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5"/>
  </p:notesMasterIdLst>
  <p:sldIdLst>
    <p:sldId id="256" r:id="rId2"/>
    <p:sldId id="450" r:id="rId3"/>
    <p:sldId id="451" r:id="rId4"/>
    <p:sldId id="440" r:id="rId5"/>
    <p:sldId id="441" r:id="rId6"/>
    <p:sldId id="442" r:id="rId7"/>
    <p:sldId id="452" r:id="rId8"/>
    <p:sldId id="443" r:id="rId9"/>
    <p:sldId id="444" r:id="rId10"/>
    <p:sldId id="445" r:id="rId11"/>
    <p:sldId id="446" r:id="rId12"/>
    <p:sldId id="447" r:id="rId13"/>
    <p:sldId id="448" r:id="rId14"/>
    <p:sldId id="449" r:id="rId15"/>
    <p:sldId id="454" r:id="rId16"/>
    <p:sldId id="456" r:id="rId17"/>
    <p:sldId id="458" r:id="rId18"/>
    <p:sldId id="459" r:id="rId19"/>
    <p:sldId id="461" r:id="rId20"/>
    <p:sldId id="462" r:id="rId21"/>
    <p:sldId id="463" r:id="rId22"/>
    <p:sldId id="464" r:id="rId23"/>
    <p:sldId id="465" r:id="rId24"/>
    <p:sldId id="466" r:id="rId25"/>
    <p:sldId id="670" r:id="rId26"/>
    <p:sldId id="671" r:id="rId27"/>
    <p:sldId id="467" r:id="rId28"/>
    <p:sldId id="468" r:id="rId29"/>
    <p:sldId id="469" r:id="rId30"/>
    <p:sldId id="470" r:id="rId31"/>
    <p:sldId id="471" r:id="rId32"/>
    <p:sldId id="472" r:id="rId33"/>
    <p:sldId id="473" r:id="rId34"/>
    <p:sldId id="474" r:id="rId35"/>
    <p:sldId id="475" r:id="rId36"/>
    <p:sldId id="476" r:id="rId37"/>
    <p:sldId id="477" r:id="rId38"/>
    <p:sldId id="478" r:id="rId39"/>
    <p:sldId id="480" r:id="rId40"/>
    <p:sldId id="481" r:id="rId41"/>
    <p:sldId id="482" r:id="rId42"/>
    <p:sldId id="483" r:id="rId43"/>
    <p:sldId id="566" r:id="rId44"/>
    <p:sldId id="567" r:id="rId45"/>
    <p:sldId id="568" r:id="rId46"/>
    <p:sldId id="569" r:id="rId47"/>
    <p:sldId id="488" r:id="rId48"/>
    <p:sldId id="489" r:id="rId49"/>
    <p:sldId id="498" r:id="rId50"/>
    <p:sldId id="664" r:id="rId51"/>
    <p:sldId id="665" r:id="rId52"/>
    <p:sldId id="746" r:id="rId53"/>
    <p:sldId id="666" r:id="rId54"/>
    <p:sldId id="667" r:id="rId55"/>
    <p:sldId id="668" r:id="rId56"/>
    <p:sldId id="669" r:id="rId57"/>
    <p:sldId id="798" r:id="rId58"/>
    <p:sldId id="797" r:id="rId59"/>
    <p:sldId id="570" r:id="rId60"/>
    <p:sldId id="513" r:id="rId61"/>
    <p:sldId id="517" r:id="rId62"/>
    <p:sldId id="519" r:id="rId63"/>
    <p:sldId id="518" r:id="rId64"/>
    <p:sldId id="520" r:id="rId65"/>
    <p:sldId id="521" r:id="rId66"/>
    <p:sldId id="522" r:id="rId67"/>
    <p:sldId id="523" r:id="rId68"/>
    <p:sldId id="524" r:id="rId69"/>
    <p:sldId id="525" r:id="rId70"/>
    <p:sldId id="526" r:id="rId71"/>
    <p:sldId id="527" r:id="rId72"/>
    <p:sldId id="528" r:id="rId73"/>
    <p:sldId id="529" r:id="rId74"/>
    <p:sldId id="530" r:id="rId75"/>
    <p:sldId id="531" r:id="rId76"/>
    <p:sldId id="532" r:id="rId77"/>
    <p:sldId id="533" r:id="rId78"/>
    <p:sldId id="534" r:id="rId79"/>
    <p:sldId id="571" r:id="rId80"/>
    <p:sldId id="536" r:id="rId81"/>
    <p:sldId id="543" r:id="rId82"/>
    <p:sldId id="538" r:id="rId83"/>
    <p:sldId id="539" r:id="rId84"/>
    <p:sldId id="540" r:id="rId85"/>
    <p:sldId id="541" r:id="rId86"/>
    <p:sldId id="542" r:id="rId87"/>
    <p:sldId id="514" r:id="rId88"/>
    <p:sldId id="544" r:id="rId89"/>
    <p:sldId id="545" r:id="rId90"/>
    <p:sldId id="546" r:id="rId91"/>
    <p:sldId id="547" r:id="rId92"/>
    <p:sldId id="548" r:id="rId93"/>
    <p:sldId id="549" r:id="rId94"/>
    <p:sldId id="550" r:id="rId95"/>
    <p:sldId id="551" r:id="rId96"/>
    <p:sldId id="796" r:id="rId97"/>
    <p:sldId id="552" r:id="rId98"/>
    <p:sldId id="553" r:id="rId99"/>
    <p:sldId id="554" r:id="rId100"/>
    <p:sldId id="555" r:id="rId101"/>
    <p:sldId id="556" r:id="rId102"/>
    <p:sldId id="557" r:id="rId103"/>
    <p:sldId id="295" r:id="rId104"/>
  </p:sldIdLst>
  <p:sldSz cx="9144000" cy="6858000" type="screen4x3"/>
  <p:notesSz cx="6858000" cy="9144000"/>
  <p:embeddedFontLst>
    <p:embeddedFont>
      <p:font typeface="微软雅黑" panose="020B0503020204020204" pitchFamily="34" charset="-122"/>
      <p:regular r:id="rId106"/>
      <p:bold r:id="rId107"/>
    </p:embeddedFont>
    <p:embeddedFont>
      <p:font typeface="Calibri" panose="020F0502020204030204" pitchFamily="34" charset="0"/>
      <p:regular r:id="rId108"/>
      <p:bold r:id="rId109"/>
      <p:italic r:id="rId110"/>
      <p:boldItalic r:id="rId111"/>
    </p:embeddedFont>
    <p:embeddedFont>
      <p:font typeface="黑体" panose="02010609060101010101" pitchFamily="49" charset="-122"/>
      <p:regular r:id="rId11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p15:clr>
            <a:srgbClr val="A4A3A4"/>
          </p15:clr>
        </p15:guide>
        <p15:guide id="2" pos="2698">
          <p15:clr>
            <a:srgbClr val="A4A3A4"/>
          </p15:clr>
        </p15:guide>
        <p15:guide id="3" pos="2993">
          <p15:clr>
            <a:srgbClr val="A4A3A4"/>
          </p15:clr>
        </p15:guide>
        <p15:guide id="4" pos="397">
          <p15:clr>
            <a:srgbClr val="A4A3A4"/>
          </p15:clr>
        </p15:guide>
      </p15:sldGuideLst>
    </p:ext>
    <p:ext uri="{2D200454-40CA-4A62-9FC3-DE9A4176ACB9}">
      <p15:notesGuideLst xmlns:p15="http://schemas.microsoft.com/office/powerpoint/2012/main">
        <p15:guide id="1" orient="horz" pos="2932">
          <p15:clr>
            <a:srgbClr val="A4A3A4"/>
          </p15:clr>
        </p15:guide>
        <p15:guide id="2" pos="21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16A287"/>
    <a:srgbClr val="D4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69" autoAdjust="0"/>
    <p:restoredTop sz="85766" autoAdjust="0"/>
  </p:normalViewPr>
  <p:slideViewPr>
    <p:cSldViewPr showGuides="1">
      <p:cViewPr varScale="1">
        <p:scale>
          <a:sx n="68" d="100"/>
          <a:sy n="68" d="100"/>
        </p:scale>
        <p:origin x="408" y="60"/>
      </p:cViewPr>
      <p:guideLst>
        <p:guide orient="horz" pos="2199"/>
        <p:guide pos="2698"/>
        <p:guide pos="2993"/>
        <p:guide pos="397"/>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54" d="100"/>
          <a:sy n="54" d="100"/>
        </p:scale>
        <p:origin x="-2928" y="-84"/>
      </p:cViewPr>
      <p:guideLst>
        <p:guide orient="horz" pos="2932"/>
        <p:guide pos="211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t>2019/9/27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D4BE56-0D4C-487B-A77A-5602763B13E3}"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D4BE56-0D4C-487B-A77A-5602763B13E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D4BE56-0D4C-487B-A77A-5602763B13E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952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D4BE56-0D4C-487B-A77A-5602763B13E3}" type="slidenum">
              <a:rPr lang="zh-CN" altLang="en-US" smtClean="0"/>
              <a:t>103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55" name="矩形 54"/>
          <p:cNvSpPr/>
          <p:nvPr userDrawn="1"/>
        </p:nvSpPr>
        <p:spPr>
          <a:xfrm>
            <a:off x="2" y="0"/>
            <a:ext cx="9144000" cy="793205"/>
          </a:xfrm>
          <a:prstGeom prst="rect">
            <a:avLst/>
          </a:prstGeom>
          <a:solidFill>
            <a:srgbClr val="2B3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6" name="矩形 135"/>
          <p:cNvSpPr/>
          <p:nvPr userDrawn="1"/>
        </p:nvSpPr>
        <p:spPr>
          <a:xfrm>
            <a:off x="2" y="6427427"/>
            <a:ext cx="9144000" cy="430573"/>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2019/9/27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导航页">
    <p:spTree>
      <p:nvGrpSpPr>
        <p:cNvPr id="1" name=""/>
        <p:cNvGrpSpPr/>
        <p:nvPr/>
      </p:nvGrpSpPr>
      <p:grpSpPr>
        <a:xfrm>
          <a:off x="0" y="0"/>
          <a:ext cx="0" cy="0"/>
          <a:chOff x="0" y="0"/>
          <a:chExt cx="0" cy="0"/>
        </a:xfrm>
      </p:grpSpPr>
      <p:grpSp>
        <p:nvGrpSpPr>
          <p:cNvPr id="6" name="组合 5"/>
          <p:cNvGrpSpPr/>
          <p:nvPr userDrawn="1"/>
        </p:nvGrpSpPr>
        <p:grpSpPr>
          <a:xfrm>
            <a:off x="4633591" y="1446415"/>
            <a:ext cx="5308434" cy="5411585"/>
            <a:chOff x="9770926" y="2645826"/>
            <a:chExt cx="1663328" cy="1271737"/>
          </a:xfrm>
          <a:solidFill>
            <a:srgbClr val="16A287">
              <a:alpha val="24000"/>
            </a:srgbClr>
          </a:solidFill>
        </p:grpSpPr>
        <p:sp>
          <p:nvSpPr>
            <p:cNvPr id="7" name="Freeform 8"/>
            <p:cNvSpPr/>
            <p:nvPr/>
          </p:nvSpPr>
          <p:spPr bwMode="auto">
            <a:xfrm>
              <a:off x="9770926" y="3425278"/>
              <a:ext cx="361755" cy="484826"/>
            </a:xfrm>
            <a:custGeom>
              <a:avLst/>
              <a:gdLst>
                <a:gd name="T0" fmla="*/ 172 w 194"/>
                <a:gd name="T1" fmla="*/ 22 h 260"/>
                <a:gd name="T2" fmla="*/ 164 w 194"/>
                <a:gd name="T3" fmla="*/ 38 h 260"/>
                <a:gd name="T4" fmla="*/ 166 w 194"/>
                <a:gd name="T5" fmla="*/ 48 h 260"/>
                <a:gd name="T6" fmla="*/ 144 w 194"/>
                <a:gd name="T7" fmla="*/ 76 h 260"/>
                <a:gd name="T8" fmla="*/ 130 w 194"/>
                <a:gd name="T9" fmla="*/ 102 h 260"/>
                <a:gd name="T10" fmla="*/ 124 w 194"/>
                <a:gd name="T11" fmla="*/ 106 h 260"/>
                <a:gd name="T12" fmla="*/ 126 w 194"/>
                <a:gd name="T13" fmla="*/ 116 h 260"/>
                <a:gd name="T14" fmla="*/ 112 w 194"/>
                <a:gd name="T15" fmla="*/ 124 h 260"/>
                <a:gd name="T16" fmla="*/ 116 w 194"/>
                <a:gd name="T17" fmla="*/ 130 h 260"/>
                <a:gd name="T18" fmla="*/ 128 w 194"/>
                <a:gd name="T19" fmla="*/ 124 h 260"/>
                <a:gd name="T20" fmla="*/ 130 w 194"/>
                <a:gd name="T21" fmla="*/ 116 h 260"/>
                <a:gd name="T22" fmla="*/ 136 w 194"/>
                <a:gd name="T23" fmla="*/ 106 h 260"/>
                <a:gd name="T24" fmla="*/ 138 w 194"/>
                <a:gd name="T25" fmla="*/ 118 h 260"/>
                <a:gd name="T26" fmla="*/ 132 w 194"/>
                <a:gd name="T27" fmla="*/ 126 h 260"/>
                <a:gd name="T28" fmla="*/ 122 w 194"/>
                <a:gd name="T29" fmla="*/ 138 h 260"/>
                <a:gd name="T30" fmla="*/ 112 w 194"/>
                <a:gd name="T31" fmla="*/ 150 h 260"/>
                <a:gd name="T32" fmla="*/ 98 w 194"/>
                <a:gd name="T33" fmla="*/ 150 h 260"/>
                <a:gd name="T34" fmla="*/ 92 w 194"/>
                <a:gd name="T35" fmla="*/ 160 h 260"/>
                <a:gd name="T36" fmla="*/ 94 w 194"/>
                <a:gd name="T37" fmla="*/ 166 h 260"/>
                <a:gd name="T38" fmla="*/ 82 w 194"/>
                <a:gd name="T39" fmla="*/ 170 h 260"/>
                <a:gd name="T40" fmla="*/ 72 w 194"/>
                <a:gd name="T41" fmla="*/ 170 h 260"/>
                <a:gd name="T42" fmla="*/ 80 w 194"/>
                <a:gd name="T43" fmla="*/ 172 h 260"/>
                <a:gd name="T44" fmla="*/ 66 w 194"/>
                <a:gd name="T45" fmla="*/ 186 h 260"/>
                <a:gd name="T46" fmla="*/ 64 w 194"/>
                <a:gd name="T47" fmla="*/ 194 h 260"/>
                <a:gd name="T48" fmla="*/ 52 w 194"/>
                <a:gd name="T49" fmla="*/ 190 h 260"/>
                <a:gd name="T50" fmla="*/ 26 w 194"/>
                <a:gd name="T51" fmla="*/ 226 h 260"/>
                <a:gd name="T52" fmla="*/ 4 w 194"/>
                <a:gd name="T53" fmla="*/ 256 h 260"/>
                <a:gd name="T54" fmla="*/ 20 w 194"/>
                <a:gd name="T55" fmla="*/ 254 h 260"/>
                <a:gd name="T56" fmla="*/ 22 w 194"/>
                <a:gd name="T57" fmla="*/ 258 h 260"/>
                <a:gd name="T58" fmla="*/ 30 w 194"/>
                <a:gd name="T59" fmla="*/ 254 h 260"/>
                <a:gd name="T60" fmla="*/ 38 w 194"/>
                <a:gd name="T61" fmla="*/ 250 h 260"/>
                <a:gd name="T62" fmla="*/ 48 w 194"/>
                <a:gd name="T63" fmla="*/ 252 h 260"/>
                <a:gd name="T64" fmla="*/ 48 w 194"/>
                <a:gd name="T65" fmla="*/ 248 h 260"/>
                <a:gd name="T66" fmla="*/ 58 w 194"/>
                <a:gd name="T67" fmla="*/ 236 h 260"/>
                <a:gd name="T68" fmla="*/ 68 w 194"/>
                <a:gd name="T69" fmla="*/ 228 h 260"/>
                <a:gd name="T70" fmla="*/ 74 w 194"/>
                <a:gd name="T71" fmla="*/ 222 h 260"/>
                <a:gd name="T72" fmla="*/ 82 w 194"/>
                <a:gd name="T73" fmla="*/ 220 h 260"/>
                <a:gd name="T74" fmla="*/ 80 w 194"/>
                <a:gd name="T75" fmla="*/ 212 h 260"/>
                <a:gd name="T76" fmla="*/ 90 w 194"/>
                <a:gd name="T77" fmla="*/ 204 h 260"/>
                <a:gd name="T78" fmla="*/ 96 w 194"/>
                <a:gd name="T79" fmla="*/ 196 h 260"/>
                <a:gd name="T80" fmla="*/ 104 w 194"/>
                <a:gd name="T81" fmla="*/ 182 h 260"/>
                <a:gd name="T82" fmla="*/ 114 w 194"/>
                <a:gd name="T83" fmla="*/ 174 h 260"/>
                <a:gd name="T84" fmla="*/ 120 w 194"/>
                <a:gd name="T85" fmla="*/ 168 h 260"/>
                <a:gd name="T86" fmla="*/ 124 w 194"/>
                <a:gd name="T87" fmla="*/ 158 h 260"/>
                <a:gd name="T88" fmla="*/ 132 w 194"/>
                <a:gd name="T89" fmla="*/ 150 h 260"/>
                <a:gd name="T90" fmla="*/ 140 w 194"/>
                <a:gd name="T91" fmla="*/ 138 h 260"/>
                <a:gd name="T92" fmla="*/ 156 w 194"/>
                <a:gd name="T93" fmla="*/ 112 h 260"/>
                <a:gd name="T94" fmla="*/ 162 w 194"/>
                <a:gd name="T95" fmla="*/ 100 h 260"/>
                <a:gd name="T96" fmla="*/ 166 w 194"/>
                <a:gd name="T97" fmla="*/ 88 h 260"/>
                <a:gd name="T98" fmla="*/ 172 w 194"/>
                <a:gd name="T99" fmla="*/ 82 h 260"/>
                <a:gd name="T100" fmla="*/ 174 w 194"/>
                <a:gd name="T101" fmla="*/ 76 h 260"/>
                <a:gd name="T102" fmla="*/ 176 w 194"/>
                <a:gd name="T103" fmla="*/ 62 h 260"/>
                <a:gd name="T104" fmla="*/ 186 w 194"/>
                <a:gd name="T105" fmla="*/ 52 h 260"/>
                <a:gd name="T106" fmla="*/ 182 w 194"/>
                <a:gd name="T107" fmla="*/ 40 h 260"/>
                <a:gd name="T108" fmla="*/ 186 w 194"/>
                <a:gd name="T109" fmla="*/ 32 h 260"/>
                <a:gd name="T110" fmla="*/ 192 w 194"/>
                <a:gd name="T111" fmla="*/ 22 h 260"/>
                <a:gd name="T112" fmla="*/ 192 w 194"/>
                <a:gd name="T113" fmla="*/ 14 h 260"/>
                <a:gd name="T114" fmla="*/ 190 w 194"/>
                <a:gd name="T115" fmla="*/ 4 h 260"/>
                <a:gd name="T116" fmla="*/ 178 w 194"/>
                <a:gd name="T11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 h="260">
                  <a:moveTo>
                    <a:pt x="178" y="4"/>
                  </a:moveTo>
                  <a:lnTo>
                    <a:pt x="178" y="4"/>
                  </a:lnTo>
                  <a:lnTo>
                    <a:pt x="176" y="12"/>
                  </a:lnTo>
                  <a:lnTo>
                    <a:pt x="174" y="14"/>
                  </a:lnTo>
                  <a:lnTo>
                    <a:pt x="174" y="14"/>
                  </a:lnTo>
                  <a:lnTo>
                    <a:pt x="172" y="16"/>
                  </a:lnTo>
                  <a:lnTo>
                    <a:pt x="172" y="16"/>
                  </a:lnTo>
                  <a:lnTo>
                    <a:pt x="172" y="20"/>
                  </a:lnTo>
                  <a:lnTo>
                    <a:pt x="172" y="20"/>
                  </a:lnTo>
                  <a:lnTo>
                    <a:pt x="172" y="22"/>
                  </a:lnTo>
                  <a:lnTo>
                    <a:pt x="172" y="22"/>
                  </a:lnTo>
                  <a:lnTo>
                    <a:pt x="172" y="24"/>
                  </a:lnTo>
                  <a:lnTo>
                    <a:pt x="172" y="24"/>
                  </a:lnTo>
                  <a:lnTo>
                    <a:pt x="170" y="26"/>
                  </a:lnTo>
                  <a:lnTo>
                    <a:pt x="170" y="26"/>
                  </a:lnTo>
                  <a:lnTo>
                    <a:pt x="170" y="28"/>
                  </a:lnTo>
                  <a:lnTo>
                    <a:pt x="168" y="30"/>
                  </a:lnTo>
                  <a:lnTo>
                    <a:pt x="168" y="30"/>
                  </a:lnTo>
                  <a:lnTo>
                    <a:pt x="166" y="32"/>
                  </a:lnTo>
                  <a:lnTo>
                    <a:pt x="166" y="34"/>
                  </a:lnTo>
                  <a:lnTo>
                    <a:pt x="166" y="34"/>
                  </a:lnTo>
                  <a:lnTo>
                    <a:pt x="164" y="38"/>
                  </a:lnTo>
                  <a:lnTo>
                    <a:pt x="164" y="38"/>
                  </a:lnTo>
                  <a:lnTo>
                    <a:pt x="164" y="38"/>
                  </a:lnTo>
                  <a:lnTo>
                    <a:pt x="162" y="44"/>
                  </a:lnTo>
                  <a:lnTo>
                    <a:pt x="162" y="44"/>
                  </a:lnTo>
                  <a:lnTo>
                    <a:pt x="162" y="44"/>
                  </a:lnTo>
                  <a:lnTo>
                    <a:pt x="162" y="48"/>
                  </a:lnTo>
                  <a:lnTo>
                    <a:pt x="162" y="48"/>
                  </a:lnTo>
                  <a:lnTo>
                    <a:pt x="164" y="48"/>
                  </a:lnTo>
                  <a:lnTo>
                    <a:pt x="164" y="48"/>
                  </a:lnTo>
                  <a:lnTo>
                    <a:pt x="166" y="48"/>
                  </a:lnTo>
                  <a:lnTo>
                    <a:pt x="166" y="48"/>
                  </a:lnTo>
                  <a:lnTo>
                    <a:pt x="168" y="52"/>
                  </a:lnTo>
                  <a:lnTo>
                    <a:pt x="168" y="52"/>
                  </a:lnTo>
                  <a:lnTo>
                    <a:pt x="170" y="52"/>
                  </a:lnTo>
                  <a:lnTo>
                    <a:pt x="170" y="52"/>
                  </a:lnTo>
                  <a:lnTo>
                    <a:pt x="168" y="54"/>
                  </a:lnTo>
                  <a:lnTo>
                    <a:pt x="168" y="54"/>
                  </a:lnTo>
                  <a:lnTo>
                    <a:pt x="158" y="64"/>
                  </a:lnTo>
                  <a:lnTo>
                    <a:pt x="146" y="74"/>
                  </a:lnTo>
                  <a:lnTo>
                    <a:pt x="146" y="74"/>
                  </a:lnTo>
                  <a:lnTo>
                    <a:pt x="144" y="76"/>
                  </a:lnTo>
                  <a:lnTo>
                    <a:pt x="144" y="76"/>
                  </a:lnTo>
                  <a:lnTo>
                    <a:pt x="144" y="78"/>
                  </a:lnTo>
                  <a:lnTo>
                    <a:pt x="144" y="78"/>
                  </a:lnTo>
                  <a:lnTo>
                    <a:pt x="146" y="80"/>
                  </a:lnTo>
                  <a:lnTo>
                    <a:pt x="146" y="80"/>
                  </a:lnTo>
                  <a:lnTo>
                    <a:pt x="144" y="84"/>
                  </a:lnTo>
                  <a:lnTo>
                    <a:pt x="144" y="84"/>
                  </a:lnTo>
                  <a:lnTo>
                    <a:pt x="138" y="92"/>
                  </a:lnTo>
                  <a:lnTo>
                    <a:pt x="130" y="100"/>
                  </a:lnTo>
                  <a:lnTo>
                    <a:pt x="130" y="100"/>
                  </a:lnTo>
                  <a:lnTo>
                    <a:pt x="130" y="102"/>
                  </a:lnTo>
                  <a:lnTo>
                    <a:pt x="130" y="102"/>
                  </a:lnTo>
                  <a:lnTo>
                    <a:pt x="130" y="104"/>
                  </a:lnTo>
                  <a:lnTo>
                    <a:pt x="130" y="104"/>
                  </a:lnTo>
                  <a:lnTo>
                    <a:pt x="132" y="106"/>
                  </a:lnTo>
                  <a:lnTo>
                    <a:pt x="132" y="106"/>
                  </a:lnTo>
                  <a:lnTo>
                    <a:pt x="134" y="106"/>
                  </a:lnTo>
                  <a:lnTo>
                    <a:pt x="134" y="106"/>
                  </a:lnTo>
                  <a:lnTo>
                    <a:pt x="128" y="106"/>
                  </a:lnTo>
                  <a:lnTo>
                    <a:pt x="128" y="106"/>
                  </a:lnTo>
                  <a:lnTo>
                    <a:pt x="126" y="106"/>
                  </a:lnTo>
                  <a:lnTo>
                    <a:pt x="126" y="106"/>
                  </a:lnTo>
                  <a:lnTo>
                    <a:pt x="124" y="106"/>
                  </a:lnTo>
                  <a:lnTo>
                    <a:pt x="124" y="106"/>
                  </a:lnTo>
                  <a:lnTo>
                    <a:pt x="122" y="110"/>
                  </a:lnTo>
                  <a:lnTo>
                    <a:pt x="122" y="110"/>
                  </a:lnTo>
                  <a:lnTo>
                    <a:pt x="124" y="110"/>
                  </a:lnTo>
                  <a:lnTo>
                    <a:pt x="124" y="110"/>
                  </a:lnTo>
                  <a:lnTo>
                    <a:pt x="126" y="110"/>
                  </a:lnTo>
                  <a:lnTo>
                    <a:pt x="126" y="110"/>
                  </a:lnTo>
                  <a:lnTo>
                    <a:pt x="128" y="112"/>
                  </a:lnTo>
                  <a:lnTo>
                    <a:pt x="128" y="112"/>
                  </a:lnTo>
                  <a:lnTo>
                    <a:pt x="126" y="116"/>
                  </a:lnTo>
                  <a:lnTo>
                    <a:pt x="126" y="116"/>
                  </a:lnTo>
                  <a:lnTo>
                    <a:pt x="122" y="118"/>
                  </a:lnTo>
                  <a:lnTo>
                    <a:pt x="120" y="118"/>
                  </a:lnTo>
                  <a:lnTo>
                    <a:pt x="120" y="118"/>
                  </a:lnTo>
                  <a:lnTo>
                    <a:pt x="120" y="120"/>
                  </a:lnTo>
                  <a:lnTo>
                    <a:pt x="120" y="120"/>
                  </a:lnTo>
                  <a:lnTo>
                    <a:pt x="118" y="122"/>
                  </a:lnTo>
                  <a:lnTo>
                    <a:pt x="116" y="122"/>
                  </a:lnTo>
                  <a:lnTo>
                    <a:pt x="116" y="122"/>
                  </a:lnTo>
                  <a:lnTo>
                    <a:pt x="114" y="124"/>
                  </a:lnTo>
                  <a:lnTo>
                    <a:pt x="114" y="124"/>
                  </a:lnTo>
                  <a:lnTo>
                    <a:pt x="112" y="124"/>
                  </a:lnTo>
                  <a:lnTo>
                    <a:pt x="112" y="124"/>
                  </a:lnTo>
                  <a:lnTo>
                    <a:pt x="110" y="126"/>
                  </a:lnTo>
                  <a:lnTo>
                    <a:pt x="110" y="126"/>
                  </a:lnTo>
                  <a:lnTo>
                    <a:pt x="112" y="130"/>
                  </a:lnTo>
                  <a:lnTo>
                    <a:pt x="112" y="130"/>
                  </a:lnTo>
                  <a:lnTo>
                    <a:pt x="112" y="130"/>
                  </a:lnTo>
                  <a:lnTo>
                    <a:pt x="112" y="130"/>
                  </a:lnTo>
                  <a:lnTo>
                    <a:pt x="114" y="130"/>
                  </a:lnTo>
                  <a:lnTo>
                    <a:pt x="114" y="130"/>
                  </a:lnTo>
                  <a:lnTo>
                    <a:pt x="116" y="130"/>
                  </a:lnTo>
                  <a:lnTo>
                    <a:pt x="116" y="130"/>
                  </a:lnTo>
                  <a:lnTo>
                    <a:pt x="120" y="130"/>
                  </a:lnTo>
                  <a:lnTo>
                    <a:pt x="120" y="130"/>
                  </a:lnTo>
                  <a:lnTo>
                    <a:pt x="120" y="128"/>
                  </a:lnTo>
                  <a:lnTo>
                    <a:pt x="120" y="128"/>
                  </a:lnTo>
                  <a:lnTo>
                    <a:pt x="122" y="128"/>
                  </a:lnTo>
                  <a:lnTo>
                    <a:pt x="122" y="128"/>
                  </a:lnTo>
                  <a:lnTo>
                    <a:pt x="122" y="126"/>
                  </a:lnTo>
                  <a:lnTo>
                    <a:pt x="122" y="126"/>
                  </a:lnTo>
                  <a:lnTo>
                    <a:pt x="126" y="126"/>
                  </a:lnTo>
                  <a:lnTo>
                    <a:pt x="126" y="126"/>
                  </a:lnTo>
                  <a:lnTo>
                    <a:pt x="128" y="124"/>
                  </a:lnTo>
                  <a:lnTo>
                    <a:pt x="128" y="124"/>
                  </a:lnTo>
                  <a:lnTo>
                    <a:pt x="128" y="122"/>
                  </a:lnTo>
                  <a:lnTo>
                    <a:pt x="128" y="122"/>
                  </a:lnTo>
                  <a:lnTo>
                    <a:pt x="128" y="122"/>
                  </a:lnTo>
                  <a:lnTo>
                    <a:pt x="128" y="122"/>
                  </a:lnTo>
                  <a:lnTo>
                    <a:pt x="128" y="120"/>
                  </a:lnTo>
                  <a:lnTo>
                    <a:pt x="128" y="120"/>
                  </a:lnTo>
                  <a:lnTo>
                    <a:pt x="128" y="118"/>
                  </a:lnTo>
                  <a:lnTo>
                    <a:pt x="128" y="118"/>
                  </a:lnTo>
                  <a:lnTo>
                    <a:pt x="130" y="116"/>
                  </a:lnTo>
                  <a:lnTo>
                    <a:pt x="130" y="116"/>
                  </a:lnTo>
                  <a:lnTo>
                    <a:pt x="134" y="114"/>
                  </a:lnTo>
                  <a:lnTo>
                    <a:pt x="134" y="114"/>
                  </a:lnTo>
                  <a:lnTo>
                    <a:pt x="134" y="114"/>
                  </a:lnTo>
                  <a:lnTo>
                    <a:pt x="134" y="114"/>
                  </a:lnTo>
                  <a:lnTo>
                    <a:pt x="134" y="112"/>
                  </a:lnTo>
                  <a:lnTo>
                    <a:pt x="134" y="112"/>
                  </a:lnTo>
                  <a:lnTo>
                    <a:pt x="134" y="110"/>
                  </a:lnTo>
                  <a:lnTo>
                    <a:pt x="134" y="110"/>
                  </a:lnTo>
                  <a:lnTo>
                    <a:pt x="136" y="108"/>
                  </a:lnTo>
                  <a:lnTo>
                    <a:pt x="136" y="108"/>
                  </a:lnTo>
                  <a:lnTo>
                    <a:pt x="136" y="106"/>
                  </a:lnTo>
                  <a:lnTo>
                    <a:pt x="136" y="106"/>
                  </a:lnTo>
                  <a:lnTo>
                    <a:pt x="142" y="104"/>
                  </a:lnTo>
                  <a:lnTo>
                    <a:pt x="144" y="104"/>
                  </a:lnTo>
                  <a:lnTo>
                    <a:pt x="144" y="106"/>
                  </a:lnTo>
                  <a:lnTo>
                    <a:pt x="140" y="112"/>
                  </a:lnTo>
                  <a:lnTo>
                    <a:pt x="140" y="112"/>
                  </a:lnTo>
                  <a:lnTo>
                    <a:pt x="140" y="114"/>
                  </a:lnTo>
                  <a:lnTo>
                    <a:pt x="140" y="114"/>
                  </a:lnTo>
                  <a:lnTo>
                    <a:pt x="138" y="118"/>
                  </a:lnTo>
                  <a:lnTo>
                    <a:pt x="138" y="118"/>
                  </a:lnTo>
                  <a:lnTo>
                    <a:pt x="138" y="118"/>
                  </a:lnTo>
                  <a:lnTo>
                    <a:pt x="136" y="118"/>
                  </a:lnTo>
                  <a:lnTo>
                    <a:pt x="136" y="118"/>
                  </a:lnTo>
                  <a:lnTo>
                    <a:pt x="136" y="120"/>
                  </a:lnTo>
                  <a:lnTo>
                    <a:pt x="136" y="120"/>
                  </a:lnTo>
                  <a:lnTo>
                    <a:pt x="132" y="122"/>
                  </a:lnTo>
                  <a:lnTo>
                    <a:pt x="132" y="122"/>
                  </a:lnTo>
                  <a:lnTo>
                    <a:pt x="132" y="124"/>
                  </a:lnTo>
                  <a:lnTo>
                    <a:pt x="132" y="124"/>
                  </a:lnTo>
                  <a:lnTo>
                    <a:pt x="132" y="126"/>
                  </a:lnTo>
                  <a:lnTo>
                    <a:pt x="132" y="126"/>
                  </a:lnTo>
                  <a:lnTo>
                    <a:pt x="132" y="126"/>
                  </a:lnTo>
                  <a:lnTo>
                    <a:pt x="132" y="126"/>
                  </a:lnTo>
                  <a:lnTo>
                    <a:pt x="130" y="128"/>
                  </a:lnTo>
                  <a:lnTo>
                    <a:pt x="130" y="128"/>
                  </a:lnTo>
                  <a:lnTo>
                    <a:pt x="128" y="132"/>
                  </a:lnTo>
                  <a:lnTo>
                    <a:pt x="124" y="134"/>
                  </a:lnTo>
                  <a:lnTo>
                    <a:pt x="124" y="134"/>
                  </a:lnTo>
                  <a:lnTo>
                    <a:pt x="122" y="134"/>
                  </a:lnTo>
                  <a:lnTo>
                    <a:pt x="122" y="134"/>
                  </a:lnTo>
                  <a:lnTo>
                    <a:pt x="122" y="136"/>
                  </a:lnTo>
                  <a:lnTo>
                    <a:pt x="122" y="136"/>
                  </a:lnTo>
                  <a:lnTo>
                    <a:pt x="122" y="138"/>
                  </a:lnTo>
                  <a:lnTo>
                    <a:pt x="122" y="138"/>
                  </a:lnTo>
                  <a:lnTo>
                    <a:pt x="122" y="140"/>
                  </a:lnTo>
                  <a:lnTo>
                    <a:pt x="122" y="140"/>
                  </a:lnTo>
                  <a:lnTo>
                    <a:pt x="122" y="142"/>
                  </a:lnTo>
                  <a:lnTo>
                    <a:pt x="122" y="142"/>
                  </a:lnTo>
                  <a:lnTo>
                    <a:pt x="122" y="144"/>
                  </a:lnTo>
                  <a:lnTo>
                    <a:pt x="122" y="144"/>
                  </a:lnTo>
                  <a:lnTo>
                    <a:pt x="118" y="150"/>
                  </a:lnTo>
                  <a:lnTo>
                    <a:pt x="112" y="152"/>
                  </a:lnTo>
                  <a:lnTo>
                    <a:pt x="112" y="152"/>
                  </a:lnTo>
                  <a:lnTo>
                    <a:pt x="112" y="150"/>
                  </a:lnTo>
                  <a:lnTo>
                    <a:pt x="112" y="150"/>
                  </a:lnTo>
                  <a:lnTo>
                    <a:pt x="108" y="150"/>
                  </a:lnTo>
                  <a:lnTo>
                    <a:pt x="108" y="150"/>
                  </a:lnTo>
                  <a:lnTo>
                    <a:pt x="106" y="152"/>
                  </a:lnTo>
                  <a:lnTo>
                    <a:pt x="106" y="152"/>
                  </a:lnTo>
                  <a:lnTo>
                    <a:pt x="104" y="150"/>
                  </a:lnTo>
                  <a:lnTo>
                    <a:pt x="104" y="150"/>
                  </a:lnTo>
                  <a:lnTo>
                    <a:pt x="102" y="148"/>
                  </a:lnTo>
                  <a:lnTo>
                    <a:pt x="98" y="148"/>
                  </a:lnTo>
                  <a:lnTo>
                    <a:pt x="98" y="148"/>
                  </a:lnTo>
                  <a:lnTo>
                    <a:pt x="98" y="150"/>
                  </a:lnTo>
                  <a:lnTo>
                    <a:pt x="98" y="150"/>
                  </a:lnTo>
                  <a:lnTo>
                    <a:pt x="98" y="152"/>
                  </a:lnTo>
                  <a:lnTo>
                    <a:pt x="98" y="152"/>
                  </a:lnTo>
                  <a:lnTo>
                    <a:pt x="100" y="154"/>
                  </a:lnTo>
                  <a:lnTo>
                    <a:pt x="100" y="154"/>
                  </a:lnTo>
                  <a:lnTo>
                    <a:pt x="100" y="156"/>
                  </a:lnTo>
                  <a:lnTo>
                    <a:pt x="100" y="156"/>
                  </a:lnTo>
                  <a:lnTo>
                    <a:pt x="100" y="156"/>
                  </a:lnTo>
                  <a:lnTo>
                    <a:pt x="100" y="158"/>
                  </a:lnTo>
                  <a:lnTo>
                    <a:pt x="98" y="158"/>
                  </a:lnTo>
                  <a:lnTo>
                    <a:pt x="92" y="160"/>
                  </a:lnTo>
                  <a:lnTo>
                    <a:pt x="92" y="160"/>
                  </a:lnTo>
                  <a:lnTo>
                    <a:pt x="90" y="160"/>
                  </a:lnTo>
                  <a:lnTo>
                    <a:pt x="90" y="160"/>
                  </a:lnTo>
                  <a:lnTo>
                    <a:pt x="90" y="162"/>
                  </a:lnTo>
                  <a:lnTo>
                    <a:pt x="90" y="162"/>
                  </a:lnTo>
                  <a:lnTo>
                    <a:pt x="92" y="164"/>
                  </a:lnTo>
                  <a:lnTo>
                    <a:pt x="92" y="164"/>
                  </a:lnTo>
                  <a:lnTo>
                    <a:pt x="92" y="164"/>
                  </a:lnTo>
                  <a:lnTo>
                    <a:pt x="92" y="164"/>
                  </a:lnTo>
                  <a:lnTo>
                    <a:pt x="94" y="166"/>
                  </a:lnTo>
                  <a:lnTo>
                    <a:pt x="94" y="166"/>
                  </a:lnTo>
                  <a:lnTo>
                    <a:pt x="92" y="168"/>
                  </a:lnTo>
                  <a:lnTo>
                    <a:pt x="92" y="168"/>
                  </a:lnTo>
                  <a:lnTo>
                    <a:pt x="90" y="170"/>
                  </a:lnTo>
                  <a:lnTo>
                    <a:pt x="90" y="170"/>
                  </a:lnTo>
                  <a:lnTo>
                    <a:pt x="90" y="168"/>
                  </a:lnTo>
                  <a:lnTo>
                    <a:pt x="90" y="168"/>
                  </a:lnTo>
                  <a:lnTo>
                    <a:pt x="88" y="166"/>
                  </a:lnTo>
                  <a:lnTo>
                    <a:pt x="88" y="166"/>
                  </a:lnTo>
                  <a:lnTo>
                    <a:pt x="86" y="166"/>
                  </a:lnTo>
                  <a:lnTo>
                    <a:pt x="86" y="166"/>
                  </a:lnTo>
                  <a:lnTo>
                    <a:pt x="82" y="170"/>
                  </a:lnTo>
                  <a:lnTo>
                    <a:pt x="82" y="170"/>
                  </a:lnTo>
                  <a:lnTo>
                    <a:pt x="80" y="170"/>
                  </a:lnTo>
                  <a:lnTo>
                    <a:pt x="80" y="170"/>
                  </a:lnTo>
                  <a:lnTo>
                    <a:pt x="78" y="170"/>
                  </a:lnTo>
                  <a:lnTo>
                    <a:pt x="78" y="170"/>
                  </a:lnTo>
                  <a:lnTo>
                    <a:pt x="76" y="170"/>
                  </a:lnTo>
                  <a:lnTo>
                    <a:pt x="76" y="170"/>
                  </a:lnTo>
                  <a:lnTo>
                    <a:pt x="74" y="170"/>
                  </a:lnTo>
                  <a:lnTo>
                    <a:pt x="74" y="170"/>
                  </a:lnTo>
                  <a:lnTo>
                    <a:pt x="72" y="170"/>
                  </a:lnTo>
                  <a:lnTo>
                    <a:pt x="72" y="170"/>
                  </a:lnTo>
                  <a:lnTo>
                    <a:pt x="68" y="170"/>
                  </a:lnTo>
                  <a:lnTo>
                    <a:pt x="68" y="170"/>
                  </a:lnTo>
                  <a:lnTo>
                    <a:pt x="70" y="172"/>
                  </a:lnTo>
                  <a:lnTo>
                    <a:pt x="70" y="172"/>
                  </a:lnTo>
                  <a:lnTo>
                    <a:pt x="70" y="172"/>
                  </a:lnTo>
                  <a:lnTo>
                    <a:pt x="70" y="172"/>
                  </a:lnTo>
                  <a:lnTo>
                    <a:pt x="72" y="174"/>
                  </a:lnTo>
                  <a:lnTo>
                    <a:pt x="76" y="174"/>
                  </a:lnTo>
                  <a:lnTo>
                    <a:pt x="76" y="174"/>
                  </a:lnTo>
                  <a:lnTo>
                    <a:pt x="76" y="174"/>
                  </a:lnTo>
                  <a:lnTo>
                    <a:pt x="80" y="172"/>
                  </a:lnTo>
                  <a:lnTo>
                    <a:pt x="80" y="172"/>
                  </a:lnTo>
                  <a:lnTo>
                    <a:pt x="80" y="174"/>
                  </a:lnTo>
                  <a:lnTo>
                    <a:pt x="80" y="174"/>
                  </a:lnTo>
                  <a:lnTo>
                    <a:pt x="80" y="178"/>
                  </a:lnTo>
                  <a:lnTo>
                    <a:pt x="78" y="180"/>
                  </a:lnTo>
                  <a:lnTo>
                    <a:pt x="74" y="182"/>
                  </a:lnTo>
                  <a:lnTo>
                    <a:pt x="68" y="184"/>
                  </a:lnTo>
                  <a:lnTo>
                    <a:pt x="68" y="184"/>
                  </a:lnTo>
                  <a:lnTo>
                    <a:pt x="66" y="184"/>
                  </a:lnTo>
                  <a:lnTo>
                    <a:pt x="66" y="184"/>
                  </a:lnTo>
                  <a:lnTo>
                    <a:pt x="66" y="186"/>
                  </a:lnTo>
                  <a:lnTo>
                    <a:pt x="66" y="186"/>
                  </a:lnTo>
                  <a:lnTo>
                    <a:pt x="66" y="188"/>
                  </a:lnTo>
                  <a:lnTo>
                    <a:pt x="66" y="188"/>
                  </a:lnTo>
                  <a:lnTo>
                    <a:pt x="64" y="188"/>
                  </a:lnTo>
                  <a:lnTo>
                    <a:pt x="64" y="188"/>
                  </a:lnTo>
                  <a:lnTo>
                    <a:pt x="64" y="190"/>
                  </a:lnTo>
                  <a:lnTo>
                    <a:pt x="64" y="190"/>
                  </a:lnTo>
                  <a:lnTo>
                    <a:pt x="64" y="192"/>
                  </a:lnTo>
                  <a:lnTo>
                    <a:pt x="64" y="192"/>
                  </a:lnTo>
                  <a:lnTo>
                    <a:pt x="64" y="194"/>
                  </a:lnTo>
                  <a:lnTo>
                    <a:pt x="64" y="194"/>
                  </a:lnTo>
                  <a:lnTo>
                    <a:pt x="62" y="194"/>
                  </a:lnTo>
                  <a:lnTo>
                    <a:pt x="62" y="194"/>
                  </a:lnTo>
                  <a:lnTo>
                    <a:pt x="60" y="194"/>
                  </a:lnTo>
                  <a:lnTo>
                    <a:pt x="60" y="194"/>
                  </a:lnTo>
                  <a:lnTo>
                    <a:pt x="58" y="194"/>
                  </a:lnTo>
                  <a:lnTo>
                    <a:pt x="58" y="194"/>
                  </a:lnTo>
                  <a:lnTo>
                    <a:pt x="56" y="192"/>
                  </a:lnTo>
                  <a:lnTo>
                    <a:pt x="56" y="192"/>
                  </a:lnTo>
                  <a:lnTo>
                    <a:pt x="56" y="190"/>
                  </a:lnTo>
                  <a:lnTo>
                    <a:pt x="56" y="190"/>
                  </a:lnTo>
                  <a:lnTo>
                    <a:pt x="52" y="190"/>
                  </a:lnTo>
                  <a:lnTo>
                    <a:pt x="52" y="190"/>
                  </a:lnTo>
                  <a:lnTo>
                    <a:pt x="50" y="192"/>
                  </a:lnTo>
                  <a:lnTo>
                    <a:pt x="50" y="192"/>
                  </a:lnTo>
                  <a:lnTo>
                    <a:pt x="48" y="196"/>
                  </a:lnTo>
                  <a:lnTo>
                    <a:pt x="44" y="200"/>
                  </a:lnTo>
                  <a:lnTo>
                    <a:pt x="44" y="200"/>
                  </a:lnTo>
                  <a:lnTo>
                    <a:pt x="42" y="202"/>
                  </a:lnTo>
                  <a:lnTo>
                    <a:pt x="42" y="202"/>
                  </a:lnTo>
                  <a:lnTo>
                    <a:pt x="42" y="206"/>
                  </a:lnTo>
                  <a:lnTo>
                    <a:pt x="42" y="206"/>
                  </a:lnTo>
                  <a:lnTo>
                    <a:pt x="26" y="226"/>
                  </a:lnTo>
                  <a:lnTo>
                    <a:pt x="6" y="244"/>
                  </a:lnTo>
                  <a:lnTo>
                    <a:pt x="6" y="244"/>
                  </a:lnTo>
                  <a:lnTo>
                    <a:pt x="4" y="246"/>
                  </a:lnTo>
                  <a:lnTo>
                    <a:pt x="4" y="246"/>
                  </a:lnTo>
                  <a:lnTo>
                    <a:pt x="4" y="246"/>
                  </a:lnTo>
                  <a:lnTo>
                    <a:pt x="2" y="250"/>
                  </a:lnTo>
                  <a:lnTo>
                    <a:pt x="0" y="252"/>
                  </a:lnTo>
                  <a:lnTo>
                    <a:pt x="2" y="252"/>
                  </a:lnTo>
                  <a:lnTo>
                    <a:pt x="2" y="252"/>
                  </a:lnTo>
                  <a:lnTo>
                    <a:pt x="4" y="256"/>
                  </a:lnTo>
                  <a:lnTo>
                    <a:pt x="4" y="256"/>
                  </a:lnTo>
                  <a:lnTo>
                    <a:pt x="4" y="258"/>
                  </a:lnTo>
                  <a:lnTo>
                    <a:pt x="6" y="260"/>
                  </a:lnTo>
                  <a:lnTo>
                    <a:pt x="12" y="260"/>
                  </a:lnTo>
                  <a:lnTo>
                    <a:pt x="12" y="260"/>
                  </a:lnTo>
                  <a:lnTo>
                    <a:pt x="14" y="260"/>
                  </a:lnTo>
                  <a:lnTo>
                    <a:pt x="14" y="260"/>
                  </a:lnTo>
                  <a:lnTo>
                    <a:pt x="18" y="258"/>
                  </a:lnTo>
                  <a:lnTo>
                    <a:pt x="18" y="258"/>
                  </a:lnTo>
                  <a:lnTo>
                    <a:pt x="18" y="258"/>
                  </a:lnTo>
                  <a:lnTo>
                    <a:pt x="18" y="258"/>
                  </a:lnTo>
                  <a:lnTo>
                    <a:pt x="20" y="254"/>
                  </a:lnTo>
                  <a:lnTo>
                    <a:pt x="20" y="254"/>
                  </a:lnTo>
                  <a:lnTo>
                    <a:pt x="24" y="252"/>
                  </a:lnTo>
                  <a:lnTo>
                    <a:pt x="24" y="252"/>
                  </a:lnTo>
                  <a:lnTo>
                    <a:pt x="24" y="252"/>
                  </a:lnTo>
                  <a:lnTo>
                    <a:pt x="26" y="252"/>
                  </a:lnTo>
                  <a:lnTo>
                    <a:pt x="26" y="252"/>
                  </a:lnTo>
                  <a:lnTo>
                    <a:pt x="24" y="254"/>
                  </a:lnTo>
                  <a:lnTo>
                    <a:pt x="24" y="254"/>
                  </a:lnTo>
                  <a:lnTo>
                    <a:pt x="22" y="254"/>
                  </a:lnTo>
                  <a:lnTo>
                    <a:pt x="22" y="254"/>
                  </a:lnTo>
                  <a:lnTo>
                    <a:pt x="22" y="258"/>
                  </a:lnTo>
                  <a:lnTo>
                    <a:pt x="22" y="258"/>
                  </a:lnTo>
                  <a:lnTo>
                    <a:pt x="22" y="258"/>
                  </a:lnTo>
                  <a:lnTo>
                    <a:pt x="22" y="258"/>
                  </a:lnTo>
                  <a:lnTo>
                    <a:pt x="22" y="260"/>
                  </a:lnTo>
                  <a:lnTo>
                    <a:pt x="26" y="260"/>
                  </a:lnTo>
                  <a:lnTo>
                    <a:pt x="26" y="260"/>
                  </a:lnTo>
                  <a:lnTo>
                    <a:pt x="26" y="258"/>
                  </a:lnTo>
                  <a:lnTo>
                    <a:pt x="26" y="258"/>
                  </a:lnTo>
                  <a:lnTo>
                    <a:pt x="28" y="258"/>
                  </a:lnTo>
                  <a:lnTo>
                    <a:pt x="30" y="254"/>
                  </a:lnTo>
                  <a:lnTo>
                    <a:pt x="30" y="254"/>
                  </a:lnTo>
                  <a:lnTo>
                    <a:pt x="30" y="254"/>
                  </a:lnTo>
                  <a:lnTo>
                    <a:pt x="34" y="254"/>
                  </a:lnTo>
                  <a:lnTo>
                    <a:pt x="34" y="254"/>
                  </a:lnTo>
                  <a:lnTo>
                    <a:pt x="34" y="254"/>
                  </a:lnTo>
                  <a:lnTo>
                    <a:pt x="34" y="254"/>
                  </a:lnTo>
                  <a:lnTo>
                    <a:pt x="36" y="250"/>
                  </a:lnTo>
                  <a:lnTo>
                    <a:pt x="36" y="250"/>
                  </a:lnTo>
                  <a:lnTo>
                    <a:pt x="36" y="250"/>
                  </a:lnTo>
                  <a:lnTo>
                    <a:pt x="36" y="250"/>
                  </a:lnTo>
                  <a:lnTo>
                    <a:pt x="38" y="250"/>
                  </a:lnTo>
                  <a:lnTo>
                    <a:pt x="38" y="250"/>
                  </a:lnTo>
                  <a:lnTo>
                    <a:pt x="40" y="254"/>
                  </a:lnTo>
                  <a:lnTo>
                    <a:pt x="40" y="254"/>
                  </a:lnTo>
                  <a:lnTo>
                    <a:pt x="42" y="256"/>
                  </a:lnTo>
                  <a:lnTo>
                    <a:pt x="44" y="256"/>
                  </a:lnTo>
                  <a:lnTo>
                    <a:pt x="44" y="256"/>
                  </a:lnTo>
                  <a:lnTo>
                    <a:pt x="44" y="254"/>
                  </a:lnTo>
                  <a:lnTo>
                    <a:pt x="44" y="254"/>
                  </a:lnTo>
                  <a:lnTo>
                    <a:pt x="44" y="254"/>
                  </a:lnTo>
                  <a:lnTo>
                    <a:pt x="44" y="254"/>
                  </a:lnTo>
                  <a:lnTo>
                    <a:pt x="48" y="252"/>
                  </a:lnTo>
                  <a:lnTo>
                    <a:pt x="48" y="252"/>
                  </a:lnTo>
                  <a:lnTo>
                    <a:pt x="50" y="252"/>
                  </a:lnTo>
                  <a:lnTo>
                    <a:pt x="50" y="252"/>
                  </a:lnTo>
                  <a:lnTo>
                    <a:pt x="52" y="250"/>
                  </a:lnTo>
                  <a:lnTo>
                    <a:pt x="52" y="250"/>
                  </a:lnTo>
                  <a:lnTo>
                    <a:pt x="52" y="248"/>
                  </a:lnTo>
                  <a:lnTo>
                    <a:pt x="52" y="248"/>
                  </a:lnTo>
                  <a:lnTo>
                    <a:pt x="52" y="246"/>
                  </a:lnTo>
                  <a:lnTo>
                    <a:pt x="52" y="246"/>
                  </a:lnTo>
                  <a:lnTo>
                    <a:pt x="48" y="246"/>
                  </a:lnTo>
                  <a:lnTo>
                    <a:pt x="48" y="246"/>
                  </a:lnTo>
                  <a:lnTo>
                    <a:pt x="48" y="248"/>
                  </a:lnTo>
                  <a:lnTo>
                    <a:pt x="48" y="248"/>
                  </a:lnTo>
                  <a:lnTo>
                    <a:pt x="46" y="248"/>
                  </a:lnTo>
                  <a:lnTo>
                    <a:pt x="46" y="248"/>
                  </a:lnTo>
                  <a:lnTo>
                    <a:pt x="44" y="246"/>
                  </a:lnTo>
                  <a:lnTo>
                    <a:pt x="44" y="244"/>
                  </a:lnTo>
                  <a:lnTo>
                    <a:pt x="44" y="244"/>
                  </a:lnTo>
                  <a:lnTo>
                    <a:pt x="50" y="240"/>
                  </a:lnTo>
                  <a:lnTo>
                    <a:pt x="56" y="236"/>
                  </a:lnTo>
                  <a:lnTo>
                    <a:pt x="56" y="236"/>
                  </a:lnTo>
                  <a:lnTo>
                    <a:pt x="58" y="236"/>
                  </a:lnTo>
                  <a:lnTo>
                    <a:pt x="58" y="236"/>
                  </a:lnTo>
                  <a:lnTo>
                    <a:pt x="64" y="236"/>
                  </a:lnTo>
                  <a:lnTo>
                    <a:pt x="64" y="236"/>
                  </a:lnTo>
                  <a:lnTo>
                    <a:pt x="64" y="234"/>
                  </a:lnTo>
                  <a:lnTo>
                    <a:pt x="64" y="234"/>
                  </a:lnTo>
                  <a:lnTo>
                    <a:pt x="66" y="234"/>
                  </a:lnTo>
                  <a:lnTo>
                    <a:pt x="66" y="234"/>
                  </a:lnTo>
                  <a:lnTo>
                    <a:pt x="66" y="230"/>
                  </a:lnTo>
                  <a:lnTo>
                    <a:pt x="64" y="226"/>
                  </a:lnTo>
                  <a:lnTo>
                    <a:pt x="64" y="226"/>
                  </a:lnTo>
                  <a:lnTo>
                    <a:pt x="68" y="228"/>
                  </a:lnTo>
                  <a:lnTo>
                    <a:pt x="68" y="228"/>
                  </a:lnTo>
                  <a:lnTo>
                    <a:pt x="68" y="228"/>
                  </a:lnTo>
                  <a:lnTo>
                    <a:pt x="68" y="228"/>
                  </a:lnTo>
                  <a:lnTo>
                    <a:pt x="70" y="230"/>
                  </a:lnTo>
                  <a:lnTo>
                    <a:pt x="72" y="230"/>
                  </a:lnTo>
                  <a:lnTo>
                    <a:pt x="72" y="230"/>
                  </a:lnTo>
                  <a:lnTo>
                    <a:pt x="74" y="228"/>
                  </a:lnTo>
                  <a:lnTo>
                    <a:pt x="74" y="228"/>
                  </a:lnTo>
                  <a:lnTo>
                    <a:pt x="74" y="228"/>
                  </a:lnTo>
                  <a:lnTo>
                    <a:pt x="74" y="228"/>
                  </a:lnTo>
                  <a:lnTo>
                    <a:pt x="76" y="224"/>
                  </a:lnTo>
                  <a:lnTo>
                    <a:pt x="74" y="222"/>
                  </a:lnTo>
                  <a:lnTo>
                    <a:pt x="74" y="222"/>
                  </a:lnTo>
                  <a:lnTo>
                    <a:pt x="74" y="222"/>
                  </a:lnTo>
                  <a:lnTo>
                    <a:pt x="74" y="222"/>
                  </a:lnTo>
                  <a:lnTo>
                    <a:pt x="76" y="220"/>
                  </a:lnTo>
                  <a:lnTo>
                    <a:pt x="76" y="220"/>
                  </a:lnTo>
                  <a:lnTo>
                    <a:pt x="78" y="220"/>
                  </a:lnTo>
                  <a:lnTo>
                    <a:pt x="78" y="220"/>
                  </a:lnTo>
                  <a:lnTo>
                    <a:pt x="80" y="220"/>
                  </a:lnTo>
                  <a:lnTo>
                    <a:pt x="80" y="220"/>
                  </a:lnTo>
                  <a:lnTo>
                    <a:pt x="82" y="220"/>
                  </a:lnTo>
                  <a:lnTo>
                    <a:pt x="82" y="220"/>
                  </a:lnTo>
                  <a:lnTo>
                    <a:pt x="82" y="218"/>
                  </a:lnTo>
                  <a:lnTo>
                    <a:pt x="80" y="216"/>
                  </a:lnTo>
                  <a:lnTo>
                    <a:pt x="80" y="216"/>
                  </a:lnTo>
                  <a:lnTo>
                    <a:pt x="80" y="216"/>
                  </a:lnTo>
                  <a:lnTo>
                    <a:pt x="80" y="216"/>
                  </a:lnTo>
                  <a:lnTo>
                    <a:pt x="76" y="212"/>
                  </a:lnTo>
                  <a:lnTo>
                    <a:pt x="76" y="212"/>
                  </a:lnTo>
                  <a:lnTo>
                    <a:pt x="80" y="212"/>
                  </a:lnTo>
                  <a:lnTo>
                    <a:pt x="80" y="212"/>
                  </a:lnTo>
                  <a:lnTo>
                    <a:pt x="80" y="212"/>
                  </a:lnTo>
                  <a:lnTo>
                    <a:pt x="80" y="212"/>
                  </a:lnTo>
                  <a:lnTo>
                    <a:pt x="82" y="208"/>
                  </a:lnTo>
                  <a:lnTo>
                    <a:pt x="82" y="208"/>
                  </a:lnTo>
                  <a:lnTo>
                    <a:pt x="82" y="208"/>
                  </a:lnTo>
                  <a:lnTo>
                    <a:pt x="82" y="208"/>
                  </a:lnTo>
                  <a:lnTo>
                    <a:pt x="86" y="206"/>
                  </a:lnTo>
                  <a:lnTo>
                    <a:pt x="86" y="206"/>
                  </a:lnTo>
                  <a:lnTo>
                    <a:pt x="86" y="206"/>
                  </a:lnTo>
                  <a:lnTo>
                    <a:pt x="86" y="206"/>
                  </a:lnTo>
                  <a:lnTo>
                    <a:pt x="88" y="206"/>
                  </a:lnTo>
                  <a:lnTo>
                    <a:pt x="88" y="206"/>
                  </a:lnTo>
                  <a:lnTo>
                    <a:pt x="90" y="204"/>
                  </a:lnTo>
                  <a:lnTo>
                    <a:pt x="90" y="204"/>
                  </a:lnTo>
                  <a:lnTo>
                    <a:pt x="90" y="202"/>
                  </a:lnTo>
                  <a:lnTo>
                    <a:pt x="88" y="202"/>
                  </a:lnTo>
                  <a:lnTo>
                    <a:pt x="88" y="202"/>
                  </a:lnTo>
                  <a:lnTo>
                    <a:pt x="88" y="200"/>
                  </a:lnTo>
                  <a:lnTo>
                    <a:pt x="88" y="200"/>
                  </a:lnTo>
                  <a:lnTo>
                    <a:pt x="86" y="198"/>
                  </a:lnTo>
                  <a:lnTo>
                    <a:pt x="86" y="198"/>
                  </a:lnTo>
                  <a:lnTo>
                    <a:pt x="92" y="198"/>
                  </a:lnTo>
                  <a:lnTo>
                    <a:pt x="96" y="196"/>
                  </a:lnTo>
                  <a:lnTo>
                    <a:pt x="96" y="196"/>
                  </a:lnTo>
                  <a:lnTo>
                    <a:pt x="98" y="194"/>
                  </a:lnTo>
                  <a:lnTo>
                    <a:pt x="98" y="194"/>
                  </a:lnTo>
                  <a:lnTo>
                    <a:pt x="98" y="192"/>
                  </a:lnTo>
                  <a:lnTo>
                    <a:pt x="98" y="192"/>
                  </a:lnTo>
                  <a:lnTo>
                    <a:pt x="100" y="190"/>
                  </a:lnTo>
                  <a:lnTo>
                    <a:pt x="100" y="190"/>
                  </a:lnTo>
                  <a:lnTo>
                    <a:pt x="104" y="188"/>
                  </a:lnTo>
                  <a:lnTo>
                    <a:pt x="104" y="184"/>
                  </a:lnTo>
                  <a:lnTo>
                    <a:pt x="104" y="184"/>
                  </a:lnTo>
                  <a:lnTo>
                    <a:pt x="104" y="182"/>
                  </a:lnTo>
                  <a:lnTo>
                    <a:pt x="104" y="182"/>
                  </a:lnTo>
                  <a:lnTo>
                    <a:pt x="108" y="182"/>
                  </a:lnTo>
                  <a:lnTo>
                    <a:pt x="108" y="182"/>
                  </a:lnTo>
                  <a:lnTo>
                    <a:pt x="108" y="180"/>
                  </a:lnTo>
                  <a:lnTo>
                    <a:pt x="108" y="180"/>
                  </a:lnTo>
                  <a:lnTo>
                    <a:pt x="108" y="178"/>
                  </a:lnTo>
                  <a:lnTo>
                    <a:pt x="108" y="178"/>
                  </a:lnTo>
                  <a:lnTo>
                    <a:pt x="112" y="178"/>
                  </a:lnTo>
                  <a:lnTo>
                    <a:pt x="112" y="178"/>
                  </a:lnTo>
                  <a:lnTo>
                    <a:pt x="112" y="176"/>
                  </a:lnTo>
                  <a:lnTo>
                    <a:pt x="112" y="176"/>
                  </a:lnTo>
                  <a:lnTo>
                    <a:pt x="114" y="174"/>
                  </a:lnTo>
                  <a:lnTo>
                    <a:pt x="114" y="174"/>
                  </a:lnTo>
                  <a:lnTo>
                    <a:pt x="114" y="172"/>
                  </a:lnTo>
                  <a:lnTo>
                    <a:pt x="114" y="172"/>
                  </a:lnTo>
                  <a:lnTo>
                    <a:pt x="116" y="172"/>
                  </a:lnTo>
                  <a:lnTo>
                    <a:pt x="116" y="172"/>
                  </a:lnTo>
                  <a:lnTo>
                    <a:pt x="116" y="170"/>
                  </a:lnTo>
                  <a:lnTo>
                    <a:pt x="116" y="170"/>
                  </a:lnTo>
                  <a:lnTo>
                    <a:pt x="118" y="170"/>
                  </a:lnTo>
                  <a:lnTo>
                    <a:pt x="118" y="170"/>
                  </a:lnTo>
                  <a:lnTo>
                    <a:pt x="120" y="168"/>
                  </a:lnTo>
                  <a:lnTo>
                    <a:pt x="120" y="168"/>
                  </a:lnTo>
                  <a:lnTo>
                    <a:pt x="120" y="166"/>
                  </a:lnTo>
                  <a:lnTo>
                    <a:pt x="120" y="166"/>
                  </a:lnTo>
                  <a:lnTo>
                    <a:pt x="120" y="164"/>
                  </a:lnTo>
                  <a:lnTo>
                    <a:pt x="120" y="164"/>
                  </a:lnTo>
                  <a:lnTo>
                    <a:pt x="122" y="164"/>
                  </a:lnTo>
                  <a:lnTo>
                    <a:pt x="122" y="164"/>
                  </a:lnTo>
                  <a:lnTo>
                    <a:pt x="124" y="162"/>
                  </a:lnTo>
                  <a:lnTo>
                    <a:pt x="124" y="160"/>
                  </a:lnTo>
                  <a:lnTo>
                    <a:pt x="124" y="160"/>
                  </a:lnTo>
                  <a:lnTo>
                    <a:pt x="124" y="158"/>
                  </a:lnTo>
                  <a:lnTo>
                    <a:pt x="124" y="158"/>
                  </a:lnTo>
                  <a:lnTo>
                    <a:pt x="124" y="156"/>
                  </a:lnTo>
                  <a:lnTo>
                    <a:pt x="124" y="156"/>
                  </a:lnTo>
                  <a:lnTo>
                    <a:pt x="128" y="154"/>
                  </a:lnTo>
                  <a:lnTo>
                    <a:pt x="128" y="154"/>
                  </a:lnTo>
                  <a:lnTo>
                    <a:pt x="128" y="154"/>
                  </a:lnTo>
                  <a:lnTo>
                    <a:pt x="128" y="154"/>
                  </a:lnTo>
                  <a:lnTo>
                    <a:pt x="130" y="152"/>
                  </a:lnTo>
                  <a:lnTo>
                    <a:pt x="130" y="152"/>
                  </a:lnTo>
                  <a:lnTo>
                    <a:pt x="130" y="150"/>
                  </a:lnTo>
                  <a:lnTo>
                    <a:pt x="130" y="150"/>
                  </a:lnTo>
                  <a:lnTo>
                    <a:pt x="132" y="150"/>
                  </a:lnTo>
                  <a:lnTo>
                    <a:pt x="132" y="150"/>
                  </a:lnTo>
                  <a:lnTo>
                    <a:pt x="132" y="148"/>
                  </a:lnTo>
                  <a:lnTo>
                    <a:pt x="132" y="148"/>
                  </a:lnTo>
                  <a:lnTo>
                    <a:pt x="136" y="144"/>
                  </a:lnTo>
                  <a:lnTo>
                    <a:pt x="136" y="144"/>
                  </a:lnTo>
                  <a:lnTo>
                    <a:pt x="136" y="142"/>
                  </a:lnTo>
                  <a:lnTo>
                    <a:pt x="136" y="142"/>
                  </a:lnTo>
                  <a:lnTo>
                    <a:pt x="138" y="140"/>
                  </a:lnTo>
                  <a:lnTo>
                    <a:pt x="138" y="140"/>
                  </a:lnTo>
                  <a:lnTo>
                    <a:pt x="140" y="138"/>
                  </a:lnTo>
                  <a:lnTo>
                    <a:pt x="140" y="138"/>
                  </a:lnTo>
                  <a:lnTo>
                    <a:pt x="140" y="138"/>
                  </a:lnTo>
                  <a:lnTo>
                    <a:pt x="140" y="138"/>
                  </a:lnTo>
                  <a:lnTo>
                    <a:pt x="142" y="136"/>
                  </a:lnTo>
                  <a:lnTo>
                    <a:pt x="142" y="136"/>
                  </a:lnTo>
                  <a:lnTo>
                    <a:pt x="144" y="134"/>
                  </a:lnTo>
                  <a:lnTo>
                    <a:pt x="144" y="134"/>
                  </a:lnTo>
                  <a:lnTo>
                    <a:pt x="148" y="128"/>
                  </a:lnTo>
                  <a:lnTo>
                    <a:pt x="154" y="122"/>
                  </a:lnTo>
                  <a:lnTo>
                    <a:pt x="154" y="122"/>
                  </a:lnTo>
                  <a:lnTo>
                    <a:pt x="156" y="112"/>
                  </a:lnTo>
                  <a:lnTo>
                    <a:pt x="156" y="112"/>
                  </a:lnTo>
                  <a:lnTo>
                    <a:pt x="160" y="110"/>
                  </a:lnTo>
                  <a:lnTo>
                    <a:pt x="160" y="108"/>
                  </a:lnTo>
                  <a:lnTo>
                    <a:pt x="160" y="108"/>
                  </a:lnTo>
                  <a:lnTo>
                    <a:pt x="158" y="106"/>
                  </a:lnTo>
                  <a:lnTo>
                    <a:pt x="158" y="106"/>
                  </a:lnTo>
                  <a:lnTo>
                    <a:pt x="158" y="104"/>
                  </a:lnTo>
                  <a:lnTo>
                    <a:pt x="158" y="104"/>
                  </a:lnTo>
                  <a:lnTo>
                    <a:pt x="160" y="102"/>
                  </a:lnTo>
                  <a:lnTo>
                    <a:pt x="160" y="102"/>
                  </a:lnTo>
                  <a:lnTo>
                    <a:pt x="162" y="100"/>
                  </a:lnTo>
                  <a:lnTo>
                    <a:pt x="162" y="100"/>
                  </a:lnTo>
                  <a:lnTo>
                    <a:pt x="162" y="98"/>
                  </a:lnTo>
                  <a:lnTo>
                    <a:pt x="162" y="98"/>
                  </a:lnTo>
                  <a:lnTo>
                    <a:pt x="162" y="96"/>
                  </a:lnTo>
                  <a:lnTo>
                    <a:pt x="162" y="96"/>
                  </a:lnTo>
                  <a:lnTo>
                    <a:pt x="164" y="94"/>
                  </a:lnTo>
                  <a:lnTo>
                    <a:pt x="164" y="94"/>
                  </a:lnTo>
                  <a:lnTo>
                    <a:pt x="164" y="92"/>
                  </a:lnTo>
                  <a:lnTo>
                    <a:pt x="164" y="92"/>
                  </a:lnTo>
                  <a:lnTo>
                    <a:pt x="164" y="90"/>
                  </a:lnTo>
                  <a:lnTo>
                    <a:pt x="164" y="90"/>
                  </a:lnTo>
                  <a:lnTo>
                    <a:pt x="166" y="88"/>
                  </a:lnTo>
                  <a:lnTo>
                    <a:pt x="166" y="88"/>
                  </a:lnTo>
                  <a:lnTo>
                    <a:pt x="166" y="86"/>
                  </a:lnTo>
                  <a:lnTo>
                    <a:pt x="166" y="86"/>
                  </a:lnTo>
                  <a:lnTo>
                    <a:pt x="166" y="84"/>
                  </a:lnTo>
                  <a:lnTo>
                    <a:pt x="166" y="84"/>
                  </a:lnTo>
                  <a:lnTo>
                    <a:pt x="166" y="82"/>
                  </a:lnTo>
                  <a:lnTo>
                    <a:pt x="166" y="82"/>
                  </a:lnTo>
                  <a:lnTo>
                    <a:pt x="168" y="82"/>
                  </a:lnTo>
                  <a:lnTo>
                    <a:pt x="168" y="82"/>
                  </a:lnTo>
                  <a:lnTo>
                    <a:pt x="172" y="82"/>
                  </a:lnTo>
                  <a:lnTo>
                    <a:pt x="172" y="82"/>
                  </a:lnTo>
                  <a:lnTo>
                    <a:pt x="172" y="80"/>
                  </a:lnTo>
                  <a:lnTo>
                    <a:pt x="172" y="80"/>
                  </a:lnTo>
                  <a:lnTo>
                    <a:pt x="174" y="80"/>
                  </a:lnTo>
                  <a:lnTo>
                    <a:pt x="174" y="80"/>
                  </a:lnTo>
                  <a:lnTo>
                    <a:pt x="174" y="80"/>
                  </a:lnTo>
                  <a:lnTo>
                    <a:pt x="174" y="80"/>
                  </a:lnTo>
                  <a:lnTo>
                    <a:pt x="176" y="78"/>
                  </a:lnTo>
                  <a:lnTo>
                    <a:pt x="176" y="78"/>
                  </a:lnTo>
                  <a:lnTo>
                    <a:pt x="176" y="76"/>
                  </a:lnTo>
                  <a:lnTo>
                    <a:pt x="174" y="76"/>
                  </a:lnTo>
                  <a:lnTo>
                    <a:pt x="174" y="76"/>
                  </a:lnTo>
                  <a:lnTo>
                    <a:pt x="172" y="76"/>
                  </a:lnTo>
                  <a:lnTo>
                    <a:pt x="172" y="76"/>
                  </a:lnTo>
                  <a:lnTo>
                    <a:pt x="170" y="74"/>
                  </a:lnTo>
                  <a:lnTo>
                    <a:pt x="170" y="72"/>
                  </a:lnTo>
                  <a:lnTo>
                    <a:pt x="170" y="72"/>
                  </a:lnTo>
                  <a:lnTo>
                    <a:pt x="174" y="66"/>
                  </a:lnTo>
                  <a:lnTo>
                    <a:pt x="174" y="66"/>
                  </a:lnTo>
                  <a:lnTo>
                    <a:pt x="174" y="64"/>
                  </a:lnTo>
                  <a:lnTo>
                    <a:pt x="174" y="64"/>
                  </a:lnTo>
                  <a:lnTo>
                    <a:pt x="176" y="62"/>
                  </a:lnTo>
                  <a:lnTo>
                    <a:pt x="176" y="62"/>
                  </a:lnTo>
                  <a:lnTo>
                    <a:pt x="176" y="60"/>
                  </a:lnTo>
                  <a:lnTo>
                    <a:pt x="176" y="60"/>
                  </a:lnTo>
                  <a:lnTo>
                    <a:pt x="180" y="56"/>
                  </a:lnTo>
                  <a:lnTo>
                    <a:pt x="182" y="56"/>
                  </a:lnTo>
                  <a:lnTo>
                    <a:pt x="182" y="56"/>
                  </a:lnTo>
                  <a:lnTo>
                    <a:pt x="184" y="56"/>
                  </a:lnTo>
                  <a:lnTo>
                    <a:pt x="184" y="56"/>
                  </a:lnTo>
                  <a:lnTo>
                    <a:pt x="186" y="54"/>
                  </a:lnTo>
                  <a:lnTo>
                    <a:pt x="186" y="54"/>
                  </a:lnTo>
                  <a:lnTo>
                    <a:pt x="186" y="52"/>
                  </a:lnTo>
                  <a:lnTo>
                    <a:pt x="186" y="52"/>
                  </a:lnTo>
                  <a:lnTo>
                    <a:pt x="186" y="50"/>
                  </a:lnTo>
                  <a:lnTo>
                    <a:pt x="186" y="50"/>
                  </a:lnTo>
                  <a:lnTo>
                    <a:pt x="180" y="50"/>
                  </a:lnTo>
                  <a:lnTo>
                    <a:pt x="180" y="50"/>
                  </a:lnTo>
                  <a:lnTo>
                    <a:pt x="180" y="48"/>
                  </a:lnTo>
                  <a:lnTo>
                    <a:pt x="180" y="48"/>
                  </a:lnTo>
                  <a:lnTo>
                    <a:pt x="180" y="44"/>
                  </a:lnTo>
                  <a:lnTo>
                    <a:pt x="180" y="44"/>
                  </a:lnTo>
                  <a:lnTo>
                    <a:pt x="182" y="42"/>
                  </a:lnTo>
                  <a:lnTo>
                    <a:pt x="182" y="42"/>
                  </a:lnTo>
                  <a:lnTo>
                    <a:pt x="182" y="40"/>
                  </a:lnTo>
                  <a:lnTo>
                    <a:pt x="182" y="40"/>
                  </a:lnTo>
                  <a:lnTo>
                    <a:pt x="182" y="38"/>
                  </a:lnTo>
                  <a:lnTo>
                    <a:pt x="182" y="38"/>
                  </a:lnTo>
                  <a:lnTo>
                    <a:pt x="182" y="38"/>
                  </a:lnTo>
                  <a:lnTo>
                    <a:pt x="182" y="38"/>
                  </a:lnTo>
                  <a:lnTo>
                    <a:pt x="184" y="34"/>
                  </a:lnTo>
                  <a:lnTo>
                    <a:pt x="184" y="34"/>
                  </a:lnTo>
                  <a:lnTo>
                    <a:pt x="184" y="34"/>
                  </a:lnTo>
                  <a:lnTo>
                    <a:pt x="184" y="34"/>
                  </a:lnTo>
                  <a:lnTo>
                    <a:pt x="186" y="32"/>
                  </a:lnTo>
                  <a:lnTo>
                    <a:pt x="186" y="32"/>
                  </a:lnTo>
                  <a:lnTo>
                    <a:pt x="188" y="32"/>
                  </a:lnTo>
                  <a:lnTo>
                    <a:pt x="188" y="32"/>
                  </a:lnTo>
                  <a:lnTo>
                    <a:pt x="188" y="30"/>
                  </a:lnTo>
                  <a:lnTo>
                    <a:pt x="188" y="30"/>
                  </a:lnTo>
                  <a:lnTo>
                    <a:pt x="190" y="28"/>
                  </a:lnTo>
                  <a:lnTo>
                    <a:pt x="190" y="28"/>
                  </a:lnTo>
                  <a:lnTo>
                    <a:pt x="190" y="26"/>
                  </a:lnTo>
                  <a:lnTo>
                    <a:pt x="190" y="26"/>
                  </a:lnTo>
                  <a:lnTo>
                    <a:pt x="190" y="24"/>
                  </a:lnTo>
                  <a:lnTo>
                    <a:pt x="190" y="24"/>
                  </a:lnTo>
                  <a:lnTo>
                    <a:pt x="192" y="22"/>
                  </a:lnTo>
                  <a:lnTo>
                    <a:pt x="192" y="22"/>
                  </a:lnTo>
                  <a:lnTo>
                    <a:pt x="192" y="20"/>
                  </a:lnTo>
                  <a:lnTo>
                    <a:pt x="192" y="20"/>
                  </a:lnTo>
                  <a:lnTo>
                    <a:pt x="192" y="18"/>
                  </a:lnTo>
                  <a:lnTo>
                    <a:pt x="192" y="18"/>
                  </a:lnTo>
                  <a:lnTo>
                    <a:pt x="192" y="16"/>
                  </a:lnTo>
                  <a:lnTo>
                    <a:pt x="192" y="16"/>
                  </a:lnTo>
                  <a:lnTo>
                    <a:pt x="192" y="14"/>
                  </a:lnTo>
                  <a:lnTo>
                    <a:pt x="192" y="14"/>
                  </a:lnTo>
                  <a:lnTo>
                    <a:pt x="192" y="14"/>
                  </a:lnTo>
                  <a:lnTo>
                    <a:pt x="192" y="14"/>
                  </a:lnTo>
                  <a:lnTo>
                    <a:pt x="194" y="10"/>
                  </a:lnTo>
                  <a:lnTo>
                    <a:pt x="192" y="10"/>
                  </a:lnTo>
                  <a:lnTo>
                    <a:pt x="192" y="10"/>
                  </a:lnTo>
                  <a:lnTo>
                    <a:pt x="192" y="8"/>
                  </a:lnTo>
                  <a:lnTo>
                    <a:pt x="192" y="8"/>
                  </a:lnTo>
                  <a:lnTo>
                    <a:pt x="192" y="6"/>
                  </a:lnTo>
                  <a:lnTo>
                    <a:pt x="192" y="6"/>
                  </a:lnTo>
                  <a:lnTo>
                    <a:pt x="190" y="4"/>
                  </a:lnTo>
                  <a:lnTo>
                    <a:pt x="190" y="4"/>
                  </a:lnTo>
                  <a:lnTo>
                    <a:pt x="190" y="4"/>
                  </a:lnTo>
                  <a:lnTo>
                    <a:pt x="190" y="4"/>
                  </a:lnTo>
                  <a:lnTo>
                    <a:pt x="188" y="2"/>
                  </a:lnTo>
                  <a:lnTo>
                    <a:pt x="188" y="2"/>
                  </a:lnTo>
                  <a:lnTo>
                    <a:pt x="188" y="2"/>
                  </a:lnTo>
                  <a:lnTo>
                    <a:pt x="188" y="2"/>
                  </a:lnTo>
                  <a:lnTo>
                    <a:pt x="184" y="0"/>
                  </a:lnTo>
                  <a:lnTo>
                    <a:pt x="184" y="0"/>
                  </a:lnTo>
                  <a:lnTo>
                    <a:pt x="182" y="2"/>
                  </a:lnTo>
                  <a:lnTo>
                    <a:pt x="182" y="2"/>
                  </a:lnTo>
                  <a:lnTo>
                    <a:pt x="180" y="2"/>
                  </a:lnTo>
                  <a:lnTo>
                    <a:pt x="180" y="2"/>
                  </a:lnTo>
                  <a:lnTo>
                    <a:pt x="178" y="4"/>
                  </a:lnTo>
                  <a:lnTo>
                    <a:pt x="178" y="4"/>
                  </a:lnTo>
                  <a:close/>
                </a:path>
              </a:pathLst>
            </a:custGeom>
            <a:grpFill/>
            <a:ln>
              <a:noFill/>
            </a:ln>
          </p:spPr>
          <p:txBody>
            <a:bodyPr vert="horz" wrap="square" lIns="68580" tIns="34290" rIns="68580" bIns="34290" numCol="1" anchor="t" anchorCtr="0" compatLnSpc="1"/>
            <a:lstStyle/>
            <a:p>
              <a:endParaRPr lang="zh-CN" altLang="en-US" sz="1350"/>
            </a:p>
          </p:txBody>
        </p:sp>
        <p:sp>
          <p:nvSpPr>
            <p:cNvPr id="10" name="Freeform 42"/>
            <p:cNvSpPr/>
            <p:nvPr/>
          </p:nvSpPr>
          <p:spPr bwMode="auto">
            <a:xfrm>
              <a:off x="10662261" y="2780086"/>
              <a:ext cx="771993" cy="1130018"/>
            </a:xfrm>
            <a:custGeom>
              <a:avLst/>
              <a:gdLst>
                <a:gd name="T0" fmla="*/ 74 w 414"/>
                <a:gd name="T1" fmla="*/ 80 h 606"/>
                <a:gd name="T2" fmla="*/ 26 w 414"/>
                <a:gd name="T3" fmla="*/ 20 h 606"/>
                <a:gd name="T4" fmla="*/ 14 w 414"/>
                <a:gd name="T5" fmla="*/ 14 h 606"/>
                <a:gd name="T6" fmla="*/ 4 w 414"/>
                <a:gd name="T7" fmla="*/ 10 h 606"/>
                <a:gd name="T8" fmla="*/ 14 w 414"/>
                <a:gd name="T9" fmla="*/ 36 h 606"/>
                <a:gd name="T10" fmla="*/ 20 w 414"/>
                <a:gd name="T11" fmla="*/ 52 h 606"/>
                <a:gd name="T12" fmla="*/ 22 w 414"/>
                <a:gd name="T13" fmla="*/ 74 h 606"/>
                <a:gd name="T14" fmla="*/ 24 w 414"/>
                <a:gd name="T15" fmla="*/ 94 h 606"/>
                <a:gd name="T16" fmla="*/ 28 w 414"/>
                <a:gd name="T17" fmla="*/ 114 h 606"/>
                <a:gd name="T18" fmla="*/ 30 w 414"/>
                <a:gd name="T19" fmla="*/ 130 h 606"/>
                <a:gd name="T20" fmla="*/ 32 w 414"/>
                <a:gd name="T21" fmla="*/ 156 h 606"/>
                <a:gd name="T22" fmla="*/ 38 w 414"/>
                <a:gd name="T23" fmla="*/ 178 h 606"/>
                <a:gd name="T24" fmla="*/ 40 w 414"/>
                <a:gd name="T25" fmla="*/ 198 h 606"/>
                <a:gd name="T26" fmla="*/ 40 w 414"/>
                <a:gd name="T27" fmla="*/ 218 h 606"/>
                <a:gd name="T28" fmla="*/ 44 w 414"/>
                <a:gd name="T29" fmla="*/ 238 h 606"/>
                <a:gd name="T30" fmla="*/ 52 w 414"/>
                <a:gd name="T31" fmla="*/ 270 h 606"/>
                <a:gd name="T32" fmla="*/ 54 w 414"/>
                <a:gd name="T33" fmla="*/ 288 h 606"/>
                <a:gd name="T34" fmla="*/ 58 w 414"/>
                <a:gd name="T35" fmla="*/ 310 h 606"/>
                <a:gd name="T36" fmla="*/ 64 w 414"/>
                <a:gd name="T37" fmla="*/ 326 h 606"/>
                <a:gd name="T38" fmla="*/ 68 w 414"/>
                <a:gd name="T39" fmla="*/ 348 h 606"/>
                <a:gd name="T40" fmla="*/ 74 w 414"/>
                <a:gd name="T41" fmla="*/ 372 h 606"/>
                <a:gd name="T42" fmla="*/ 88 w 414"/>
                <a:gd name="T43" fmla="*/ 398 h 606"/>
                <a:gd name="T44" fmla="*/ 96 w 414"/>
                <a:gd name="T45" fmla="*/ 420 h 606"/>
                <a:gd name="T46" fmla="*/ 102 w 414"/>
                <a:gd name="T47" fmla="*/ 436 h 606"/>
                <a:gd name="T48" fmla="*/ 118 w 414"/>
                <a:gd name="T49" fmla="*/ 460 h 606"/>
                <a:gd name="T50" fmla="*/ 136 w 414"/>
                <a:gd name="T51" fmla="*/ 488 h 606"/>
                <a:gd name="T52" fmla="*/ 146 w 414"/>
                <a:gd name="T53" fmla="*/ 506 h 606"/>
                <a:gd name="T54" fmla="*/ 156 w 414"/>
                <a:gd name="T55" fmla="*/ 522 h 606"/>
                <a:gd name="T56" fmla="*/ 176 w 414"/>
                <a:gd name="T57" fmla="*/ 544 h 606"/>
                <a:gd name="T58" fmla="*/ 190 w 414"/>
                <a:gd name="T59" fmla="*/ 558 h 606"/>
                <a:gd name="T60" fmla="*/ 216 w 414"/>
                <a:gd name="T61" fmla="*/ 580 h 606"/>
                <a:gd name="T62" fmla="*/ 234 w 414"/>
                <a:gd name="T63" fmla="*/ 592 h 606"/>
                <a:gd name="T64" fmla="*/ 256 w 414"/>
                <a:gd name="T65" fmla="*/ 600 h 606"/>
                <a:gd name="T66" fmla="*/ 270 w 414"/>
                <a:gd name="T67" fmla="*/ 606 h 606"/>
                <a:gd name="T68" fmla="*/ 296 w 414"/>
                <a:gd name="T69" fmla="*/ 604 h 606"/>
                <a:gd name="T70" fmla="*/ 316 w 414"/>
                <a:gd name="T71" fmla="*/ 600 h 606"/>
                <a:gd name="T72" fmla="*/ 342 w 414"/>
                <a:gd name="T73" fmla="*/ 592 h 606"/>
                <a:gd name="T74" fmla="*/ 364 w 414"/>
                <a:gd name="T75" fmla="*/ 586 h 606"/>
                <a:gd name="T76" fmla="*/ 382 w 414"/>
                <a:gd name="T77" fmla="*/ 578 h 606"/>
                <a:gd name="T78" fmla="*/ 390 w 414"/>
                <a:gd name="T79" fmla="*/ 572 h 606"/>
                <a:gd name="T80" fmla="*/ 398 w 414"/>
                <a:gd name="T81" fmla="*/ 564 h 606"/>
                <a:gd name="T82" fmla="*/ 412 w 414"/>
                <a:gd name="T83" fmla="*/ 560 h 606"/>
                <a:gd name="T84" fmla="*/ 384 w 414"/>
                <a:gd name="T85" fmla="*/ 552 h 606"/>
                <a:gd name="T86" fmla="*/ 360 w 414"/>
                <a:gd name="T87" fmla="*/ 546 h 606"/>
                <a:gd name="T88" fmla="*/ 344 w 414"/>
                <a:gd name="T89" fmla="*/ 540 h 606"/>
                <a:gd name="T90" fmla="*/ 330 w 414"/>
                <a:gd name="T91" fmla="*/ 528 h 606"/>
                <a:gd name="T92" fmla="*/ 298 w 414"/>
                <a:gd name="T93" fmla="*/ 506 h 606"/>
                <a:gd name="T94" fmla="*/ 274 w 414"/>
                <a:gd name="T95" fmla="*/ 478 h 606"/>
                <a:gd name="T96" fmla="*/ 264 w 414"/>
                <a:gd name="T97" fmla="*/ 464 h 606"/>
                <a:gd name="T98" fmla="*/ 246 w 414"/>
                <a:gd name="T99" fmla="*/ 436 h 606"/>
                <a:gd name="T100" fmla="*/ 228 w 414"/>
                <a:gd name="T101" fmla="*/ 410 h 606"/>
                <a:gd name="T102" fmla="*/ 190 w 414"/>
                <a:gd name="T103" fmla="*/ 346 h 606"/>
                <a:gd name="T104" fmla="*/ 180 w 414"/>
                <a:gd name="T105" fmla="*/ 322 h 606"/>
                <a:gd name="T106" fmla="*/ 166 w 414"/>
                <a:gd name="T107" fmla="*/ 294 h 606"/>
                <a:gd name="T108" fmla="*/ 152 w 414"/>
                <a:gd name="T109" fmla="*/ 264 h 606"/>
                <a:gd name="T110" fmla="*/ 136 w 414"/>
                <a:gd name="T111" fmla="*/ 230 h 606"/>
                <a:gd name="T112" fmla="*/ 120 w 414"/>
                <a:gd name="T113" fmla="*/ 190 h 606"/>
                <a:gd name="T114" fmla="*/ 116 w 414"/>
                <a:gd name="T115" fmla="*/ 172 h 606"/>
                <a:gd name="T116" fmla="*/ 112 w 414"/>
                <a:gd name="T117" fmla="*/ 162 h 606"/>
                <a:gd name="T118" fmla="*/ 100 w 414"/>
                <a:gd name="T119" fmla="*/ 13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4" h="606">
                  <a:moveTo>
                    <a:pt x="90" y="116"/>
                  </a:moveTo>
                  <a:lnTo>
                    <a:pt x="90" y="116"/>
                  </a:lnTo>
                  <a:lnTo>
                    <a:pt x="90" y="114"/>
                  </a:lnTo>
                  <a:lnTo>
                    <a:pt x="90" y="114"/>
                  </a:lnTo>
                  <a:lnTo>
                    <a:pt x="88" y="110"/>
                  </a:lnTo>
                  <a:lnTo>
                    <a:pt x="88" y="106"/>
                  </a:lnTo>
                  <a:lnTo>
                    <a:pt x="88" y="106"/>
                  </a:lnTo>
                  <a:lnTo>
                    <a:pt x="90" y="106"/>
                  </a:lnTo>
                  <a:lnTo>
                    <a:pt x="90" y="106"/>
                  </a:lnTo>
                  <a:lnTo>
                    <a:pt x="90" y="102"/>
                  </a:lnTo>
                  <a:lnTo>
                    <a:pt x="88" y="102"/>
                  </a:lnTo>
                  <a:lnTo>
                    <a:pt x="88" y="102"/>
                  </a:lnTo>
                  <a:lnTo>
                    <a:pt x="88" y="102"/>
                  </a:lnTo>
                  <a:lnTo>
                    <a:pt x="88" y="102"/>
                  </a:lnTo>
                  <a:lnTo>
                    <a:pt x="82" y="90"/>
                  </a:lnTo>
                  <a:lnTo>
                    <a:pt x="74" y="80"/>
                  </a:lnTo>
                  <a:lnTo>
                    <a:pt x="74" y="80"/>
                  </a:lnTo>
                  <a:lnTo>
                    <a:pt x="74" y="80"/>
                  </a:lnTo>
                  <a:lnTo>
                    <a:pt x="74" y="80"/>
                  </a:lnTo>
                  <a:lnTo>
                    <a:pt x="74" y="78"/>
                  </a:lnTo>
                  <a:lnTo>
                    <a:pt x="74" y="78"/>
                  </a:lnTo>
                  <a:lnTo>
                    <a:pt x="72" y="76"/>
                  </a:lnTo>
                  <a:lnTo>
                    <a:pt x="72" y="76"/>
                  </a:lnTo>
                  <a:lnTo>
                    <a:pt x="60" y="62"/>
                  </a:lnTo>
                  <a:lnTo>
                    <a:pt x="52" y="46"/>
                  </a:lnTo>
                  <a:lnTo>
                    <a:pt x="42" y="32"/>
                  </a:lnTo>
                  <a:lnTo>
                    <a:pt x="32" y="18"/>
                  </a:lnTo>
                  <a:lnTo>
                    <a:pt x="32" y="18"/>
                  </a:lnTo>
                  <a:lnTo>
                    <a:pt x="32" y="16"/>
                  </a:lnTo>
                  <a:lnTo>
                    <a:pt x="32" y="16"/>
                  </a:lnTo>
                  <a:lnTo>
                    <a:pt x="30" y="16"/>
                  </a:lnTo>
                  <a:lnTo>
                    <a:pt x="28" y="18"/>
                  </a:lnTo>
                  <a:lnTo>
                    <a:pt x="28" y="18"/>
                  </a:lnTo>
                  <a:lnTo>
                    <a:pt x="28" y="18"/>
                  </a:lnTo>
                  <a:lnTo>
                    <a:pt x="28" y="18"/>
                  </a:lnTo>
                  <a:lnTo>
                    <a:pt x="26" y="20"/>
                  </a:lnTo>
                  <a:lnTo>
                    <a:pt x="26" y="20"/>
                  </a:lnTo>
                  <a:lnTo>
                    <a:pt x="26" y="20"/>
                  </a:lnTo>
                  <a:lnTo>
                    <a:pt x="24" y="20"/>
                  </a:lnTo>
                  <a:lnTo>
                    <a:pt x="24" y="20"/>
                  </a:lnTo>
                  <a:lnTo>
                    <a:pt x="22" y="18"/>
                  </a:lnTo>
                  <a:lnTo>
                    <a:pt x="22" y="18"/>
                  </a:lnTo>
                  <a:lnTo>
                    <a:pt x="20" y="18"/>
                  </a:lnTo>
                  <a:lnTo>
                    <a:pt x="18" y="20"/>
                  </a:lnTo>
                  <a:lnTo>
                    <a:pt x="18" y="20"/>
                  </a:lnTo>
                  <a:lnTo>
                    <a:pt x="18" y="20"/>
                  </a:lnTo>
                  <a:lnTo>
                    <a:pt x="16" y="20"/>
                  </a:lnTo>
                  <a:lnTo>
                    <a:pt x="16" y="20"/>
                  </a:lnTo>
                  <a:lnTo>
                    <a:pt x="16" y="18"/>
                  </a:lnTo>
                  <a:lnTo>
                    <a:pt x="16" y="18"/>
                  </a:lnTo>
                  <a:lnTo>
                    <a:pt x="14" y="16"/>
                  </a:lnTo>
                  <a:lnTo>
                    <a:pt x="14" y="16"/>
                  </a:lnTo>
                  <a:lnTo>
                    <a:pt x="14" y="14"/>
                  </a:lnTo>
                  <a:lnTo>
                    <a:pt x="14" y="14"/>
                  </a:lnTo>
                  <a:lnTo>
                    <a:pt x="6" y="2"/>
                  </a:lnTo>
                  <a:lnTo>
                    <a:pt x="6" y="2"/>
                  </a:lnTo>
                  <a:lnTo>
                    <a:pt x="6" y="2"/>
                  </a:lnTo>
                  <a:lnTo>
                    <a:pt x="6" y="2"/>
                  </a:lnTo>
                  <a:lnTo>
                    <a:pt x="2" y="0"/>
                  </a:lnTo>
                  <a:lnTo>
                    <a:pt x="2" y="0"/>
                  </a:lnTo>
                  <a:lnTo>
                    <a:pt x="2" y="2"/>
                  </a:lnTo>
                  <a:lnTo>
                    <a:pt x="0" y="2"/>
                  </a:lnTo>
                  <a:lnTo>
                    <a:pt x="0" y="2"/>
                  </a:lnTo>
                  <a:lnTo>
                    <a:pt x="0" y="4"/>
                  </a:lnTo>
                  <a:lnTo>
                    <a:pt x="0" y="4"/>
                  </a:lnTo>
                  <a:lnTo>
                    <a:pt x="0" y="6"/>
                  </a:lnTo>
                  <a:lnTo>
                    <a:pt x="0" y="6"/>
                  </a:lnTo>
                  <a:lnTo>
                    <a:pt x="2" y="10"/>
                  </a:lnTo>
                  <a:lnTo>
                    <a:pt x="2" y="10"/>
                  </a:lnTo>
                  <a:lnTo>
                    <a:pt x="2" y="10"/>
                  </a:lnTo>
                  <a:lnTo>
                    <a:pt x="2" y="10"/>
                  </a:lnTo>
                  <a:lnTo>
                    <a:pt x="4" y="10"/>
                  </a:lnTo>
                  <a:lnTo>
                    <a:pt x="4" y="12"/>
                  </a:lnTo>
                  <a:lnTo>
                    <a:pt x="4" y="12"/>
                  </a:lnTo>
                  <a:lnTo>
                    <a:pt x="4" y="14"/>
                  </a:lnTo>
                  <a:lnTo>
                    <a:pt x="4" y="14"/>
                  </a:lnTo>
                  <a:lnTo>
                    <a:pt x="6" y="18"/>
                  </a:lnTo>
                  <a:lnTo>
                    <a:pt x="6" y="18"/>
                  </a:lnTo>
                  <a:lnTo>
                    <a:pt x="6" y="18"/>
                  </a:lnTo>
                  <a:lnTo>
                    <a:pt x="6" y="18"/>
                  </a:lnTo>
                  <a:lnTo>
                    <a:pt x="10" y="20"/>
                  </a:lnTo>
                  <a:lnTo>
                    <a:pt x="10" y="22"/>
                  </a:lnTo>
                  <a:lnTo>
                    <a:pt x="10" y="26"/>
                  </a:lnTo>
                  <a:lnTo>
                    <a:pt x="12" y="30"/>
                  </a:lnTo>
                  <a:lnTo>
                    <a:pt x="12" y="30"/>
                  </a:lnTo>
                  <a:lnTo>
                    <a:pt x="12" y="32"/>
                  </a:lnTo>
                  <a:lnTo>
                    <a:pt x="12" y="32"/>
                  </a:lnTo>
                  <a:lnTo>
                    <a:pt x="12" y="34"/>
                  </a:lnTo>
                  <a:lnTo>
                    <a:pt x="12" y="34"/>
                  </a:lnTo>
                  <a:lnTo>
                    <a:pt x="14" y="36"/>
                  </a:lnTo>
                  <a:lnTo>
                    <a:pt x="14" y="36"/>
                  </a:lnTo>
                  <a:lnTo>
                    <a:pt x="16" y="36"/>
                  </a:lnTo>
                  <a:lnTo>
                    <a:pt x="16" y="38"/>
                  </a:lnTo>
                  <a:lnTo>
                    <a:pt x="14" y="38"/>
                  </a:lnTo>
                  <a:lnTo>
                    <a:pt x="16" y="40"/>
                  </a:lnTo>
                  <a:lnTo>
                    <a:pt x="16" y="40"/>
                  </a:lnTo>
                  <a:lnTo>
                    <a:pt x="16" y="40"/>
                  </a:lnTo>
                  <a:lnTo>
                    <a:pt x="16" y="40"/>
                  </a:lnTo>
                  <a:lnTo>
                    <a:pt x="16" y="44"/>
                  </a:lnTo>
                  <a:lnTo>
                    <a:pt x="16" y="44"/>
                  </a:lnTo>
                  <a:lnTo>
                    <a:pt x="18" y="46"/>
                  </a:lnTo>
                  <a:lnTo>
                    <a:pt x="18" y="46"/>
                  </a:lnTo>
                  <a:lnTo>
                    <a:pt x="18" y="48"/>
                  </a:lnTo>
                  <a:lnTo>
                    <a:pt x="18" y="48"/>
                  </a:lnTo>
                  <a:lnTo>
                    <a:pt x="18" y="52"/>
                  </a:lnTo>
                  <a:lnTo>
                    <a:pt x="18" y="52"/>
                  </a:lnTo>
                  <a:lnTo>
                    <a:pt x="20" y="52"/>
                  </a:lnTo>
                  <a:lnTo>
                    <a:pt x="20" y="52"/>
                  </a:lnTo>
                  <a:lnTo>
                    <a:pt x="20" y="54"/>
                  </a:lnTo>
                  <a:lnTo>
                    <a:pt x="20" y="56"/>
                  </a:lnTo>
                  <a:lnTo>
                    <a:pt x="20" y="56"/>
                  </a:lnTo>
                  <a:lnTo>
                    <a:pt x="22" y="56"/>
                  </a:lnTo>
                  <a:lnTo>
                    <a:pt x="22" y="56"/>
                  </a:lnTo>
                  <a:lnTo>
                    <a:pt x="22" y="58"/>
                  </a:lnTo>
                  <a:lnTo>
                    <a:pt x="22" y="58"/>
                  </a:lnTo>
                  <a:lnTo>
                    <a:pt x="22" y="60"/>
                  </a:lnTo>
                  <a:lnTo>
                    <a:pt x="22" y="60"/>
                  </a:lnTo>
                  <a:lnTo>
                    <a:pt x="22" y="62"/>
                  </a:lnTo>
                  <a:lnTo>
                    <a:pt x="22" y="62"/>
                  </a:lnTo>
                  <a:lnTo>
                    <a:pt x="22" y="66"/>
                  </a:lnTo>
                  <a:lnTo>
                    <a:pt x="22" y="66"/>
                  </a:lnTo>
                  <a:lnTo>
                    <a:pt x="22" y="68"/>
                  </a:lnTo>
                  <a:lnTo>
                    <a:pt x="22" y="68"/>
                  </a:lnTo>
                  <a:lnTo>
                    <a:pt x="22" y="70"/>
                  </a:lnTo>
                  <a:lnTo>
                    <a:pt x="22" y="70"/>
                  </a:lnTo>
                  <a:lnTo>
                    <a:pt x="22" y="74"/>
                  </a:lnTo>
                  <a:lnTo>
                    <a:pt x="22" y="74"/>
                  </a:lnTo>
                  <a:lnTo>
                    <a:pt x="22" y="78"/>
                  </a:lnTo>
                  <a:lnTo>
                    <a:pt x="22" y="78"/>
                  </a:lnTo>
                  <a:lnTo>
                    <a:pt x="22" y="78"/>
                  </a:lnTo>
                  <a:lnTo>
                    <a:pt x="22" y="78"/>
                  </a:lnTo>
                  <a:lnTo>
                    <a:pt x="22" y="78"/>
                  </a:lnTo>
                  <a:lnTo>
                    <a:pt x="24" y="78"/>
                  </a:lnTo>
                  <a:lnTo>
                    <a:pt x="24" y="78"/>
                  </a:lnTo>
                  <a:lnTo>
                    <a:pt x="28" y="80"/>
                  </a:lnTo>
                  <a:lnTo>
                    <a:pt x="26" y="84"/>
                  </a:lnTo>
                  <a:lnTo>
                    <a:pt x="26" y="86"/>
                  </a:lnTo>
                  <a:lnTo>
                    <a:pt x="26" y="90"/>
                  </a:lnTo>
                  <a:lnTo>
                    <a:pt x="26" y="90"/>
                  </a:lnTo>
                  <a:lnTo>
                    <a:pt x="26" y="90"/>
                  </a:lnTo>
                  <a:lnTo>
                    <a:pt x="26" y="90"/>
                  </a:lnTo>
                  <a:lnTo>
                    <a:pt x="26" y="92"/>
                  </a:lnTo>
                  <a:lnTo>
                    <a:pt x="26" y="94"/>
                  </a:lnTo>
                  <a:lnTo>
                    <a:pt x="24" y="94"/>
                  </a:lnTo>
                  <a:lnTo>
                    <a:pt x="24" y="94"/>
                  </a:lnTo>
                  <a:lnTo>
                    <a:pt x="24" y="96"/>
                  </a:lnTo>
                  <a:lnTo>
                    <a:pt x="26" y="98"/>
                  </a:lnTo>
                  <a:lnTo>
                    <a:pt x="26" y="98"/>
                  </a:lnTo>
                  <a:lnTo>
                    <a:pt x="26" y="98"/>
                  </a:lnTo>
                  <a:lnTo>
                    <a:pt x="26" y="98"/>
                  </a:lnTo>
                  <a:lnTo>
                    <a:pt x="28" y="98"/>
                  </a:lnTo>
                  <a:lnTo>
                    <a:pt x="28" y="100"/>
                  </a:lnTo>
                  <a:lnTo>
                    <a:pt x="28" y="104"/>
                  </a:lnTo>
                  <a:lnTo>
                    <a:pt x="28" y="104"/>
                  </a:lnTo>
                  <a:lnTo>
                    <a:pt x="28" y="104"/>
                  </a:lnTo>
                  <a:lnTo>
                    <a:pt x="26" y="106"/>
                  </a:lnTo>
                  <a:lnTo>
                    <a:pt x="26" y="106"/>
                  </a:lnTo>
                  <a:lnTo>
                    <a:pt x="24" y="106"/>
                  </a:lnTo>
                  <a:lnTo>
                    <a:pt x="26" y="108"/>
                  </a:lnTo>
                  <a:lnTo>
                    <a:pt x="28" y="112"/>
                  </a:lnTo>
                  <a:lnTo>
                    <a:pt x="28" y="112"/>
                  </a:lnTo>
                  <a:lnTo>
                    <a:pt x="28" y="114"/>
                  </a:lnTo>
                  <a:lnTo>
                    <a:pt x="28" y="114"/>
                  </a:lnTo>
                  <a:lnTo>
                    <a:pt x="28" y="114"/>
                  </a:lnTo>
                  <a:lnTo>
                    <a:pt x="28" y="116"/>
                  </a:lnTo>
                  <a:lnTo>
                    <a:pt x="28" y="116"/>
                  </a:lnTo>
                  <a:lnTo>
                    <a:pt x="26" y="120"/>
                  </a:lnTo>
                  <a:lnTo>
                    <a:pt x="26" y="122"/>
                  </a:lnTo>
                  <a:lnTo>
                    <a:pt x="26" y="122"/>
                  </a:lnTo>
                  <a:lnTo>
                    <a:pt x="26" y="124"/>
                  </a:lnTo>
                  <a:lnTo>
                    <a:pt x="26" y="126"/>
                  </a:lnTo>
                  <a:lnTo>
                    <a:pt x="26" y="126"/>
                  </a:lnTo>
                  <a:lnTo>
                    <a:pt x="28" y="126"/>
                  </a:lnTo>
                  <a:lnTo>
                    <a:pt x="28" y="126"/>
                  </a:lnTo>
                  <a:lnTo>
                    <a:pt x="28" y="128"/>
                  </a:lnTo>
                  <a:lnTo>
                    <a:pt x="28" y="128"/>
                  </a:lnTo>
                  <a:lnTo>
                    <a:pt x="30" y="128"/>
                  </a:lnTo>
                  <a:lnTo>
                    <a:pt x="30" y="128"/>
                  </a:lnTo>
                  <a:lnTo>
                    <a:pt x="30" y="130"/>
                  </a:lnTo>
                  <a:lnTo>
                    <a:pt x="30" y="130"/>
                  </a:lnTo>
                  <a:lnTo>
                    <a:pt x="30" y="130"/>
                  </a:lnTo>
                  <a:lnTo>
                    <a:pt x="30" y="132"/>
                  </a:lnTo>
                  <a:lnTo>
                    <a:pt x="30" y="132"/>
                  </a:lnTo>
                  <a:lnTo>
                    <a:pt x="30" y="138"/>
                  </a:lnTo>
                  <a:lnTo>
                    <a:pt x="32" y="142"/>
                  </a:lnTo>
                  <a:lnTo>
                    <a:pt x="32" y="142"/>
                  </a:lnTo>
                  <a:lnTo>
                    <a:pt x="32" y="144"/>
                  </a:lnTo>
                  <a:lnTo>
                    <a:pt x="32" y="144"/>
                  </a:lnTo>
                  <a:lnTo>
                    <a:pt x="32" y="146"/>
                  </a:lnTo>
                  <a:lnTo>
                    <a:pt x="32" y="146"/>
                  </a:lnTo>
                  <a:lnTo>
                    <a:pt x="32" y="146"/>
                  </a:lnTo>
                  <a:lnTo>
                    <a:pt x="32" y="146"/>
                  </a:lnTo>
                  <a:lnTo>
                    <a:pt x="32" y="148"/>
                  </a:lnTo>
                  <a:lnTo>
                    <a:pt x="32" y="148"/>
                  </a:lnTo>
                  <a:lnTo>
                    <a:pt x="30" y="150"/>
                  </a:lnTo>
                  <a:lnTo>
                    <a:pt x="30" y="150"/>
                  </a:lnTo>
                  <a:lnTo>
                    <a:pt x="30" y="152"/>
                  </a:lnTo>
                  <a:lnTo>
                    <a:pt x="32" y="156"/>
                  </a:lnTo>
                  <a:lnTo>
                    <a:pt x="32" y="156"/>
                  </a:lnTo>
                  <a:lnTo>
                    <a:pt x="34" y="156"/>
                  </a:lnTo>
                  <a:lnTo>
                    <a:pt x="34" y="156"/>
                  </a:lnTo>
                  <a:lnTo>
                    <a:pt x="34" y="156"/>
                  </a:lnTo>
                  <a:lnTo>
                    <a:pt x="36" y="158"/>
                  </a:lnTo>
                  <a:lnTo>
                    <a:pt x="36" y="158"/>
                  </a:lnTo>
                  <a:lnTo>
                    <a:pt x="38" y="164"/>
                  </a:lnTo>
                  <a:lnTo>
                    <a:pt x="36" y="168"/>
                  </a:lnTo>
                  <a:lnTo>
                    <a:pt x="34" y="170"/>
                  </a:lnTo>
                  <a:lnTo>
                    <a:pt x="34" y="170"/>
                  </a:lnTo>
                  <a:lnTo>
                    <a:pt x="34" y="172"/>
                  </a:lnTo>
                  <a:lnTo>
                    <a:pt x="34" y="174"/>
                  </a:lnTo>
                  <a:lnTo>
                    <a:pt x="34" y="174"/>
                  </a:lnTo>
                  <a:lnTo>
                    <a:pt x="36" y="174"/>
                  </a:lnTo>
                  <a:lnTo>
                    <a:pt x="36" y="174"/>
                  </a:lnTo>
                  <a:lnTo>
                    <a:pt x="38" y="176"/>
                  </a:lnTo>
                  <a:lnTo>
                    <a:pt x="38" y="176"/>
                  </a:lnTo>
                  <a:lnTo>
                    <a:pt x="38" y="178"/>
                  </a:lnTo>
                  <a:lnTo>
                    <a:pt x="38" y="180"/>
                  </a:lnTo>
                  <a:lnTo>
                    <a:pt x="38" y="180"/>
                  </a:lnTo>
                  <a:lnTo>
                    <a:pt x="38" y="180"/>
                  </a:lnTo>
                  <a:lnTo>
                    <a:pt x="38" y="180"/>
                  </a:lnTo>
                  <a:lnTo>
                    <a:pt x="38" y="182"/>
                  </a:lnTo>
                  <a:lnTo>
                    <a:pt x="38" y="182"/>
                  </a:lnTo>
                  <a:lnTo>
                    <a:pt x="38" y="184"/>
                  </a:lnTo>
                  <a:lnTo>
                    <a:pt x="38" y="184"/>
                  </a:lnTo>
                  <a:lnTo>
                    <a:pt x="38" y="186"/>
                  </a:lnTo>
                  <a:lnTo>
                    <a:pt x="38" y="186"/>
                  </a:lnTo>
                  <a:lnTo>
                    <a:pt x="38" y="188"/>
                  </a:lnTo>
                  <a:lnTo>
                    <a:pt x="38" y="188"/>
                  </a:lnTo>
                  <a:lnTo>
                    <a:pt x="38" y="194"/>
                  </a:lnTo>
                  <a:lnTo>
                    <a:pt x="38" y="194"/>
                  </a:lnTo>
                  <a:lnTo>
                    <a:pt x="40" y="196"/>
                  </a:lnTo>
                  <a:lnTo>
                    <a:pt x="40" y="196"/>
                  </a:lnTo>
                  <a:lnTo>
                    <a:pt x="40" y="198"/>
                  </a:lnTo>
                  <a:lnTo>
                    <a:pt x="40" y="198"/>
                  </a:lnTo>
                  <a:lnTo>
                    <a:pt x="40" y="202"/>
                  </a:lnTo>
                  <a:lnTo>
                    <a:pt x="40" y="202"/>
                  </a:lnTo>
                  <a:lnTo>
                    <a:pt x="42" y="204"/>
                  </a:lnTo>
                  <a:lnTo>
                    <a:pt x="42" y="204"/>
                  </a:lnTo>
                  <a:lnTo>
                    <a:pt x="42" y="204"/>
                  </a:lnTo>
                  <a:lnTo>
                    <a:pt x="42" y="206"/>
                  </a:lnTo>
                  <a:lnTo>
                    <a:pt x="42" y="206"/>
                  </a:lnTo>
                  <a:lnTo>
                    <a:pt x="44" y="206"/>
                  </a:lnTo>
                  <a:lnTo>
                    <a:pt x="44" y="206"/>
                  </a:lnTo>
                  <a:lnTo>
                    <a:pt x="44" y="210"/>
                  </a:lnTo>
                  <a:lnTo>
                    <a:pt x="44" y="210"/>
                  </a:lnTo>
                  <a:lnTo>
                    <a:pt x="44" y="210"/>
                  </a:lnTo>
                  <a:lnTo>
                    <a:pt x="44" y="212"/>
                  </a:lnTo>
                  <a:lnTo>
                    <a:pt x="44" y="212"/>
                  </a:lnTo>
                  <a:lnTo>
                    <a:pt x="42" y="216"/>
                  </a:lnTo>
                  <a:lnTo>
                    <a:pt x="40" y="216"/>
                  </a:lnTo>
                  <a:lnTo>
                    <a:pt x="40" y="216"/>
                  </a:lnTo>
                  <a:lnTo>
                    <a:pt x="40" y="218"/>
                  </a:lnTo>
                  <a:lnTo>
                    <a:pt x="40" y="218"/>
                  </a:lnTo>
                  <a:lnTo>
                    <a:pt x="42" y="222"/>
                  </a:lnTo>
                  <a:lnTo>
                    <a:pt x="42" y="222"/>
                  </a:lnTo>
                  <a:lnTo>
                    <a:pt x="42" y="222"/>
                  </a:lnTo>
                  <a:lnTo>
                    <a:pt x="42" y="222"/>
                  </a:lnTo>
                  <a:lnTo>
                    <a:pt x="44" y="224"/>
                  </a:lnTo>
                  <a:lnTo>
                    <a:pt x="44" y="224"/>
                  </a:lnTo>
                  <a:lnTo>
                    <a:pt x="44" y="226"/>
                  </a:lnTo>
                  <a:lnTo>
                    <a:pt x="44" y="228"/>
                  </a:lnTo>
                  <a:lnTo>
                    <a:pt x="44" y="228"/>
                  </a:lnTo>
                  <a:lnTo>
                    <a:pt x="44" y="228"/>
                  </a:lnTo>
                  <a:lnTo>
                    <a:pt x="44" y="232"/>
                  </a:lnTo>
                  <a:lnTo>
                    <a:pt x="42" y="234"/>
                  </a:lnTo>
                  <a:lnTo>
                    <a:pt x="42" y="234"/>
                  </a:lnTo>
                  <a:lnTo>
                    <a:pt x="42" y="236"/>
                  </a:lnTo>
                  <a:lnTo>
                    <a:pt x="44" y="238"/>
                  </a:lnTo>
                  <a:lnTo>
                    <a:pt x="44" y="238"/>
                  </a:lnTo>
                  <a:lnTo>
                    <a:pt x="44" y="238"/>
                  </a:lnTo>
                  <a:lnTo>
                    <a:pt x="44" y="238"/>
                  </a:lnTo>
                  <a:lnTo>
                    <a:pt x="46" y="240"/>
                  </a:lnTo>
                  <a:lnTo>
                    <a:pt x="46" y="240"/>
                  </a:lnTo>
                  <a:lnTo>
                    <a:pt x="50" y="244"/>
                  </a:lnTo>
                  <a:lnTo>
                    <a:pt x="50" y="244"/>
                  </a:lnTo>
                  <a:lnTo>
                    <a:pt x="50" y="250"/>
                  </a:lnTo>
                  <a:lnTo>
                    <a:pt x="48" y="256"/>
                  </a:lnTo>
                  <a:lnTo>
                    <a:pt x="48" y="256"/>
                  </a:lnTo>
                  <a:lnTo>
                    <a:pt x="48" y="258"/>
                  </a:lnTo>
                  <a:lnTo>
                    <a:pt x="48" y="258"/>
                  </a:lnTo>
                  <a:lnTo>
                    <a:pt x="50" y="264"/>
                  </a:lnTo>
                  <a:lnTo>
                    <a:pt x="50" y="264"/>
                  </a:lnTo>
                  <a:lnTo>
                    <a:pt x="50" y="266"/>
                  </a:lnTo>
                  <a:lnTo>
                    <a:pt x="50" y="266"/>
                  </a:lnTo>
                  <a:lnTo>
                    <a:pt x="50" y="270"/>
                  </a:lnTo>
                  <a:lnTo>
                    <a:pt x="50" y="270"/>
                  </a:lnTo>
                  <a:lnTo>
                    <a:pt x="52" y="270"/>
                  </a:lnTo>
                  <a:lnTo>
                    <a:pt x="52" y="270"/>
                  </a:lnTo>
                  <a:lnTo>
                    <a:pt x="52" y="270"/>
                  </a:lnTo>
                  <a:lnTo>
                    <a:pt x="52" y="272"/>
                  </a:lnTo>
                  <a:lnTo>
                    <a:pt x="52" y="272"/>
                  </a:lnTo>
                  <a:lnTo>
                    <a:pt x="54" y="272"/>
                  </a:lnTo>
                  <a:lnTo>
                    <a:pt x="54" y="272"/>
                  </a:lnTo>
                  <a:lnTo>
                    <a:pt x="52" y="274"/>
                  </a:lnTo>
                  <a:lnTo>
                    <a:pt x="52" y="274"/>
                  </a:lnTo>
                  <a:lnTo>
                    <a:pt x="52" y="276"/>
                  </a:lnTo>
                  <a:lnTo>
                    <a:pt x="52" y="276"/>
                  </a:lnTo>
                  <a:lnTo>
                    <a:pt x="52" y="280"/>
                  </a:lnTo>
                  <a:lnTo>
                    <a:pt x="54" y="282"/>
                  </a:lnTo>
                  <a:lnTo>
                    <a:pt x="54" y="282"/>
                  </a:lnTo>
                  <a:lnTo>
                    <a:pt x="56" y="284"/>
                  </a:lnTo>
                  <a:lnTo>
                    <a:pt x="56" y="284"/>
                  </a:lnTo>
                  <a:lnTo>
                    <a:pt x="54" y="286"/>
                  </a:lnTo>
                  <a:lnTo>
                    <a:pt x="54" y="286"/>
                  </a:lnTo>
                  <a:lnTo>
                    <a:pt x="54" y="286"/>
                  </a:lnTo>
                  <a:lnTo>
                    <a:pt x="54" y="288"/>
                  </a:lnTo>
                  <a:lnTo>
                    <a:pt x="54" y="288"/>
                  </a:lnTo>
                  <a:lnTo>
                    <a:pt x="56" y="288"/>
                  </a:lnTo>
                  <a:lnTo>
                    <a:pt x="56" y="290"/>
                  </a:lnTo>
                  <a:lnTo>
                    <a:pt x="56" y="294"/>
                  </a:lnTo>
                  <a:lnTo>
                    <a:pt x="56" y="294"/>
                  </a:lnTo>
                  <a:lnTo>
                    <a:pt x="56" y="298"/>
                  </a:lnTo>
                  <a:lnTo>
                    <a:pt x="56" y="298"/>
                  </a:lnTo>
                  <a:lnTo>
                    <a:pt x="56" y="300"/>
                  </a:lnTo>
                  <a:lnTo>
                    <a:pt x="56" y="300"/>
                  </a:lnTo>
                  <a:lnTo>
                    <a:pt x="56" y="302"/>
                  </a:lnTo>
                  <a:lnTo>
                    <a:pt x="56" y="304"/>
                  </a:lnTo>
                  <a:lnTo>
                    <a:pt x="56" y="304"/>
                  </a:lnTo>
                  <a:lnTo>
                    <a:pt x="56" y="306"/>
                  </a:lnTo>
                  <a:lnTo>
                    <a:pt x="56" y="306"/>
                  </a:lnTo>
                  <a:lnTo>
                    <a:pt x="56" y="310"/>
                  </a:lnTo>
                  <a:lnTo>
                    <a:pt x="56" y="310"/>
                  </a:lnTo>
                  <a:lnTo>
                    <a:pt x="58" y="310"/>
                  </a:lnTo>
                  <a:lnTo>
                    <a:pt x="58" y="310"/>
                  </a:lnTo>
                  <a:lnTo>
                    <a:pt x="60" y="312"/>
                  </a:lnTo>
                  <a:lnTo>
                    <a:pt x="60" y="312"/>
                  </a:lnTo>
                  <a:lnTo>
                    <a:pt x="60" y="312"/>
                  </a:lnTo>
                  <a:lnTo>
                    <a:pt x="60" y="314"/>
                  </a:lnTo>
                  <a:lnTo>
                    <a:pt x="60" y="314"/>
                  </a:lnTo>
                  <a:lnTo>
                    <a:pt x="62" y="318"/>
                  </a:lnTo>
                  <a:lnTo>
                    <a:pt x="62" y="318"/>
                  </a:lnTo>
                  <a:lnTo>
                    <a:pt x="62" y="318"/>
                  </a:lnTo>
                  <a:lnTo>
                    <a:pt x="62" y="318"/>
                  </a:lnTo>
                  <a:lnTo>
                    <a:pt x="64" y="318"/>
                  </a:lnTo>
                  <a:lnTo>
                    <a:pt x="64" y="320"/>
                  </a:lnTo>
                  <a:lnTo>
                    <a:pt x="64" y="320"/>
                  </a:lnTo>
                  <a:lnTo>
                    <a:pt x="64" y="322"/>
                  </a:lnTo>
                  <a:lnTo>
                    <a:pt x="64" y="322"/>
                  </a:lnTo>
                  <a:lnTo>
                    <a:pt x="64" y="324"/>
                  </a:lnTo>
                  <a:lnTo>
                    <a:pt x="62" y="326"/>
                  </a:lnTo>
                  <a:lnTo>
                    <a:pt x="62" y="326"/>
                  </a:lnTo>
                  <a:lnTo>
                    <a:pt x="64" y="326"/>
                  </a:lnTo>
                  <a:lnTo>
                    <a:pt x="64" y="326"/>
                  </a:lnTo>
                  <a:lnTo>
                    <a:pt x="64" y="328"/>
                  </a:lnTo>
                  <a:lnTo>
                    <a:pt x="64" y="328"/>
                  </a:lnTo>
                  <a:lnTo>
                    <a:pt x="66" y="332"/>
                  </a:lnTo>
                  <a:lnTo>
                    <a:pt x="62" y="336"/>
                  </a:lnTo>
                  <a:lnTo>
                    <a:pt x="62" y="336"/>
                  </a:lnTo>
                  <a:lnTo>
                    <a:pt x="60" y="338"/>
                  </a:lnTo>
                  <a:lnTo>
                    <a:pt x="60" y="338"/>
                  </a:lnTo>
                  <a:lnTo>
                    <a:pt x="60" y="342"/>
                  </a:lnTo>
                  <a:lnTo>
                    <a:pt x="60" y="342"/>
                  </a:lnTo>
                  <a:lnTo>
                    <a:pt x="62" y="344"/>
                  </a:lnTo>
                  <a:lnTo>
                    <a:pt x="62" y="344"/>
                  </a:lnTo>
                  <a:lnTo>
                    <a:pt x="62" y="346"/>
                  </a:lnTo>
                  <a:lnTo>
                    <a:pt x="62" y="346"/>
                  </a:lnTo>
                  <a:lnTo>
                    <a:pt x="64" y="346"/>
                  </a:lnTo>
                  <a:lnTo>
                    <a:pt x="64" y="346"/>
                  </a:lnTo>
                  <a:lnTo>
                    <a:pt x="64" y="348"/>
                  </a:lnTo>
                  <a:lnTo>
                    <a:pt x="68" y="348"/>
                  </a:lnTo>
                  <a:lnTo>
                    <a:pt x="68" y="348"/>
                  </a:lnTo>
                  <a:lnTo>
                    <a:pt x="70" y="348"/>
                  </a:lnTo>
                  <a:lnTo>
                    <a:pt x="70" y="348"/>
                  </a:lnTo>
                  <a:lnTo>
                    <a:pt x="72" y="350"/>
                  </a:lnTo>
                  <a:lnTo>
                    <a:pt x="72" y="352"/>
                  </a:lnTo>
                  <a:lnTo>
                    <a:pt x="70" y="356"/>
                  </a:lnTo>
                  <a:lnTo>
                    <a:pt x="70" y="356"/>
                  </a:lnTo>
                  <a:lnTo>
                    <a:pt x="70" y="358"/>
                  </a:lnTo>
                  <a:lnTo>
                    <a:pt x="70" y="358"/>
                  </a:lnTo>
                  <a:lnTo>
                    <a:pt x="70" y="362"/>
                  </a:lnTo>
                  <a:lnTo>
                    <a:pt x="70" y="362"/>
                  </a:lnTo>
                  <a:lnTo>
                    <a:pt x="72" y="366"/>
                  </a:lnTo>
                  <a:lnTo>
                    <a:pt x="72" y="366"/>
                  </a:lnTo>
                  <a:lnTo>
                    <a:pt x="76" y="370"/>
                  </a:lnTo>
                  <a:lnTo>
                    <a:pt x="76" y="370"/>
                  </a:lnTo>
                  <a:lnTo>
                    <a:pt x="76" y="372"/>
                  </a:lnTo>
                  <a:lnTo>
                    <a:pt x="74" y="372"/>
                  </a:lnTo>
                  <a:lnTo>
                    <a:pt x="74" y="372"/>
                  </a:lnTo>
                  <a:lnTo>
                    <a:pt x="76" y="376"/>
                  </a:lnTo>
                  <a:lnTo>
                    <a:pt x="76" y="376"/>
                  </a:lnTo>
                  <a:lnTo>
                    <a:pt x="76" y="376"/>
                  </a:lnTo>
                  <a:lnTo>
                    <a:pt x="76" y="376"/>
                  </a:lnTo>
                  <a:lnTo>
                    <a:pt x="76" y="376"/>
                  </a:lnTo>
                  <a:lnTo>
                    <a:pt x="76" y="378"/>
                  </a:lnTo>
                  <a:lnTo>
                    <a:pt x="76" y="378"/>
                  </a:lnTo>
                  <a:lnTo>
                    <a:pt x="76" y="380"/>
                  </a:lnTo>
                  <a:lnTo>
                    <a:pt x="76" y="380"/>
                  </a:lnTo>
                  <a:lnTo>
                    <a:pt x="78" y="382"/>
                  </a:lnTo>
                  <a:lnTo>
                    <a:pt x="78" y="382"/>
                  </a:lnTo>
                  <a:lnTo>
                    <a:pt x="78" y="384"/>
                  </a:lnTo>
                  <a:lnTo>
                    <a:pt x="78" y="384"/>
                  </a:lnTo>
                  <a:lnTo>
                    <a:pt x="82" y="384"/>
                  </a:lnTo>
                  <a:lnTo>
                    <a:pt x="84" y="388"/>
                  </a:lnTo>
                  <a:lnTo>
                    <a:pt x="88" y="396"/>
                  </a:lnTo>
                  <a:lnTo>
                    <a:pt x="88" y="396"/>
                  </a:lnTo>
                  <a:lnTo>
                    <a:pt x="88" y="398"/>
                  </a:lnTo>
                  <a:lnTo>
                    <a:pt x="86" y="398"/>
                  </a:lnTo>
                  <a:lnTo>
                    <a:pt x="86" y="398"/>
                  </a:lnTo>
                  <a:lnTo>
                    <a:pt x="86" y="400"/>
                  </a:lnTo>
                  <a:lnTo>
                    <a:pt x="86" y="402"/>
                  </a:lnTo>
                  <a:lnTo>
                    <a:pt x="86" y="402"/>
                  </a:lnTo>
                  <a:lnTo>
                    <a:pt x="88" y="402"/>
                  </a:lnTo>
                  <a:lnTo>
                    <a:pt x="90" y="404"/>
                  </a:lnTo>
                  <a:lnTo>
                    <a:pt x="90" y="404"/>
                  </a:lnTo>
                  <a:lnTo>
                    <a:pt x="92" y="406"/>
                  </a:lnTo>
                  <a:lnTo>
                    <a:pt x="92" y="408"/>
                  </a:lnTo>
                  <a:lnTo>
                    <a:pt x="92" y="408"/>
                  </a:lnTo>
                  <a:lnTo>
                    <a:pt x="92" y="410"/>
                  </a:lnTo>
                  <a:lnTo>
                    <a:pt x="92" y="410"/>
                  </a:lnTo>
                  <a:lnTo>
                    <a:pt x="92" y="412"/>
                  </a:lnTo>
                  <a:lnTo>
                    <a:pt x="92" y="412"/>
                  </a:lnTo>
                  <a:lnTo>
                    <a:pt x="94" y="416"/>
                  </a:lnTo>
                  <a:lnTo>
                    <a:pt x="94" y="416"/>
                  </a:lnTo>
                  <a:lnTo>
                    <a:pt x="96" y="420"/>
                  </a:lnTo>
                  <a:lnTo>
                    <a:pt x="96" y="422"/>
                  </a:lnTo>
                  <a:lnTo>
                    <a:pt x="98" y="422"/>
                  </a:lnTo>
                  <a:lnTo>
                    <a:pt x="98" y="422"/>
                  </a:lnTo>
                  <a:lnTo>
                    <a:pt x="98" y="422"/>
                  </a:lnTo>
                  <a:lnTo>
                    <a:pt x="98" y="422"/>
                  </a:lnTo>
                  <a:lnTo>
                    <a:pt x="98" y="426"/>
                  </a:lnTo>
                  <a:lnTo>
                    <a:pt x="98" y="426"/>
                  </a:lnTo>
                  <a:lnTo>
                    <a:pt x="98" y="426"/>
                  </a:lnTo>
                  <a:lnTo>
                    <a:pt x="98" y="426"/>
                  </a:lnTo>
                  <a:lnTo>
                    <a:pt x="98" y="430"/>
                  </a:lnTo>
                  <a:lnTo>
                    <a:pt x="98" y="430"/>
                  </a:lnTo>
                  <a:lnTo>
                    <a:pt x="100" y="430"/>
                  </a:lnTo>
                  <a:lnTo>
                    <a:pt x="100" y="430"/>
                  </a:lnTo>
                  <a:lnTo>
                    <a:pt x="100" y="432"/>
                  </a:lnTo>
                  <a:lnTo>
                    <a:pt x="100" y="432"/>
                  </a:lnTo>
                  <a:lnTo>
                    <a:pt x="100" y="436"/>
                  </a:lnTo>
                  <a:lnTo>
                    <a:pt x="100" y="436"/>
                  </a:lnTo>
                  <a:lnTo>
                    <a:pt x="102" y="436"/>
                  </a:lnTo>
                  <a:lnTo>
                    <a:pt x="102" y="436"/>
                  </a:lnTo>
                  <a:lnTo>
                    <a:pt x="102" y="438"/>
                  </a:lnTo>
                  <a:lnTo>
                    <a:pt x="104" y="438"/>
                  </a:lnTo>
                  <a:lnTo>
                    <a:pt x="104" y="442"/>
                  </a:lnTo>
                  <a:lnTo>
                    <a:pt x="104" y="442"/>
                  </a:lnTo>
                  <a:lnTo>
                    <a:pt x="106" y="442"/>
                  </a:lnTo>
                  <a:lnTo>
                    <a:pt x="106" y="442"/>
                  </a:lnTo>
                  <a:lnTo>
                    <a:pt x="108" y="444"/>
                  </a:lnTo>
                  <a:lnTo>
                    <a:pt x="108" y="444"/>
                  </a:lnTo>
                  <a:lnTo>
                    <a:pt x="110" y="444"/>
                  </a:lnTo>
                  <a:lnTo>
                    <a:pt x="110" y="444"/>
                  </a:lnTo>
                  <a:lnTo>
                    <a:pt x="110" y="448"/>
                  </a:lnTo>
                  <a:lnTo>
                    <a:pt x="110" y="448"/>
                  </a:lnTo>
                  <a:lnTo>
                    <a:pt x="112" y="452"/>
                  </a:lnTo>
                  <a:lnTo>
                    <a:pt x="116" y="458"/>
                  </a:lnTo>
                  <a:lnTo>
                    <a:pt x="116" y="458"/>
                  </a:lnTo>
                  <a:lnTo>
                    <a:pt x="118" y="460"/>
                  </a:lnTo>
                  <a:lnTo>
                    <a:pt x="118" y="460"/>
                  </a:lnTo>
                  <a:lnTo>
                    <a:pt x="118" y="464"/>
                  </a:lnTo>
                  <a:lnTo>
                    <a:pt x="118" y="464"/>
                  </a:lnTo>
                  <a:lnTo>
                    <a:pt x="120" y="464"/>
                  </a:lnTo>
                  <a:lnTo>
                    <a:pt x="120" y="464"/>
                  </a:lnTo>
                  <a:lnTo>
                    <a:pt x="122" y="464"/>
                  </a:lnTo>
                  <a:lnTo>
                    <a:pt x="124" y="466"/>
                  </a:lnTo>
                  <a:lnTo>
                    <a:pt x="128" y="472"/>
                  </a:lnTo>
                  <a:lnTo>
                    <a:pt x="128" y="472"/>
                  </a:lnTo>
                  <a:lnTo>
                    <a:pt x="130" y="474"/>
                  </a:lnTo>
                  <a:lnTo>
                    <a:pt x="130" y="474"/>
                  </a:lnTo>
                  <a:lnTo>
                    <a:pt x="130" y="478"/>
                  </a:lnTo>
                  <a:lnTo>
                    <a:pt x="130" y="478"/>
                  </a:lnTo>
                  <a:lnTo>
                    <a:pt x="132" y="478"/>
                  </a:lnTo>
                  <a:lnTo>
                    <a:pt x="132" y="478"/>
                  </a:lnTo>
                  <a:lnTo>
                    <a:pt x="134" y="480"/>
                  </a:lnTo>
                  <a:lnTo>
                    <a:pt x="134" y="484"/>
                  </a:lnTo>
                  <a:lnTo>
                    <a:pt x="134" y="484"/>
                  </a:lnTo>
                  <a:lnTo>
                    <a:pt x="136" y="488"/>
                  </a:lnTo>
                  <a:lnTo>
                    <a:pt x="136" y="488"/>
                  </a:lnTo>
                  <a:lnTo>
                    <a:pt x="138" y="488"/>
                  </a:lnTo>
                  <a:lnTo>
                    <a:pt x="138" y="488"/>
                  </a:lnTo>
                  <a:lnTo>
                    <a:pt x="138" y="488"/>
                  </a:lnTo>
                  <a:lnTo>
                    <a:pt x="138" y="490"/>
                  </a:lnTo>
                  <a:lnTo>
                    <a:pt x="138" y="490"/>
                  </a:lnTo>
                  <a:lnTo>
                    <a:pt x="138" y="492"/>
                  </a:lnTo>
                  <a:lnTo>
                    <a:pt x="138" y="492"/>
                  </a:lnTo>
                  <a:lnTo>
                    <a:pt x="138" y="494"/>
                  </a:lnTo>
                  <a:lnTo>
                    <a:pt x="138" y="494"/>
                  </a:lnTo>
                  <a:lnTo>
                    <a:pt x="140" y="498"/>
                  </a:lnTo>
                  <a:lnTo>
                    <a:pt x="140" y="498"/>
                  </a:lnTo>
                  <a:lnTo>
                    <a:pt x="142" y="500"/>
                  </a:lnTo>
                  <a:lnTo>
                    <a:pt x="142" y="500"/>
                  </a:lnTo>
                  <a:lnTo>
                    <a:pt x="144" y="500"/>
                  </a:lnTo>
                  <a:lnTo>
                    <a:pt x="144" y="502"/>
                  </a:lnTo>
                  <a:lnTo>
                    <a:pt x="144" y="502"/>
                  </a:lnTo>
                  <a:lnTo>
                    <a:pt x="146" y="506"/>
                  </a:lnTo>
                  <a:lnTo>
                    <a:pt x="146" y="506"/>
                  </a:lnTo>
                  <a:lnTo>
                    <a:pt x="148" y="506"/>
                  </a:lnTo>
                  <a:lnTo>
                    <a:pt x="148" y="506"/>
                  </a:lnTo>
                  <a:lnTo>
                    <a:pt x="150" y="508"/>
                  </a:lnTo>
                  <a:lnTo>
                    <a:pt x="150" y="508"/>
                  </a:lnTo>
                  <a:lnTo>
                    <a:pt x="150" y="510"/>
                  </a:lnTo>
                  <a:lnTo>
                    <a:pt x="150" y="510"/>
                  </a:lnTo>
                  <a:lnTo>
                    <a:pt x="150" y="512"/>
                  </a:lnTo>
                  <a:lnTo>
                    <a:pt x="150" y="512"/>
                  </a:lnTo>
                  <a:lnTo>
                    <a:pt x="148" y="514"/>
                  </a:lnTo>
                  <a:lnTo>
                    <a:pt x="148" y="514"/>
                  </a:lnTo>
                  <a:lnTo>
                    <a:pt x="150" y="516"/>
                  </a:lnTo>
                  <a:lnTo>
                    <a:pt x="150" y="516"/>
                  </a:lnTo>
                  <a:lnTo>
                    <a:pt x="150" y="516"/>
                  </a:lnTo>
                  <a:lnTo>
                    <a:pt x="150" y="516"/>
                  </a:lnTo>
                  <a:lnTo>
                    <a:pt x="154" y="518"/>
                  </a:lnTo>
                  <a:lnTo>
                    <a:pt x="156" y="522"/>
                  </a:lnTo>
                  <a:lnTo>
                    <a:pt x="156" y="522"/>
                  </a:lnTo>
                  <a:lnTo>
                    <a:pt x="156" y="522"/>
                  </a:lnTo>
                  <a:lnTo>
                    <a:pt x="156" y="522"/>
                  </a:lnTo>
                  <a:lnTo>
                    <a:pt x="158" y="524"/>
                  </a:lnTo>
                  <a:lnTo>
                    <a:pt x="158" y="526"/>
                  </a:lnTo>
                  <a:lnTo>
                    <a:pt x="158" y="526"/>
                  </a:lnTo>
                  <a:lnTo>
                    <a:pt x="158" y="526"/>
                  </a:lnTo>
                  <a:lnTo>
                    <a:pt x="158" y="526"/>
                  </a:lnTo>
                  <a:lnTo>
                    <a:pt x="164" y="528"/>
                  </a:lnTo>
                  <a:lnTo>
                    <a:pt x="166" y="532"/>
                  </a:lnTo>
                  <a:lnTo>
                    <a:pt x="168" y="536"/>
                  </a:lnTo>
                  <a:lnTo>
                    <a:pt x="168" y="538"/>
                  </a:lnTo>
                  <a:lnTo>
                    <a:pt x="168" y="538"/>
                  </a:lnTo>
                  <a:lnTo>
                    <a:pt x="172" y="542"/>
                  </a:lnTo>
                  <a:lnTo>
                    <a:pt x="172" y="542"/>
                  </a:lnTo>
                  <a:lnTo>
                    <a:pt x="174" y="542"/>
                  </a:lnTo>
                  <a:lnTo>
                    <a:pt x="176" y="544"/>
                  </a:lnTo>
                  <a:lnTo>
                    <a:pt x="176" y="544"/>
                  </a:lnTo>
                  <a:lnTo>
                    <a:pt x="176" y="544"/>
                  </a:lnTo>
                  <a:lnTo>
                    <a:pt x="176" y="544"/>
                  </a:lnTo>
                  <a:lnTo>
                    <a:pt x="182" y="546"/>
                  </a:lnTo>
                  <a:lnTo>
                    <a:pt x="182" y="546"/>
                  </a:lnTo>
                  <a:lnTo>
                    <a:pt x="184" y="548"/>
                  </a:lnTo>
                  <a:lnTo>
                    <a:pt x="184" y="548"/>
                  </a:lnTo>
                  <a:lnTo>
                    <a:pt x="184" y="548"/>
                  </a:lnTo>
                  <a:lnTo>
                    <a:pt x="184" y="550"/>
                  </a:lnTo>
                  <a:lnTo>
                    <a:pt x="184" y="550"/>
                  </a:lnTo>
                  <a:lnTo>
                    <a:pt x="186" y="550"/>
                  </a:lnTo>
                  <a:lnTo>
                    <a:pt x="184" y="552"/>
                  </a:lnTo>
                  <a:lnTo>
                    <a:pt x="184" y="552"/>
                  </a:lnTo>
                  <a:lnTo>
                    <a:pt x="186" y="554"/>
                  </a:lnTo>
                  <a:lnTo>
                    <a:pt x="186" y="554"/>
                  </a:lnTo>
                  <a:lnTo>
                    <a:pt x="188" y="556"/>
                  </a:lnTo>
                  <a:lnTo>
                    <a:pt x="188" y="556"/>
                  </a:lnTo>
                  <a:lnTo>
                    <a:pt x="188" y="556"/>
                  </a:lnTo>
                  <a:lnTo>
                    <a:pt x="190" y="558"/>
                  </a:lnTo>
                  <a:lnTo>
                    <a:pt x="190" y="558"/>
                  </a:lnTo>
                  <a:lnTo>
                    <a:pt x="192" y="558"/>
                  </a:lnTo>
                  <a:lnTo>
                    <a:pt x="192" y="558"/>
                  </a:lnTo>
                  <a:lnTo>
                    <a:pt x="194" y="560"/>
                  </a:lnTo>
                  <a:lnTo>
                    <a:pt x="194" y="560"/>
                  </a:lnTo>
                  <a:lnTo>
                    <a:pt x="196" y="562"/>
                  </a:lnTo>
                  <a:lnTo>
                    <a:pt x="196" y="562"/>
                  </a:lnTo>
                  <a:lnTo>
                    <a:pt x="198" y="562"/>
                  </a:lnTo>
                  <a:lnTo>
                    <a:pt x="200" y="564"/>
                  </a:lnTo>
                  <a:lnTo>
                    <a:pt x="202" y="566"/>
                  </a:lnTo>
                  <a:lnTo>
                    <a:pt x="200" y="566"/>
                  </a:lnTo>
                  <a:lnTo>
                    <a:pt x="200" y="566"/>
                  </a:lnTo>
                  <a:lnTo>
                    <a:pt x="206" y="570"/>
                  </a:lnTo>
                  <a:lnTo>
                    <a:pt x="206" y="570"/>
                  </a:lnTo>
                  <a:lnTo>
                    <a:pt x="208" y="570"/>
                  </a:lnTo>
                  <a:lnTo>
                    <a:pt x="208" y="570"/>
                  </a:lnTo>
                  <a:lnTo>
                    <a:pt x="212" y="572"/>
                  </a:lnTo>
                  <a:lnTo>
                    <a:pt x="214" y="576"/>
                  </a:lnTo>
                  <a:lnTo>
                    <a:pt x="216" y="580"/>
                  </a:lnTo>
                  <a:lnTo>
                    <a:pt x="220" y="584"/>
                  </a:lnTo>
                  <a:lnTo>
                    <a:pt x="220" y="584"/>
                  </a:lnTo>
                  <a:lnTo>
                    <a:pt x="222" y="584"/>
                  </a:lnTo>
                  <a:lnTo>
                    <a:pt x="222" y="584"/>
                  </a:lnTo>
                  <a:lnTo>
                    <a:pt x="222" y="584"/>
                  </a:lnTo>
                  <a:lnTo>
                    <a:pt x="224" y="586"/>
                  </a:lnTo>
                  <a:lnTo>
                    <a:pt x="224" y="586"/>
                  </a:lnTo>
                  <a:lnTo>
                    <a:pt x="226" y="586"/>
                  </a:lnTo>
                  <a:lnTo>
                    <a:pt x="226" y="586"/>
                  </a:lnTo>
                  <a:lnTo>
                    <a:pt x="226" y="588"/>
                  </a:lnTo>
                  <a:lnTo>
                    <a:pt x="226" y="588"/>
                  </a:lnTo>
                  <a:lnTo>
                    <a:pt x="228" y="588"/>
                  </a:lnTo>
                  <a:lnTo>
                    <a:pt x="228" y="588"/>
                  </a:lnTo>
                  <a:lnTo>
                    <a:pt x="230" y="588"/>
                  </a:lnTo>
                  <a:lnTo>
                    <a:pt x="232" y="588"/>
                  </a:lnTo>
                  <a:lnTo>
                    <a:pt x="230" y="588"/>
                  </a:lnTo>
                  <a:lnTo>
                    <a:pt x="230" y="588"/>
                  </a:lnTo>
                  <a:lnTo>
                    <a:pt x="234" y="592"/>
                  </a:lnTo>
                  <a:lnTo>
                    <a:pt x="234" y="592"/>
                  </a:lnTo>
                  <a:lnTo>
                    <a:pt x="236" y="592"/>
                  </a:lnTo>
                  <a:lnTo>
                    <a:pt x="236" y="592"/>
                  </a:lnTo>
                  <a:lnTo>
                    <a:pt x="238" y="596"/>
                  </a:lnTo>
                  <a:lnTo>
                    <a:pt x="238" y="596"/>
                  </a:lnTo>
                  <a:lnTo>
                    <a:pt x="242" y="596"/>
                  </a:lnTo>
                  <a:lnTo>
                    <a:pt x="244" y="598"/>
                  </a:lnTo>
                  <a:lnTo>
                    <a:pt x="244" y="598"/>
                  </a:lnTo>
                  <a:lnTo>
                    <a:pt x="246" y="598"/>
                  </a:lnTo>
                  <a:lnTo>
                    <a:pt x="248" y="600"/>
                  </a:lnTo>
                  <a:lnTo>
                    <a:pt x="248" y="600"/>
                  </a:lnTo>
                  <a:lnTo>
                    <a:pt x="250" y="600"/>
                  </a:lnTo>
                  <a:lnTo>
                    <a:pt x="250" y="600"/>
                  </a:lnTo>
                  <a:lnTo>
                    <a:pt x="252" y="600"/>
                  </a:lnTo>
                  <a:lnTo>
                    <a:pt x="252" y="600"/>
                  </a:lnTo>
                  <a:lnTo>
                    <a:pt x="254" y="600"/>
                  </a:lnTo>
                  <a:lnTo>
                    <a:pt x="254" y="600"/>
                  </a:lnTo>
                  <a:lnTo>
                    <a:pt x="256" y="600"/>
                  </a:lnTo>
                  <a:lnTo>
                    <a:pt x="256" y="600"/>
                  </a:lnTo>
                  <a:lnTo>
                    <a:pt x="258" y="600"/>
                  </a:lnTo>
                  <a:lnTo>
                    <a:pt x="258" y="600"/>
                  </a:lnTo>
                  <a:lnTo>
                    <a:pt x="260" y="602"/>
                  </a:lnTo>
                  <a:lnTo>
                    <a:pt x="260" y="602"/>
                  </a:lnTo>
                  <a:lnTo>
                    <a:pt x="262" y="604"/>
                  </a:lnTo>
                  <a:lnTo>
                    <a:pt x="262" y="604"/>
                  </a:lnTo>
                  <a:lnTo>
                    <a:pt x="264" y="604"/>
                  </a:lnTo>
                  <a:lnTo>
                    <a:pt x="264" y="604"/>
                  </a:lnTo>
                  <a:lnTo>
                    <a:pt x="266" y="604"/>
                  </a:lnTo>
                  <a:lnTo>
                    <a:pt x="266" y="604"/>
                  </a:lnTo>
                  <a:lnTo>
                    <a:pt x="268" y="604"/>
                  </a:lnTo>
                  <a:lnTo>
                    <a:pt x="268" y="604"/>
                  </a:lnTo>
                  <a:lnTo>
                    <a:pt x="268" y="604"/>
                  </a:lnTo>
                  <a:lnTo>
                    <a:pt x="268" y="604"/>
                  </a:lnTo>
                  <a:lnTo>
                    <a:pt x="268" y="604"/>
                  </a:lnTo>
                  <a:lnTo>
                    <a:pt x="270" y="606"/>
                  </a:lnTo>
                  <a:lnTo>
                    <a:pt x="270" y="606"/>
                  </a:lnTo>
                  <a:lnTo>
                    <a:pt x="270" y="606"/>
                  </a:lnTo>
                  <a:lnTo>
                    <a:pt x="272" y="606"/>
                  </a:lnTo>
                  <a:lnTo>
                    <a:pt x="272" y="606"/>
                  </a:lnTo>
                  <a:lnTo>
                    <a:pt x="280" y="604"/>
                  </a:lnTo>
                  <a:lnTo>
                    <a:pt x="280" y="604"/>
                  </a:lnTo>
                  <a:lnTo>
                    <a:pt x="282" y="604"/>
                  </a:lnTo>
                  <a:lnTo>
                    <a:pt x="282" y="604"/>
                  </a:lnTo>
                  <a:lnTo>
                    <a:pt x="282" y="604"/>
                  </a:lnTo>
                  <a:lnTo>
                    <a:pt x="284" y="604"/>
                  </a:lnTo>
                  <a:lnTo>
                    <a:pt x="284" y="604"/>
                  </a:lnTo>
                  <a:lnTo>
                    <a:pt x="286" y="604"/>
                  </a:lnTo>
                  <a:lnTo>
                    <a:pt x="286" y="604"/>
                  </a:lnTo>
                  <a:lnTo>
                    <a:pt x="288" y="604"/>
                  </a:lnTo>
                  <a:lnTo>
                    <a:pt x="288" y="604"/>
                  </a:lnTo>
                  <a:lnTo>
                    <a:pt x="296" y="604"/>
                  </a:lnTo>
                  <a:lnTo>
                    <a:pt x="296" y="604"/>
                  </a:lnTo>
                  <a:lnTo>
                    <a:pt x="296" y="604"/>
                  </a:lnTo>
                  <a:lnTo>
                    <a:pt x="296" y="604"/>
                  </a:lnTo>
                  <a:lnTo>
                    <a:pt x="298" y="600"/>
                  </a:lnTo>
                  <a:lnTo>
                    <a:pt x="298" y="600"/>
                  </a:lnTo>
                  <a:lnTo>
                    <a:pt x="300" y="600"/>
                  </a:lnTo>
                  <a:lnTo>
                    <a:pt x="302" y="600"/>
                  </a:lnTo>
                  <a:lnTo>
                    <a:pt x="302" y="600"/>
                  </a:lnTo>
                  <a:lnTo>
                    <a:pt x="302" y="602"/>
                  </a:lnTo>
                  <a:lnTo>
                    <a:pt x="302" y="602"/>
                  </a:lnTo>
                  <a:lnTo>
                    <a:pt x="304" y="602"/>
                  </a:lnTo>
                  <a:lnTo>
                    <a:pt x="304" y="602"/>
                  </a:lnTo>
                  <a:lnTo>
                    <a:pt x="306" y="602"/>
                  </a:lnTo>
                  <a:lnTo>
                    <a:pt x="306" y="600"/>
                  </a:lnTo>
                  <a:lnTo>
                    <a:pt x="306" y="600"/>
                  </a:lnTo>
                  <a:lnTo>
                    <a:pt x="308" y="600"/>
                  </a:lnTo>
                  <a:lnTo>
                    <a:pt x="310" y="600"/>
                  </a:lnTo>
                  <a:lnTo>
                    <a:pt x="310" y="600"/>
                  </a:lnTo>
                  <a:lnTo>
                    <a:pt x="312" y="600"/>
                  </a:lnTo>
                  <a:lnTo>
                    <a:pt x="312" y="600"/>
                  </a:lnTo>
                  <a:lnTo>
                    <a:pt x="316" y="600"/>
                  </a:lnTo>
                  <a:lnTo>
                    <a:pt x="316" y="600"/>
                  </a:lnTo>
                  <a:lnTo>
                    <a:pt x="318" y="600"/>
                  </a:lnTo>
                  <a:lnTo>
                    <a:pt x="318" y="600"/>
                  </a:lnTo>
                  <a:lnTo>
                    <a:pt x="320" y="598"/>
                  </a:lnTo>
                  <a:lnTo>
                    <a:pt x="320" y="598"/>
                  </a:lnTo>
                  <a:lnTo>
                    <a:pt x="322" y="596"/>
                  </a:lnTo>
                  <a:lnTo>
                    <a:pt x="326" y="598"/>
                  </a:lnTo>
                  <a:lnTo>
                    <a:pt x="330" y="598"/>
                  </a:lnTo>
                  <a:lnTo>
                    <a:pt x="330" y="598"/>
                  </a:lnTo>
                  <a:lnTo>
                    <a:pt x="334" y="596"/>
                  </a:lnTo>
                  <a:lnTo>
                    <a:pt x="334" y="596"/>
                  </a:lnTo>
                  <a:lnTo>
                    <a:pt x="336" y="594"/>
                  </a:lnTo>
                  <a:lnTo>
                    <a:pt x="336" y="594"/>
                  </a:lnTo>
                  <a:lnTo>
                    <a:pt x="338" y="594"/>
                  </a:lnTo>
                  <a:lnTo>
                    <a:pt x="338" y="594"/>
                  </a:lnTo>
                  <a:lnTo>
                    <a:pt x="342" y="592"/>
                  </a:lnTo>
                  <a:lnTo>
                    <a:pt x="342" y="592"/>
                  </a:lnTo>
                  <a:lnTo>
                    <a:pt x="342" y="592"/>
                  </a:lnTo>
                  <a:lnTo>
                    <a:pt x="342" y="592"/>
                  </a:lnTo>
                  <a:lnTo>
                    <a:pt x="344" y="590"/>
                  </a:lnTo>
                  <a:lnTo>
                    <a:pt x="346" y="590"/>
                  </a:lnTo>
                  <a:lnTo>
                    <a:pt x="346" y="592"/>
                  </a:lnTo>
                  <a:lnTo>
                    <a:pt x="346" y="592"/>
                  </a:lnTo>
                  <a:lnTo>
                    <a:pt x="348" y="594"/>
                  </a:lnTo>
                  <a:lnTo>
                    <a:pt x="350" y="592"/>
                  </a:lnTo>
                  <a:lnTo>
                    <a:pt x="350" y="592"/>
                  </a:lnTo>
                  <a:lnTo>
                    <a:pt x="350" y="592"/>
                  </a:lnTo>
                  <a:lnTo>
                    <a:pt x="350" y="592"/>
                  </a:lnTo>
                  <a:lnTo>
                    <a:pt x="352" y="590"/>
                  </a:lnTo>
                  <a:lnTo>
                    <a:pt x="352" y="592"/>
                  </a:lnTo>
                  <a:lnTo>
                    <a:pt x="352" y="592"/>
                  </a:lnTo>
                  <a:lnTo>
                    <a:pt x="356" y="590"/>
                  </a:lnTo>
                  <a:lnTo>
                    <a:pt x="356" y="590"/>
                  </a:lnTo>
                  <a:lnTo>
                    <a:pt x="362" y="588"/>
                  </a:lnTo>
                  <a:lnTo>
                    <a:pt x="362" y="588"/>
                  </a:lnTo>
                  <a:lnTo>
                    <a:pt x="364" y="586"/>
                  </a:lnTo>
                  <a:lnTo>
                    <a:pt x="364" y="586"/>
                  </a:lnTo>
                  <a:lnTo>
                    <a:pt x="366" y="584"/>
                  </a:lnTo>
                  <a:lnTo>
                    <a:pt x="366" y="584"/>
                  </a:lnTo>
                  <a:lnTo>
                    <a:pt x="370" y="582"/>
                  </a:lnTo>
                  <a:lnTo>
                    <a:pt x="370" y="582"/>
                  </a:lnTo>
                  <a:lnTo>
                    <a:pt x="372" y="582"/>
                  </a:lnTo>
                  <a:lnTo>
                    <a:pt x="372" y="582"/>
                  </a:lnTo>
                  <a:lnTo>
                    <a:pt x="374" y="582"/>
                  </a:lnTo>
                  <a:lnTo>
                    <a:pt x="374" y="582"/>
                  </a:lnTo>
                  <a:lnTo>
                    <a:pt x="378" y="582"/>
                  </a:lnTo>
                  <a:lnTo>
                    <a:pt x="378" y="582"/>
                  </a:lnTo>
                  <a:lnTo>
                    <a:pt x="378" y="580"/>
                  </a:lnTo>
                  <a:lnTo>
                    <a:pt x="378" y="580"/>
                  </a:lnTo>
                  <a:lnTo>
                    <a:pt x="380" y="578"/>
                  </a:lnTo>
                  <a:lnTo>
                    <a:pt x="380" y="578"/>
                  </a:lnTo>
                  <a:lnTo>
                    <a:pt x="382" y="578"/>
                  </a:lnTo>
                  <a:lnTo>
                    <a:pt x="382" y="578"/>
                  </a:lnTo>
                  <a:lnTo>
                    <a:pt x="382" y="578"/>
                  </a:lnTo>
                  <a:lnTo>
                    <a:pt x="382" y="580"/>
                  </a:lnTo>
                  <a:lnTo>
                    <a:pt x="382" y="580"/>
                  </a:lnTo>
                  <a:lnTo>
                    <a:pt x="384" y="582"/>
                  </a:lnTo>
                  <a:lnTo>
                    <a:pt x="388" y="582"/>
                  </a:lnTo>
                  <a:lnTo>
                    <a:pt x="388" y="582"/>
                  </a:lnTo>
                  <a:lnTo>
                    <a:pt x="388" y="580"/>
                  </a:lnTo>
                  <a:lnTo>
                    <a:pt x="388" y="580"/>
                  </a:lnTo>
                  <a:lnTo>
                    <a:pt x="388" y="580"/>
                  </a:lnTo>
                  <a:lnTo>
                    <a:pt x="390" y="580"/>
                  </a:lnTo>
                  <a:lnTo>
                    <a:pt x="390" y="580"/>
                  </a:lnTo>
                  <a:lnTo>
                    <a:pt x="392" y="578"/>
                  </a:lnTo>
                  <a:lnTo>
                    <a:pt x="392" y="578"/>
                  </a:lnTo>
                  <a:lnTo>
                    <a:pt x="392" y="576"/>
                  </a:lnTo>
                  <a:lnTo>
                    <a:pt x="392" y="576"/>
                  </a:lnTo>
                  <a:lnTo>
                    <a:pt x="392" y="574"/>
                  </a:lnTo>
                  <a:lnTo>
                    <a:pt x="392" y="574"/>
                  </a:lnTo>
                  <a:lnTo>
                    <a:pt x="390" y="572"/>
                  </a:lnTo>
                  <a:lnTo>
                    <a:pt x="390" y="572"/>
                  </a:lnTo>
                  <a:lnTo>
                    <a:pt x="390" y="572"/>
                  </a:lnTo>
                  <a:lnTo>
                    <a:pt x="390" y="572"/>
                  </a:lnTo>
                  <a:lnTo>
                    <a:pt x="386" y="570"/>
                  </a:lnTo>
                  <a:lnTo>
                    <a:pt x="386" y="570"/>
                  </a:lnTo>
                  <a:lnTo>
                    <a:pt x="386" y="568"/>
                  </a:lnTo>
                  <a:lnTo>
                    <a:pt x="386" y="568"/>
                  </a:lnTo>
                  <a:lnTo>
                    <a:pt x="388" y="566"/>
                  </a:lnTo>
                  <a:lnTo>
                    <a:pt x="390" y="566"/>
                  </a:lnTo>
                  <a:lnTo>
                    <a:pt x="392" y="566"/>
                  </a:lnTo>
                  <a:lnTo>
                    <a:pt x="392" y="566"/>
                  </a:lnTo>
                  <a:lnTo>
                    <a:pt x="392" y="566"/>
                  </a:lnTo>
                  <a:lnTo>
                    <a:pt x="394" y="564"/>
                  </a:lnTo>
                  <a:lnTo>
                    <a:pt x="394" y="562"/>
                  </a:lnTo>
                  <a:lnTo>
                    <a:pt x="394" y="562"/>
                  </a:lnTo>
                  <a:lnTo>
                    <a:pt x="396" y="562"/>
                  </a:lnTo>
                  <a:lnTo>
                    <a:pt x="396" y="562"/>
                  </a:lnTo>
                  <a:lnTo>
                    <a:pt x="396" y="564"/>
                  </a:lnTo>
                  <a:lnTo>
                    <a:pt x="398" y="564"/>
                  </a:lnTo>
                  <a:lnTo>
                    <a:pt x="398" y="564"/>
                  </a:lnTo>
                  <a:lnTo>
                    <a:pt x="402" y="564"/>
                  </a:lnTo>
                  <a:lnTo>
                    <a:pt x="402" y="564"/>
                  </a:lnTo>
                  <a:lnTo>
                    <a:pt x="406" y="564"/>
                  </a:lnTo>
                  <a:lnTo>
                    <a:pt x="406" y="564"/>
                  </a:lnTo>
                  <a:lnTo>
                    <a:pt x="408" y="564"/>
                  </a:lnTo>
                  <a:lnTo>
                    <a:pt x="408" y="564"/>
                  </a:lnTo>
                  <a:lnTo>
                    <a:pt x="410" y="566"/>
                  </a:lnTo>
                  <a:lnTo>
                    <a:pt x="412" y="566"/>
                  </a:lnTo>
                  <a:lnTo>
                    <a:pt x="414" y="566"/>
                  </a:lnTo>
                  <a:lnTo>
                    <a:pt x="414" y="566"/>
                  </a:lnTo>
                  <a:lnTo>
                    <a:pt x="414" y="564"/>
                  </a:lnTo>
                  <a:lnTo>
                    <a:pt x="414" y="564"/>
                  </a:lnTo>
                  <a:lnTo>
                    <a:pt x="414" y="562"/>
                  </a:lnTo>
                  <a:lnTo>
                    <a:pt x="414" y="562"/>
                  </a:lnTo>
                  <a:lnTo>
                    <a:pt x="412" y="562"/>
                  </a:lnTo>
                  <a:lnTo>
                    <a:pt x="412" y="562"/>
                  </a:lnTo>
                  <a:lnTo>
                    <a:pt x="412" y="560"/>
                  </a:lnTo>
                  <a:lnTo>
                    <a:pt x="412" y="560"/>
                  </a:lnTo>
                  <a:lnTo>
                    <a:pt x="408" y="558"/>
                  </a:lnTo>
                  <a:lnTo>
                    <a:pt x="408" y="558"/>
                  </a:lnTo>
                  <a:lnTo>
                    <a:pt x="404" y="558"/>
                  </a:lnTo>
                  <a:lnTo>
                    <a:pt x="404" y="558"/>
                  </a:lnTo>
                  <a:lnTo>
                    <a:pt x="404" y="558"/>
                  </a:lnTo>
                  <a:lnTo>
                    <a:pt x="404" y="558"/>
                  </a:lnTo>
                  <a:lnTo>
                    <a:pt x="400" y="558"/>
                  </a:lnTo>
                  <a:lnTo>
                    <a:pt x="400" y="558"/>
                  </a:lnTo>
                  <a:lnTo>
                    <a:pt x="400" y="556"/>
                  </a:lnTo>
                  <a:lnTo>
                    <a:pt x="400" y="556"/>
                  </a:lnTo>
                  <a:lnTo>
                    <a:pt x="400" y="556"/>
                  </a:lnTo>
                  <a:lnTo>
                    <a:pt x="396" y="556"/>
                  </a:lnTo>
                  <a:lnTo>
                    <a:pt x="396" y="556"/>
                  </a:lnTo>
                  <a:lnTo>
                    <a:pt x="394" y="554"/>
                  </a:lnTo>
                  <a:lnTo>
                    <a:pt x="394" y="554"/>
                  </a:lnTo>
                  <a:lnTo>
                    <a:pt x="390" y="552"/>
                  </a:lnTo>
                  <a:lnTo>
                    <a:pt x="384" y="552"/>
                  </a:lnTo>
                  <a:lnTo>
                    <a:pt x="384" y="552"/>
                  </a:lnTo>
                  <a:lnTo>
                    <a:pt x="384" y="550"/>
                  </a:lnTo>
                  <a:lnTo>
                    <a:pt x="384" y="550"/>
                  </a:lnTo>
                  <a:lnTo>
                    <a:pt x="378" y="550"/>
                  </a:lnTo>
                  <a:lnTo>
                    <a:pt x="378" y="550"/>
                  </a:lnTo>
                  <a:lnTo>
                    <a:pt x="376" y="548"/>
                  </a:lnTo>
                  <a:lnTo>
                    <a:pt x="374" y="546"/>
                  </a:lnTo>
                  <a:lnTo>
                    <a:pt x="374" y="546"/>
                  </a:lnTo>
                  <a:lnTo>
                    <a:pt x="370" y="546"/>
                  </a:lnTo>
                  <a:lnTo>
                    <a:pt x="370" y="546"/>
                  </a:lnTo>
                  <a:lnTo>
                    <a:pt x="368" y="546"/>
                  </a:lnTo>
                  <a:lnTo>
                    <a:pt x="368" y="546"/>
                  </a:lnTo>
                  <a:lnTo>
                    <a:pt x="366" y="546"/>
                  </a:lnTo>
                  <a:lnTo>
                    <a:pt x="366" y="546"/>
                  </a:lnTo>
                  <a:lnTo>
                    <a:pt x="364" y="548"/>
                  </a:lnTo>
                  <a:lnTo>
                    <a:pt x="364" y="546"/>
                  </a:lnTo>
                  <a:lnTo>
                    <a:pt x="364" y="546"/>
                  </a:lnTo>
                  <a:lnTo>
                    <a:pt x="360" y="546"/>
                  </a:lnTo>
                  <a:lnTo>
                    <a:pt x="360" y="546"/>
                  </a:lnTo>
                  <a:lnTo>
                    <a:pt x="360" y="544"/>
                  </a:lnTo>
                  <a:lnTo>
                    <a:pt x="360" y="544"/>
                  </a:lnTo>
                  <a:lnTo>
                    <a:pt x="358" y="544"/>
                  </a:lnTo>
                  <a:lnTo>
                    <a:pt x="358" y="544"/>
                  </a:lnTo>
                  <a:lnTo>
                    <a:pt x="358" y="542"/>
                  </a:lnTo>
                  <a:lnTo>
                    <a:pt x="358" y="542"/>
                  </a:lnTo>
                  <a:lnTo>
                    <a:pt x="354" y="542"/>
                  </a:lnTo>
                  <a:lnTo>
                    <a:pt x="354" y="542"/>
                  </a:lnTo>
                  <a:lnTo>
                    <a:pt x="352" y="542"/>
                  </a:lnTo>
                  <a:lnTo>
                    <a:pt x="352" y="542"/>
                  </a:lnTo>
                  <a:lnTo>
                    <a:pt x="352" y="540"/>
                  </a:lnTo>
                  <a:lnTo>
                    <a:pt x="352" y="540"/>
                  </a:lnTo>
                  <a:lnTo>
                    <a:pt x="348" y="540"/>
                  </a:lnTo>
                  <a:lnTo>
                    <a:pt x="348" y="540"/>
                  </a:lnTo>
                  <a:lnTo>
                    <a:pt x="348" y="540"/>
                  </a:lnTo>
                  <a:lnTo>
                    <a:pt x="348" y="540"/>
                  </a:lnTo>
                  <a:lnTo>
                    <a:pt x="344" y="540"/>
                  </a:lnTo>
                  <a:lnTo>
                    <a:pt x="344" y="538"/>
                  </a:lnTo>
                  <a:lnTo>
                    <a:pt x="344" y="538"/>
                  </a:lnTo>
                  <a:lnTo>
                    <a:pt x="342" y="536"/>
                  </a:lnTo>
                  <a:lnTo>
                    <a:pt x="342" y="536"/>
                  </a:lnTo>
                  <a:lnTo>
                    <a:pt x="340" y="534"/>
                  </a:lnTo>
                  <a:lnTo>
                    <a:pt x="338" y="536"/>
                  </a:lnTo>
                  <a:lnTo>
                    <a:pt x="338" y="536"/>
                  </a:lnTo>
                  <a:lnTo>
                    <a:pt x="336" y="536"/>
                  </a:lnTo>
                  <a:lnTo>
                    <a:pt x="336" y="536"/>
                  </a:lnTo>
                  <a:lnTo>
                    <a:pt x="336" y="534"/>
                  </a:lnTo>
                  <a:lnTo>
                    <a:pt x="336" y="534"/>
                  </a:lnTo>
                  <a:lnTo>
                    <a:pt x="332" y="534"/>
                  </a:lnTo>
                  <a:lnTo>
                    <a:pt x="332" y="534"/>
                  </a:lnTo>
                  <a:lnTo>
                    <a:pt x="332" y="532"/>
                  </a:lnTo>
                  <a:lnTo>
                    <a:pt x="332" y="532"/>
                  </a:lnTo>
                  <a:lnTo>
                    <a:pt x="330" y="530"/>
                  </a:lnTo>
                  <a:lnTo>
                    <a:pt x="330" y="530"/>
                  </a:lnTo>
                  <a:lnTo>
                    <a:pt x="330" y="528"/>
                  </a:lnTo>
                  <a:lnTo>
                    <a:pt x="330" y="528"/>
                  </a:lnTo>
                  <a:lnTo>
                    <a:pt x="328" y="528"/>
                  </a:lnTo>
                  <a:lnTo>
                    <a:pt x="328" y="526"/>
                  </a:lnTo>
                  <a:lnTo>
                    <a:pt x="328" y="526"/>
                  </a:lnTo>
                  <a:lnTo>
                    <a:pt x="324" y="524"/>
                  </a:lnTo>
                  <a:lnTo>
                    <a:pt x="324" y="524"/>
                  </a:lnTo>
                  <a:lnTo>
                    <a:pt x="316" y="522"/>
                  </a:lnTo>
                  <a:lnTo>
                    <a:pt x="316" y="522"/>
                  </a:lnTo>
                  <a:lnTo>
                    <a:pt x="310" y="518"/>
                  </a:lnTo>
                  <a:lnTo>
                    <a:pt x="306" y="512"/>
                  </a:lnTo>
                  <a:lnTo>
                    <a:pt x="306" y="512"/>
                  </a:lnTo>
                  <a:lnTo>
                    <a:pt x="304" y="508"/>
                  </a:lnTo>
                  <a:lnTo>
                    <a:pt x="304" y="508"/>
                  </a:lnTo>
                  <a:lnTo>
                    <a:pt x="302" y="508"/>
                  </a:lnTo>
                  <a:lnTo>
                    <a:pt x="300" y="508"/>
                  </a:lnTo>
                  <a:lnTo>
                    <a:pt x="300" y="508"/>
                  </a:lnTo>
                  <a:lnTo>
                    <a:pt x="298" y="506"/>
                  </a:lnTo>
                  <a:lnTo>
                    <a:pt x="298" y="506"/>
                  </a:lnTo>
                  <a:lnTo>
                    <a:pt x="294" y="502"/>
                  </a:lnTo>
                  <a:lnTo>
                    <a:pt x="294" y="502"/>
                  </a:lnTo>
                  <a:lnTo>
                    <a:pt x="292" y="500"/>
                  </a:lnTo>
                  <a:lnTo>
                    <a:pt x="292" y="498"/>
                  </a:lnTo>
                  <a:lnTo>
                    <a:pt x="292" y="494"/>
                  </a:lnTo>
                  <a:lnTo>
                    <a:pt x="292" y="494"/>
                  </a:lnTo>
                  <a:lnTo>
                    <a:pt x="286" y="492"/>
                  </a:lnTo>
                  <a:lnTo>
                    <a:pt x="286" y="492"/>
                  </a:lnTo>
                  <a:lnTo>
                    <a:pt x="284" y="490"/>
                  </a:lnTo>
                  <a:lnTo>
                    <a:pt x="284" y="490"/>
                  </a:lnTo>
                  <a:lnTo>
                    <a:pt x="282" y="488"/>
                  </a:lnTo>
                  <a:lnTo>
                    <a:pt x="282" y="488"/>
                  </a:lnTo>
                  <a:lnTo>
                    <a:pt x="282" y="486"/>
                  </a:lnTo>
                  <a:lnTo>
                    <a:pt x="282" y="486"/>
                  </a:lnTo>
                  <a:lnTo>
                    <a:pt x="278" y="484"/>
                  </a:lnTo>
                  <a:lnTo>
                    <a:pt x="278" y="484"/>
                  </a:lnTo>
                  <a:lnTo>
                    <a:pt x="276" y="482"/>
                  </a:lnTo>
                  <a:lnTo>
                    <a:pt x="274" y="478"/>
                  </a:lnTo>
                  <a:lnTo>
                    <a:pt x="274" y="478"/>
                  </a:lnTo>
                  <a:lnTo>
                    <a:pt x="274" y="476"/>
                  </a:lnTo>
                  <a:lnTo>
                    <a:pt x="274" y="476"/>
                  </a:lnTo>
                  <a:lnTo>
                    <a:pt x="274" y="472"/>
                  </a:lnTo>
                  <a:lnTo>
                    <a:pt x="274" y="472"/>
                  </a:lnTo>
                  <a:lnTo>
                    <a:pt x="272" y="470"/>
                  </a:lnTo>
                  <a:lnTo>
                    <a:pt x="272" y="470"/>
                  </a:lnTo>
                  <a:lnTo>
                    <a:pt x="272" y="470"/>
                  </a:lnTo>
                  <a:lnTo>
                    <a:pt x="272" y="470"/>
                  </a:lnTo>
                  <a:lnTo>
                    <a:pt x="272" y="470"/>
                  </a:lnTo>
                  <a:lnTo>
                    <a:pt x="268" y="468"/>
                  </a:lnTo>
                  <a:lnTo>
                    <a:pt x="268" y="468"/>
                  </a:lnTo>
                  <a:lnTo>
                    <a:pt x="268" y="468"/>
                  </a:lnTo>
                  <a:lnTo>
                    <a:pt x="268" y="468"/>
                  </a:lnTo>
                  <a:lnTo>
                    <a:pt x="268" y="464"/>
                  </a:lnTo>
                  <a:lnTo>
                    <a:pt x="266" y="464"/>
                  </a:lnTo>
                  <a:lnTo>
                    <a:pt x="266" y="464"/>
                  </a:lnTo>
                  <a:lnTo>
                    <a:pt x="264" y="464"/>
                  </a:lnTo>
                  <a:lnTo>
                    <a:pt x="264" y="464"/>
                  </a:lnTo>
                  <a:lnTo>
                    <a:pt x="262" y="460"/>
                  </a:lnTo>
                  <a:lnTo>
                    <a:pt x="262" y="460"/>
                  </a:lnTo>
                  <a:lnTo>
                    <a:pt x="262" y="458"/>
                  </a:lnTo>
                  <a:lnTo>
                    <a:pt x="262" y="458"/>
                  </a:lnTo>
                  <a:lnTo>
                    <a:pt x="260" y="456"/>
                  </a:lnTo>
                  <a:lnTo>
                    <a:pt x="260" y="456"/>
                  </a:lnTo>
                  <a:lnTo>
                    <a:pt x="258" y="454"/>
                  </a:lnTo>
                  <a:lnTo>
                    <a:pt x="256" y="450"/>
                  </a:lnTo>
                  <a:lnTo>
                    <a:pt x="254" y="444"/>
                  </a:lnTo>
                  <a:lnTo>
                    <a:pt x="254" y="444"/>
                  </a:lnTo>
                  <a:lnTo>
                    <a:pt x="254" y="442"/>
                  </a:lnTo>
                  <a:lnTo>
                    <a:pt x="254" y="442"/>
                  </a:lnTo>
                  <a:lnTo>
                    <a:pt x="250" y="440"/>
                  </a:lnTo>
                  <a:lnTo>
                    <a:pt x="250" y="440"/>
                  </a:lnTo>
                  <a:lnTo>
                    <a:pt x="248" y="440"/>
                  </a:lnTo>
                  <a:lnTo>
                    <a:pt x="248" y="440"/>
                  </a:lnTo>
                  <a:lnTo>
                    <a:pt x="246" y="436"/>
                  </a:lnTo>
                  <a:lnTo>
                    <a:pt x="244" y="432"/>
                  </a:lnTo>
                  <a:lnTo>
                    <a:pt x="244" y="432"/>
                  </a:lnTo>
                  <a:lnTo>
                    <a:pt x="242" y="432"/>
                  </a:lnTo>
                  <a:lnTo>
                    <a:pt x="242" y="432"/>
                  </a:lnTo>
                  <a:lnTo>
                    <a:pt x="240" y="430"/>
                  </a:lnTo>
                  <a:lnTo>
                    <a:pt x="240" y="430"/>
                  </a:lnTo>
                  <a:lnTo>
                    <a:pt x="238" y="428"/>
                  </a:lnTo>
                  <a:lnTo>
                    <a:pt x="238" y="428"/>
                  </a:lnTo>
                  <a:lnTo>
                    <a:pt x="232" y="418"/>
                  </a:lnTo>
                  <a:lnTo>
                    <a:pt x="232" y="418"/>
                  </a:lnTo>
                  <a:lnTo>
                    <a:pt x="232" y="416"/>
                  </a:lnTo>
                  <a:lnTo>
                    <a:pt x="232" y="416"/>
                  </a:lnTo>
                  <a:lnTo>
                    <a:pt x="228" y="414"/>
                  </a:lnTo>
                  <a:lnTo>
                    <a:pt x="228" y="414"/>
                  </a:lnTo>
                  <a:lnTo>
                    <a:pt x="228" y="412"/>
                  </a:lnTo>
                  <a:lnTo>
                    <a:pt x="228" y="412"/>
                  </a:lnTo>
                  <a:lnTo>
                    <a:pt x="228" y="412"/>
                  </a:lnTo>
                  <a:lnTo>
                    <a:pt x="228" y="410"/>
                  </a:lnTo>
                  <a:lnTo>
                    <a:pt x="228" y="410"/>
                  </a:lnTo>
                  <a:lnTo>
                    <a:pt x="228" y="408"/>
                  </a:lnTo>
                  <a:lnTo>
                    <a:pt x="228" y="408"/>
                  </a:lnTo>
                  <a:lnTo>
                    <a:pt x="226" y="406"/>
                  </a:lnTo>
                  <a:lnTo>
                    <a:pt x="226" y="406"/>
                  </a:lnTo>
                  <a:lnTo>
                    <a:pt x="218" y="396"/>
                  </a:lnTo>
                  <a:lnTo>
                    <a:pt x="218" y="396"/>
                  </a:lnTo>
                  <a:lnTo>
                    <a:pt x="200" y="360"/>
                  </a:lnTo>
                  <a:lnTo>
                    <a:pt x="200" y="360"/>
                  </a:lnTo>
                  <a:lnTo>
                    <a:pt x="200" y="358"/>
                  </a:lnTo>
                  <a:lnTo>
                    <a:pt x="200" y="358"/>
                  </a:lnTo>
                  <a:lnTo>
                    <a:pt x="200" y="356"/>
                  </a:lnTo>
                  <a:lnTo>
                    <a:pt x="198" y="354"/>
                  </a:lnTo>
                  <a:lnTo>
                    <a:pt x="198" y="354"/>
                  </a:lnTo>
                  <a:lnTo>
                    <a:pt x="198" y="352"/>
                  </a:lnTo>
                  <a:lnTo>
                    <a:pt x="198" y="352"/>
                  </a:lnTo>
                  <a:lnTo>
                    <a:pt x="196" y="348"/>
                  </a:lnTo>
                  <a:lnTo>
                    <a:pt x="190" y="346"/>
                  </a:lnTo>
                  <a:lnTo>
                    <a:pt x="190" y="346"/>
                  </a:lnTo>
                  <a:lnTo>
                    <a:pt x="190" y="346"/>
                  </a:lnTo>
                  <a:lnTo>
                    <a:pt x="190" y="346"/>
                  </a:lnTo>
                  <a:lnTo>
                    <a:pt x="188" y="342"/>
                  </a:lnTo>
                  <a:lnTo>
                    <a:pt x="188" y="342"/>
                  </a:lnTo>
                  <a:lnTo>
                    <a:pt x="188" y="342"/>
                  </a:lnTo>
                  <a:lnTo>
                    <a:pt x="188" y="342"/>
                  </a:lnTo>
                  <a:lnTo>
                    <a:pt x="188" y="338"/>
                  </a:lnTo>
                  <a:lnTo>
                    <a:pt x="184" y="334"/>
                  </a:lnTo>
                  <a:lnTo>
                    <a:pt x="184" y="334"/>
                  </a:lnTo>
                  <a:lnTo>
                    <a:pt x="182" y="332"/>
                  </a:lnTo>
                  <a:lnTo>
                    <a:pt x="180" y="328"/>
                  </a:lnTo>
                  <a:lnTo>
                    <a:pt x="180" y="328"/>
                  </a:lnTo>
                  <a:lnTo>
                    <a:pt x="180" y="326"/>
                  </a:lnTo>
                  <a:lnTo>
                    <a:pt x="180" y="326"/>
                  </a:lnTo>
                  <a:lnTo>
                    <a:pt x="180" y="324"/>
                  </a:lnTo>
                  <a:lnTo>
                    <a:pt x="180" y="324"/>
                  </a:lnTo>
                  <a:lnTo>
                    <a:pt x="180" y="322"/>
                  </a:lnTo>
                  <a:lnTo>
                    <a:pt x="180" y="322"/>
                  </a:lnTo>
                  <a:lnTo>
                    <a:pt x="178" y="320"/>
                  </a:lnTo>
                  <a:lnTo>
                    <a:pt x="176" y="316"/>
                  </a:lnTo>
                  <a:lnTo>
                    <a:pt x="176" y="316"/>
                  </a:lnTo>
                  <a:lnTo>
                    <a:pt x="178" y="314"/>
                  </a:lnTo>
                  <a:lnTo>
                    <a:pt x="178" y="314"/>
                  </a:lnTo>
                  <a:lnTo>
                    <a:pt x="176" y="310"/>
                  </a:lnTo>
                  <a:lnTo>
                    <a:pt x="172" y="306"/>
                  </a:lnTo>
                  <a:lnTo>
                    <a:pt x="172" y="306"/>
                  </a:lnTo>
                  <a:lnTo>
                    <a:pt x="170" y="304"/>
                  </a:lnTo>
                  <a:lnTo>
                    <a:pt x="170" y="300"/>
                  </a:lnTo>
                  <a:lnTo>
                    <a:pt x="170" y="300"/>
                  </a:lnTo>
                  <a:lnTo>
                    <a:pt x="170" y="300"/>
                  </a:lnTo>
                  <a:lnTo>
                    <a:pt x="170" y="300"/>
                  </a:lnTo>
                  <a:lnTo>
                    <a:pt x="170" y="296"/>
                  </a:lnTo>
                  <a:lnTo>
                    <a:pt x="168" y="294"/>
                  </a:lnTo>
                  <a:lnTo>
                    <a:pt x="168" y="294"/>
                  </a:lnTo>
                  <a:lnTo>
                    <a:pt x="166" y="294"/>
                  </a:lnTo>
                  <a:lnTo>
                    <a:pt x="166" y="294"/>
                  </a:lnTo>
                  <a:lnTo>
                    <a:pt x="164" y="290"/>
                  </a:lnTo>
                  <a:lnTo>
                    <a:pt x="158" y="290"/>
                  </a:lnTo>
                  <a:lnTo>
                    <a:pt x="158" y="290"/>
                  </a:lnTo>
                  <a:lnTo>
                    <a:pt x="160" y="288"/>
                  </a:lnTo>
                  <a:lnTo>
                    <a:pt x="160" y="288"/>
                  </a:lnTo>
                  <a:lnTo>
                    <a:pt x="160" y="284"/>
                  </a:lnTo>
                  <a:lnTo>
                    <a:pt x="160" y="284"/>
                  </a:lnTo>
                  <a:lnTo>
                    <a:pt x="160" y="282"/>
                  </a:lnTo>
                  <a:lnTo>
                    <a:pt x="160" y="282"/>
                  </a:lnTo>
                  <a:lnTo>
                    <a:pt x="160" y="280"/>
                  </a:lnTo>
                  <a:lnTo>
                    <a:pt x="160" y="280"/>
                  </a:lnTo>
                  <a:lnTo>
                    <a:pt x="158" y="276"/>
                  </a:lnTo>
                  <a:lnTo>
                    <a:pt x="158" y="276"/>
                  </a:lnTo>
                  <a:lnTo>
                    <a:pt x="152" y="266"/>
                  </a:lnTo>
                  <a:lnTo>
                    <a:pt x="152" y="266"/>
                  </a:lnTo>
                  <a:lnTo>
                    <a:pt x="152" y="264"/>
                  </a:lnTo>
                  <a:lnTo>
                    <a:pt x="152" y="264"/>
                  </a:lnTo>
                  <a:lnTo>
                    <a:pt x="152" y="262"/>
                  </a:lnTo>
                  <a:lnTo>
                    <a:pt x="152" y="262"/>
                  </a:lnTo>
                  <a:lnTo>
                    <a:pt x="150" y="258"/>
                  </a:lnTo>
                  <a:lnTo>
                    <a:pt x="150" y="258"/>
                  </a:lnTo>
                  <a:lnTo>
                    <a:pt x="142" y="246"/>
                  </a:lnTo>
                  <a:lnTo>
                    <a:pt x="142" y="246"/>
                  </a:lnTo>
                  <a:lnTo>
                    <a:pt x="142" y="244"/>
                  </a:lnTo>
                  <a:lnTo>
                    <a:pt x="142" y="244"/>
                  </a:lnTo>
                  <a:lnTo>
                    <a:pt x="142" y="242"/>
                  </a:lnTo>
                  <a:lnTo>
                    <a:pt x="142" y="242"/>
                  </a:lnTo>
                  <a:lnTo>
                    <a:pt x="140" y="238"/>
                  </a:lnTo>
                  <a:lnTo>
                    <a:pt x="140" y="238"/>
                  </a:lnTo>
                  <a:lnTo>
                    <a:pt x="132" y="230"/>
                  </a:lnTo>
                  <a:lnTo>
                    <a:pt x="132" y="230"/>
                  </a:lnTo>
                  <a:lnTo>
                    <a:pt x="134" y="230"/>
                  </a:lnTo>
                  <a:lnTo>
                    <a:pt x="134" y="230"/>
                  </a:lnTo>
                  <a:lnTo>
                    <a:pt x="136" y="230"/>
                  </a:lnTo>
                  <a:lnTo>
                    <a:pt x="136" y="230"/>
                  </a:lnTo>
                  <a:lnTo>
                    <a:pt x="136" y="226"/>
                  </a:lnTo>
                  <a:lnTo>
                    <a:pt x="134" y="224"/>
                  </a:lnTo>
                  <a:lnTo>
                    <a:pt x="134" y="224"/>
                  </a:lnTo>
                  <a:lnTo>
                    <a:pt x="130" y="222"/>
                  </a:lnTo>
                  <a:lnTo>
                    <a:pt x="126" y="216"/>
                  </a:lnTo>
                  <a:lnTo>
                    <a:pt x="122" y="204"/>
                  </a:lnTo>
                  <a:lnTo>
                    <a:pt x="122" y="204"/>
                  </a:lnTo>
                  <a:lnTo>
                    <a:pt x="122" y="202"/>
                  </a:lnTo>
                  <a:lnTo>
                    <a:pt x="122" y="202"/>
                  </a:lnTo>
                  <a:lnTo>
                    <a:pt x="120" y="200"/>
                  </a:lnTo>
                  <a:lnTo>
                    <a:pt x="120" y="200"/>
                  </a:lnTo>
                  <a:lnTo>
                    <a:pt x="120" y="198"/>
                  </a:lnTo>
                  <a:lnTo>
                    <a:pt x="120" y="198"/>
                  </a:lnTo>
                  <a:lnTo>
                    <a:pt x="120" y="194"/>
                  </a:lnTo>
                  <a:lnTo>
                    <a:pt x="120" y="192"/>
                  </a:lnTo>
                  <a:lnTo>
                    <a:pt x="120" y="192"/>
                  </a:lnTo>
                  <a:lnTo>
                    <a:pt x="120" y="190"/>
                  </a:lnTo>
                  <a:lnTo>
                    <a:pt x="120" y="190"/>
                  </a:lnTo>
                  <a:lnTo>
                    <a:pt x="120" y="186"/>
                  </a:lnTo>
                  <a:lnTo>
                    <a:pt x="120" y="186"/>
                  </a:lnTo>
                  <a:lnTo>
                    <a:pt x="118" y="184"/>
                  </a:lnTo>
                  <a:lnTo>
                    <a:pt x="118" y="184"/>
                  </a:lnTo>
                  <a:lnTo>
                    <a:pt x="118" y="182"/>
                  </a:lnTo>
                  <a:lnTo>
                    <a:pt x="118" y="182"/>
                  </a:lnTo>
                  <a:lnTo>
                    <a:pt x="116" y="182"/>
                  </a:lnTo>
                  <a:lnTo>
                    <a:pt x="116" y="182"/>
                  </a:lnTo>
                  <a:lnTo>
                    <a:pt x="116" y="180"/>
                  </a:lnTo>
                  <a:lnTo>
                    <a:pt x="116" y="180"/>
                  </a:lnTo>
                  <a:lnTo>
                    <a:pt x="116" y="178"/>
                  </a:lnTo>
                  <a:lnTo>
                    <a:pt x="116" y="178"/>
                  </a:lnTo>
                  <a:lnTo>
                    <a:pt x="116" y="176"/>
                  </a:lnTo>
                  <a:lnTo>
                    <a:pt x="116" y="176"/>
                  </a:lnTo>
                  <a:lnTo>
                    <a:pt x="116" y="176"/>
                  </a:lnTo>
                  <a:lnTo>
                    <a:pt x="116" y="176"/>
                  </a:lnTo>
                  <a:lnTo>
                    <a:pt x="118" y="174"/>
                  </a:lnTo>
                  <a:lnTo>
                    <a:pt x="116" y="172"/>
                  </a:lnTo>
                  <a:lnTo>
                    <a:pt x="116" y="172"/>
                  </a:lnTo>
                  <a:lnTo>
                    <a:pt x="116" y="172"/>
                  </a:lnTo>
                  <a:lnTo>
                    <a:pt x="116" y="172"/>
                  </a:lnTo>
                  <a:lnTo>
                    <a:pt x="116" y="172"/>
                  </a:lnTo>
                  <a:lnTo>
                    <a:pt x="114" y="168"/>
                  </a:lnTo>
                  <a:lnTo>
                    <a:pt x="114" y="168"/>
                  </a:lnTo>
                  <a:lnTo>
                    <a:pt x="112" y="168"/>
                  </a:lnTo>
                  <a:lnTo>
                    <a:pt x="112" y="168"/>
                  </a:lnTo>
                  <a:lnTo>
                    <a:pt x="112" y="168"/>
                  </a:lnTo>
                  <a:lnTo>
                    <a:pt x="112" y="168"/>
                  </a:lnTo>
                  <a:lnTo>
                    <a:pt x="112" y="166"/>
                  </a:lnTo>
                  <a:lnTo>
                    <a:pt x="112" y="166"/>
                  </a:lnTo>
                  <a:lnTo>
                    <a:pt x="112" y="166"/>
                  </a:lnTo>
                  <a:lnTo>
                    <a:pt x="114" y="164"/>
                  </a:lnTo>
                  <a:lnTo>
                    <a:pt x="112" y="164"/>
                  </a:lnTo>
                  <a:lnTo>
                    <a:pt x="112" y="164"/>
                  </a:lnTo>
                  <a:lnTo>
                    <a:pt x="112" y="162"/>
                  </a:lnTo>
                  <a:lnTo>
                    <a:pt x="112" y="162"/>
                  </a:lnTo>
                  <a:lnTo>
                    <a:pt x="106" y="158"/>
                  </a:lnTo>
                  <a:lnTo>
                    <a:pt x="104" y="152"/>
                  </a:lnTo>
                  <a:lnTo>
                    <a:pt x="104" y="152"/>
                  </a:lnTo>
                  <a:lnTo>
                    <a:pt x="104" y="150"/>
                  </a:lnTo>
                  <a:lnTo>
                    <a:pt x="104" y="150"/>
                  </a:lnTo>
                  <a:lnTo>
                    <a:pt x="104" y="148"/>
                  </a:lnTo>
                  <a:lnTo>
                    <a:pt x="104" y="148"/>
                  </a:lnTo>
                  <a:lnTo>
                    <a:pt x="104" y="146"/>
                  </a:lnTo>
                  <a:lnTo>
                    <a:pt x="104" y="146"/>
                  </a:lnTo>
                  <a:lnTo>
                    <a:pt x="100" y="142"/>
                  </a:lnTo>
                  <a:lnTo>
                    <a:pt x="100" y="142"/>
                  </a:lnTo>
                  <a:lnTo>
                    <a:pt x="100" y="140"/>
                  </a:lnTo>
                  <a:lnTo>
                    <a:pt x="100" y="140"/>
                  </a:lnTo>
                  <a:lnTo>
                    <a:pt x="100" y="138"/>
                  </a:lnTo>
                  <a:lnTo>
                    <a:pt x="100" y="138"/>
                  </a:lnTo>
                  <a:lnTo>
                    <a:pt x="100" y="136"/>
                  </a:lnTo>
                  <a:lnTo>
                    <a:pt x="100" y="136"/>
                  </a:lnTo>
                  <a:lnTo>
                    <a:pt x="100" y="134"/>
                  </a:lnTo>
                  <a:lnTo>
                    <a:pt x="98" y="132"/>
                  </a:lnTo>
                  <a:lnTo>
                    <a:pt x="98" y="132"/>
                  </a:lnTo>
                  <a:lnTo>
                    <a:pt x="96" y="132"/>
                  </a:lnTo>
                  <a:lnTo>
                    <a:pt x="96" y="132"/>
                  </a:lnTo>
                  <a:lnTo>
                    <a:pt x="96" y="130"/>
                  </a:lnTo>
                  <a:lnTo>
                    <a:pt x="96" y="130"/>
                  </a:lnTo>
                  <a:lnTo>
                    <a:pt x="94" y="128"/>
                  </a:lnTo>
                  <a:lnTo>
                    <a:pt x="94" y="128"/>
                  </a:lnTo>
                  <a:lnTo>
                    <a:pt x="94" y="128"/>
                  </a:lnTo>
                  <a:lnTo>
                    <a:pt x="92" y="124"/>
                  </a:lnTo>
                  <a:lnTo>
                    <a:pt x="92" y="120"/>
                  </a:lnTo>
                  <a:lnTo>
                    <a:pt x="92" y="120"/>
                  </a:lnTo>
                  <a:lnTo>
                    <a:pt x="92" y="118"/>
                  </a:lnTo>
                  <a:lnTo>
                    <a:pt x="92" y="118"/>
                  </a:lnTo>
                  <a:lnTo>
                    <a:pt x="90" y="116"/>
                  </a:lnTo>
                  <a:lnTo>
                    <a:pt x="90" y="116"/>
                  </a:lnTo>
                  <a:close/>
                </a:path>
              </a:pathLst>
            </a:custGeom>
            <a:grpFill/>
            <a:ln>
              <a:noFill/>
            </a:ln>
          </p:spPr>
          <p:txBody>
            <a:bodyPr vert="horz" wrap="square" lIns="68580" tIns="34290" rIns="68580" bIns="34290" numCol="1" anchor="t" anchorCtr="0" compatLnSpc="1"/>
            <a:lstStyle/>
            <a:p>
              <a:endParaRPr lang="zh-CN" altLang="en-US" sz="1350"/>
            </a:p>
          </p:txBody>
        </p:sp>
        <p:sp>
          <p:nvSpPr>
            <p:cNvPr id="11" name="Freeform 43"/>
            <p:cNvSpPr/>
            <p:nvPr/>
          </p:nvSpPr>
          <p:spPr bwMode="auto">
            <a:xfrm>
              <a:off x="9871621" y="2645826"/>
              <a:ext cx="809287" cy="1271737"/>
            </a:xfrm>
            <a:custGeom>
              <a:avLst/>
              <a:gdLst>
                <a:gd name="T0" fmla="*/ 362 w 434"/>
                <a:gd name="T1" fmla="*/ 0 h 682"/>
                <a:gd name="T2" fmla="*/ 316 w 434"/>
                <a:gd name="T3" fmla="*/ 26 h 682"/>
                <a:gd name="T4" fmla="*/ 284 w 434"/>
                <a:gd name="T5" fmla="*/ 54 h 682"/>
                <a:gd name="T6" fmla="*/ 258 w 434"/>
                <a:gd name="T7" fmla="*/ 86 h 682"/>
                <a:gd name="T8" fmla="*/ 232 w 434"/>
                <a:gd name="T9" fmla="*/ 128 h 682"/>
                <a:gd name="T10" fmla="*/ 214 w 434"/>
                <a:gd name="T11" fmla="*/ 170 h 682"/>
                <a:gd name="T12" fmla="*/ 204 w 434"/>
                <a:gd name="T13" fmla="*/ 194 h 682"/>
                <a:gd name="T14" fmla="*/ 190 w 434"/>
                <a:gd name="T15" fmla="*/ 218 h 682"/>
                <a:gd name="T16" fmla="*/ 176 w 434"/>
                <a:gd name="T17" fmla="*/ 250 h 682"/>
                <a:gd name="T18" fmla="*/ 160 w 434"/>
                <a:gd name="T19" fmla="*/ 304 h 682"/>
                <a:gd name="T20" fmla="*/ 154 w 434"/>
                <a:gd name="T21" fmla="*/ 332 h 682"/>
                <a:gd name="T22" fmla="*/ 148 w 434"/>
                <a:gd name="T23" fmla="*/ 362 h 682"/>
                <a:gd name="T24" fmla="*/ 138 w 434"/>
                <a:gd name="T25" fmla="*/ 382 h 682"/>
                <a:gd name="T26" fmla="*/ 128 w 434"/>
                <a:gd name="T27" fmla="*/ 410 h 682"/>
                <a:gd name="T28" fmla="*/ 150 w 434"/>
                <a:gd name="T29" fmla="*/ 400 h 682"/>
                <a:gd name="T30" fmla="*/ 158 w 434"/>
                <a:gd name="T31" fmla="*/ 378 h 682"/>
                <a:gd name="T32" fmla="*/ 172 w 434"/>
                <a:gd name="T33" fmla="*/ 360 h 682"/>
                <a:gd name="T34" fmla="*/ 166 w 434"/>
                <a:gd name="T35" fmla="*/ 384 h 682"/>
                <a:gd name="T36" fmla="*/ 148 w 434"/>
                <a:gd name="T37" fmla="*/ 426 h 682"/>
                <a:gd name="T38" fmla="*/ 136 w 434"/>
                <a:gd name="T39" fmla="*/ 468 h 682"/>
                <a:gd name="T40" fmla="*/ 128 w 434"/>
                <a:gd name="T41" fmla="*/ 494 h 682"/>
                <a:gd name="T42" fmla="*/ 122 w 434"/>
                <a:gd name="T43" fmla="*/ 522 h 682"/>
                <a:gd name="T44" fmla="*/ 106 w 434"/>
                <a:gd name="T45" fmla="*/ 548 h 682"/>
                <a:gd name="T46" fmla="*/ 28 w 434"/>
                <a:gd name="T47" fmla="*/ 648 h 682"/>
                <a:gd name="T48" fmla="*/ 2 w 434"/>
                <a:gd name="T49" fmla="*/ 682 h 682"/>
                <a:gd name="T50" fmla="*/ 62 w 434"/>
                <a:gd name="T51" fmla="*/ 642 h 682"/>
                <a:gd name="T52" fmla="*/ 92 w 434"/>
                <a:gd name="T53" fmla="*/ 614 h 682"/>
                <a:gd name="T54" fmla="*/ 108 w 434"/>
                <a:gd name="T55" fmla="*/ 602 h 682"/>
                <a:gd name="T56" fmla="*/ 80 w 434"/>
                <a:gd name="T57" fmla="*/ 648 h 682"/>
                <a:gd name="T58" fmla="*/ 64 w 434"/>
                <a:gd name="T59" fmla="*/ 668 h 682"/>
                <a:gd name="T60" fmla="*/ 84 w 434"/>
                <a:gd name="T61" fmla="*/ 668 h 682"/>
                <a:gd name="T62" fmla="*/ 110 w 434"/>
                <a:gd name="T63" fmla="*/ 646 h 682"/>
                <a:gd name="T64" fmla="*/ 130 w 434"/>
                <a:gd name="T65" fmla="*/ 634 h 682"/>
                <a:gd name="T66" fmla="*/ 140 w 434"/>
                <a:gd name="T67" fmla="*/ 616 h 682"/>
                <a:gd name="T68" fmla="*/ 154 w 434"/>
                <a:gd name="T69" fmla="*/ 602 h 682"/>
                <a:gd name="T70" fmla="*/ 178 w 434"/>
                <a:gd name="T71" fmla="*/ 594 h 682"/>
                <a:gd name="T72" fmla="*/ 188 w 434"/>
                <a:gd name="T73" fmla="*/ 576 h 682"/>
                <a:gd name="T74" fmla="*/ 206 w 434"/>
                <a:gd name="T75" fmla="*/ 546 h 682"/>
                <a:gd name="T76" fmla="*/ 222 w 434"/>
                <a:gd name="T77" fmla="*/ 510 h 682"/>
                <a:gd name="T78" fmla="*/ 228 w 434"/>
                <a:gd name="T79" fmla="*/ 484 h 682"/>
                <a:gd name="T80" fmla="*/ 234 w 434"/>
                <a:gd name="T81" fmla="*/ 460 h 682"/>
                <a:gd name="T82" fmla="*/ 242 w 434"/>
                <a:gd name="T83" fmla="*/ 434 h 682"/>
                <a:gd name="T84" fmla="*/ 248 w 434"/>
                <a:gd name="T85" fmla="*/ 408 h 682"/>
                <a:gd name="T86" fmla="*/ 254 w 434"/>
                <a:gd name="T87" fmla="*/ 386 h 682"/>
                <a:gd name="T88" fmla="*/ 260 w 434"/>
                <a:gd name="T89" fmla="*/ 360 h 682"/>
                <a:gd name="T90" fmla="*/ 266 w 434"/>
                <a:gd name="T91" fmla="*/ 336 h 682"/>
                <a:gd name="T92" fmla="*/ 272 w 434"/>
                <a:gd name="T93" fmla="*/ 308 h 682"/>
                <a:gd name="T94" fmla="*/ 272 w 434"/>
                <a:gd name="T95" fmla="*/ 286 h 682"/>
                <a:gd name="T96" fmla="*/ 276 w 434"/>
                <a:gd name="T97" fmla="*/ 262 h 682"/>
                <a:gd name="T98" fmla="*/ 282 w 434"/>
                <a:gd name="T99" fmla="*/ 240 h 682"/>
                <a:gd name="T100" fmla="*/ 290 w 434"/>
                <a:gd name="T101" fmla="*/ 220 h 682"/>
                <a:gd name="T102" fmla="*/ 294 w 434"/>
                <a:gd name="T103" fmla="*/ 200 h 682"/>
                <a:gd name="T104" fmla="*/ 304 w 434"/>
                <a:gd name="T105" fmla="*/ 168 h 682"/>
                <a:gd name="T106" fmla="*/ 310 w 434"/>
                <a:gd name="T107" fmla="*/ 150 h 682"/>
                <a:gd name="T108" fmla="*/ 324 w 434"/>
                <a:gd name="T109" fmla="*/ 120 h 682"/>
                <a:gd name="T110" fmla="*/ 354 w 434"/>
                <a:gd name="T111" fmla="*/ 72 h 682"/>
                <a:gd name="T112" fmla="*/ 372 w 434"/>
                <a:gd name="T113" fmla="*/ 54 h 682"/>
                <a:gd name="T114" fmla="*/ 410 w 434"/>
                <a:gd name="T115" fmla="*/ 52 h 682"/>
                <a:gd name="T116" fmla="*/ 422 w 434"/>
                <a:gd name="T117" fmla="*/ 70 h 682"/>
                <a:gd name="T118" fmla="*/ 432 w 434"/>
                <a:gd name="T119" fmla="*/ 42 h 682"/>
                <a:gd name="T120" fmla="*/ 404 w 434"/>
                <a:gd name="T121" fmla="*/ 1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 h="682">
                  <a:moveTo>
                    <a:pt x="396" y="12"/>
                  </a:moveTo>
                  <a:lnTo>
                    <a:pt x="396" y="12"/>
                  </a:lnTo>
                  <a:lnTo>
                    <a:pt x="394" y="12"/>
                  </a:lnTo>
                  <a:lnTo>
                    <a:pt x="394" y="12"/>
                  </a:lnTo>
                  <a:lnTo>
                    <a:pt x="386" y="6"/>
                  </a:lnTo>
                  <a:lnTo>
                    <a:pt x="386" y="6"/>
                  </a:lnTo>
                  <a:lnTo>
                    <a:pt x="384" y="6"/>
                  </a:lnTo>
                  <a:lnTo>
                    <a:pt x="384" y="6"/>
                  </a:lnTo>
                  <a:lnTo>
                    <a:pt x="382" y="6"/>
                  </a:lnTo>
                  <a:lnTo>
                    <a:pt x="382" y="6"/>
                  </a:lnTo>
                  <a:lnTo>
                    <a:pt x="380" y="6"/>
                  </a:lnTo>
                  <a:lnTo>
                    <a:pt x="380" y="6"/>
                  </a:lnTo>
                  <a:lnTo>
                    <a:pt x="376" y="4"/>
                  </a:lnTo>
                  <a:lnTo>
                    <a:pt x="368" y="4"/>
                  </a:lnTo>
                  <a:lnTo>
                    <a:pt x="368" y="4"/>
                  </a:lnTo>
                  <a:lnTo>
                    <a:pt x="368" y="4"/>
                  </a:lnTo>
                  <a:lnTo>
                    <a:pt x="366" y="4"/>
                  </a:lnTo>
                  <a:lnTo>
                    <a:pt x="366" y="2"/>
                  </a:lnTo>
                  <a:lnTo>
                    <a:pt x="366" y="2"/>
                  </a:lnTo>
                  <a:lnTo>
                    <a:pt x="366" y="2"/>
                  </a:lnTo>
                  <a:lnTo>
                    <a:pt x="366" y="0"/>
                  </a:lnTo>
                  <a:lnTo>
                    <a:pt x="362" y="0"/>
                  </a:lnTo>
                  <a:lnTo>
                    <a:pt x="362" y="0"/>
                  </a:lnTo>
                  <a:lnTo>
                    <a:pt x="360" y="0"/>
                  </a:lnTo>
                  <a:lnTo>
                    <a:pt x="360" y="0"/>
                  </a:lnTo>
                  <a:lnTo>
                    <a:pt x="356" y="2"/>
                  </a:lnTo>
                  <a:lnTo>
                    <a:pt x="356" y="2"/>
                  </a:lnTo>
                  <a:lnTo>
                    <a:pt x="354" y="2"/>
                  </a:lnTo>
                  <a:lnTo>
                    <a:pt x="354" y="4"/>
                  </a:lnTo>
                  <a:lnTo>
                    <a:pt x="354" y="4"/>
                  </a:lnTo>
                  <a:lnTo>
                    <a:pt x="352" y="4"/>
                  </a:lnTo>
                  <a:lnTo>
                    <a:pt x="352" y="4"/>
                  </a:lnTo>
                  <a:lnTo>
                    <a:pt x="350" y="4"/>
                  </a:lnTo>
                  <a:lnTo>
                    <a:pt x="350" y="4"/>
                  </a:lnTo>
                  <a:lnTo>
                    <a:pt x="344" y="6"/>
                  </a:lnTo>
                  <a:lnTo>
                    <a:pt x="344" y="6"/>
                  </a:lnTo>
                  <a:lnTo>
                    <a:pt x="332" y="16"/>
                  </a:lnTo>
                  <a:lnTo>
                    <a:pt x="326" y="20"/>
                  </a:lnTo>
                  <a:lnTo>
                    <a:pt x="318" y="24"/>
                  </a:lnTo>
                  <a:lnTo>
                    <a:pt x="318" y="24"/>
                  </a:lnTo>
                  <a:lnTo>
                    <a:pt x="316" y="26"/>
                  </a:lnTo>
                  <a:lnTo>
                    <a:pt x="316" y="26"/>
                  </a:lnTo>
                  <a:lnTo>
                    <a:pt x="316" y="26"/>
                  </a:lnTo>
                  <a:lnTo>
                    <a:pt x="316" y="26"/>
                  </a:lnTo>
                  <a:lnTo>
                    <a:pt x="316" y="28"/>
                  </a:lnTo>
                  <a:lnTo>
                    <a:pt x="316" y="28"/>
                  </a:lnTo>
                  <a:lnTo>
                    <a:pt x="316" y="30"/>
                  </a:lnTo>
                  <a:lnTo>
                    <a:pt x="316" y="30"/>
                  </a:lnTo>
                  <a:lnTo>
                    <a:pt x="316" y="32"/>
                  </a:lnTo>
                  <a:lnTo>
                    <a:pt x="316" y="32"/>
                  </a:lnTo>
                  <a:lnTo>
                    <a:pt x="314" y="36"/>
                  </a:lnTo>
                  <a:lnTo>
                    <a:pt x="308" y="36"/>
                  </a:lnTo>
                  <a:lnTo>
                    <a:pt x="308" y="36"/>
                  </a:lnTo>
                  <a:lnTo>
                    <a:pt x="304" y="36"/>
                  </a:lnTo>
                  <a:lnTo>
                    <a:pt x="304" y="36"/>
                  </a:lnTo>
                  <a:lnTo>
                    <a:pt x="302" y="38"/>
                  </a:lnTo>
                  <a:lnTo>
                    <a:pt x="298" y="42"/>
                  </a:lnTo>
                  <a:lnTo>
                    <a:pt x="298" y="42"/>
                  </a:lnTo>
                  <a:lnTo>
                    <a:pt x="298" y="44"/>
                  </a:lnTo>
                  <a:lnTo>
                    <a:pt x="298" y="44"/>
                  </a:lnTo>
                  <a:lnTo>
                    <a:pt x="296" y="46"/>
                  </a:lnTo>
                  <a:lnTo>
                    <a:pt x="296" y="46"/>
                  </a:lnTo>
                  <a:lnTo>
                    <a:pt x="292" y="50"/>
                  </a:lnTo>
                  <a:lnTo>
                    <a:pt x="292" y="50"/>
                  </a:lnTo>
                  <a:lnTo>
                    <a:pt x="284" y="54"/>
                  </a:lnTo>
                  <a:lnTo>
                    <a:pt x="284" y="54"/>
                  </a:lnTo>
                  <a:lnTo>
                    <a:pt x="278" y="58"/>
                  </a:lnTo>
                  <a:lnTo>
                    <a:pt x="278" y="58"/>
                  </a:lnTo>
                  <a:lnTo>
                    <a:pt x="276" y="62"/>
                  </a:lnTo>
                  <a:lnTo>
                    <a:pt x="276" y="62"/>
                  </a:lnTo>
                  <a:lnTo>
                    <a:pt x="276" y="66"/>
                  </a:lnTo>
                  <a:lnTo>
                    <a:pt x="276" y="66"/>
                  </a:lnTo>
                  <a:lnTo>
                    <a:pt x="274" y="66"/>
                  </a:lnTo>
                  <a:lnTo>
                    <a:pt x="274" y="66"/>
                  </a:lnTo>
                  <a:lnTo>
                    <a:pt x="270" y="70"/>
                  </a:lnTo>
                  <a:lnTo>
                    <a:pt x="270" y="70"/>
                  </a:lnTo>
                  <a:lnTo>
                    <a:pt x="270" y="70"/>
                  </a:lnTo>
                  <a:lnTo>
                    <a:pt x="270" y="70"/>
                  </a:lnTo>
                  <a:lnTo>
                    <a:pt x="266" y="74"/>
                  </a:lnTo>
                  <a:lnTo>
                    <a:pt x="266" y="74"/>
                  </a:lnTo>
                  <a:lnTo>
                    <a:pt x="262" y="80"/>
                  </a:lnTo>
                  <a:lnTo>
                    <a:pt x="262" y="80"/>
                  </a:lnTo>
                  <a:lnTo>
                    <a:pt x="260" y="84"/>
                  </a:lnTo>
                  <a:lnTo>
                    <a:pt x="260" y="84"/>
                  </a:lnTo>
                  <a:lnTo>
                    <a:pt x="260" y="84"/>
                  </a:lnTo>
                  <a:lnTo>
                    <a:pt x="260" y="84"/>
                  </a:lnTo>
                  <a:lnTo>
                    <a:pt x="258" y="86"/>
                  </a:lnTo>
                  <a:lnTo>
                    <a:pt x="258" y="86"/>
                  </a:lnTo>
                  <a:lnTo>
                    <a:pt x="254" y="94"/>
                  </a:lnTo>
                  <a:lnTo>
                    <a:pt x="248" y="96"/>
                  </a:lnTo>
                  <a:lnTo>
                    <a:pt x="248" y="96"/>
                  </a:lnTo>
                  <a:lnTo>
                    <a:pt x="244" y="100"/>
                  </a:lnTo>
                  <a:lnTo>
                    <a:pt x="244" y="100"/>
                  </a:lnTo>
                  <a:lnTo>
                    <a:pt x="244" y="104"/>
                  </a:lnTo>
                  <a:lnTo>
                    <a:pt x="244" y="104"/>
                  </a:lnTo>
                  <a:lnTo>
                    <a:pt x="244" y="106"/>
                  </a:lnTo>
                  <a:lnTo>
                    <a:pt x="244" y="106"/>
                  </a:lnTo>
                  <a:lnTo>
                    <a:pt x="244" y="108"/>
                  </a:lnTo>
                  <a:lnTo>
                    <a:pt x="244" y="108"/>
                  </a:lnTo>
                  <a:lnTo>
                    <a:pt x="240" y="112"/>
                  </a:lnTo>
                  <a:lnTo>
                    <a:pt x="240" y="112"/>
                  </a:lnTo>
                  <a:lnTo>
                    <a:pt x="240" y="116"/>
                  </a:lnTo>
                  <a:lnTo>
                    <a:pt x="240" y="116"/>
                  </a:lnTo>
                  <a:lnTo>
                    <a:pt x="238" y="118"/>
                  </a:lnTo>
                  <a:lnTo>
                    <a:pt x="238" y="118"/>
                  </a:lnTo>
                  <a:lnTo>
                    <a:pt x="236" y="120"/>
                  </a:lnTo>
                  <a:lnTo>
                    <a:pt x="236" y="120"/>
                  </a:lnTo>
                  <a:lnTo>
                    <a:pt x="234" y="126"/>
                  </a:lnTo>
                  <a:lnTo>
                    <a:pt x="234" y="126"/>
                  </a:lnTo>
                  <a:lnTo>
                    <a:pt x="232" y="128"/>
                  </a:lnTo>
                  <a:lnTo>
                    <a:pt x="232" y="128"/>
                  </a:lnTo>
                  <a:lnTo>
                    <a:pt x="232" y="130"/>
                  </a:lnTo>
                  <a:lnTo>
                    <a:pt x="228" y="138"/>
                  </a:lnTo>
                  <a:lnTo>
                    <a:pt x="228" y="138"/>
                  </a:lnTo>
                  <a:lnTo>
                    <a:pt x="226" y="140"/>
                  </a:lnTo>
                  <a:lnTo>
                    <a:pt x="226" y="144"/>
                  </a:lnTo>
                  <a:lnTo>
                    <a:pt x="226" y="144"/>
                  </a:lnTo>
                  <a:lnTo>
                    <a:pt x="222" y="150"/>
                  </a:lnTo>
                  <a:lnTo>
                    <a:pt x="222" y="150"/>
                  </a:lnTo>
                  <a:lnTo>
                    <a:pt x="222" y="150"/>
                  </a:lnTo>
                  <a:lnTo>
                    <a:pt x="222" y="150"/>
                  </a:lnTo>
                  <a:lnTo>
                    <a:pt x="218" y="156"/>
                  </a:lnTo>
                  <a:lnTo>
                    <a:pt x="218" y="156"/>
                  </a:lnTo>
                  <a:lnTo>
                    <a:pt x="218" y="156"/>
                  </a:lnTo>
                  <a:lnTo>
                    <a:pt x="218" y="158"/>
                  </a:lnTo>
                  <a:lnTo>
                    <a:pt x="218" y="158"/>
                  </a:lnTo>
                  <a:lnTo>
                    <a:pt x="216" y="164"/>
                  </a:lnTo>
                  <a:lnTo>
                    <a:pt x="216" y="164"/>
                  </a:lnTo>
                  <a:lnTo>
                    <a:pt x="216" y="166"/>
                  </a:lnTo>
                  <a:lnTo>
                    <a:pt x="216" y="166"/>
                  </a:lnTo>
                  <a:lnTo>
                    <a:pt x="216" y="168"/>
                  </a:lnTo>
                  <a:lnTo>
                    <a:pt x="214" y="170"/>
                  </a:lnTo>
                  <a:lnTo>
                    <a:pt x="212" y="172"/>
                  </a:lnTo>
                  <a:lnTo>
                    <a:pt x="212" y="174"/>
                  </a:lnTo>
                  <a:lnTo>
                    <a:pt x="212" y="174"/>
                  </a:lnTo>
                  <a:lnTo>
                    <a:pt x="210" y="178"/>
                  </a:lnTo>
                  <a:lnTo>
                    <a:pt x="210" y="178"/>
                  </a:lnTo>
                  <a:lnTo>
                    <a:pt x="210" y="180"/>
                  </a:lnTo>
                  <a:lnTo>
                    <a:pt x="210" y="180"/>
                  </a:lnTo>
                  <a:lnTo>
                    <a:pt x="210" y="180"/>
                  </a:lnTo>
                  <a:lnTo>
                    <a:pt x="210" y="180"/>
                  </a:lnTo>
                  <a:lnTo>
                    <a:pt x="206" y="184"/>
                  </a:lnTo>
                  <a:lnTo>
                    <a:pt x="206" y="184"/>
                  </a:lnTo>
                  <a:lnTo>
                    <a:pt x="204" y="186"/>
                  </a:lnTo>
                  <a:lnTo>
                    <a:pt x="204" y="186"/>
                  </a:lnTo>
                  <a:lnTo>
                    <a:pt x="204" y="188"/>
                  </a:lnTo>
                  <a:lnTo>
                    <a:pt x="204" y="188"/>
                  </a:lnTo>
                  <a:lnTo>
                    <a:pt x="204" y="192"/>
                  </a:lnTo>
                  <a:lnTo>
                    <a:pt x="204" y="192"/>
                  </a:lnTo>
                  <a:lnTo>
                    <a:pt x="204" y="194"/>
                  </a:lnTo>
                  <a:lnTo>
                    <a:pt x="204" y="194"/>
                  </a:lnTo>
                  <a:lnTo>
                    <a:pt x="206" y="192"/>
                  </a:lnTo>
                  <a:lnTo>
                    <a:pt x="206" y="192"/>
                  </a:lnTo>
                  <a:lnTo>
                    <a:pt x="204" y="194"/>
                  </a:lnTo>
                  <a:lnTo>
                    <a:pt x="204" y="194"/>
                  </a:lnTo>
                  <a:lnTo>
                    <a:pt x="206" y="194"/>
                  </a:lnTo>
                  <a:lnTo>
                    <a:pt x="206" y="194"/>
                  </a:lnTo>
                  <a:lnTo>
                    <a:pt x="202" y="198"/>
                  </a:lnTo>
                  <a:lnTo>
                    <a:pt x="202" y="198"/>
                  </a:lnTo>
                  <a:lnTo>
                    <a:pt x="202" y="202"/>
                  </a:lnTo>
                  <a:lnTo>
                    <a:pt x="202" y="202"/>
                  </a:lnTo>
                  <a:lnTo>
                    <a:pt x="202" y="204"/>
                  </a:lnTo>
                  <a:lnTo>
                    <a:pt x="202" y="204"/>
                  </a:lnTo>
                  <a:lnTo>
                    <a:pt x="200" y="206"/>
                  </a:lnTo>
                  <a:lnTo>
                    <a:pt x="200" y="206"/>
                  </a:lnTo>
                  <a:lnTo>
                    <a:pt x="200" y="208"/>
                  </a:lnTo>
                  <a:lnTo>
                    <a:pt x="200" y="208"/>
                  </a:lnTo>
                  <a:lnTo>
                    <a:pt x="200" y="210"/>
                  </a:lnTo>
                  <a:lnTo>
                    <a:pt x="200" y="210"/>
                  </a:lnTo>
                  <a:lnTo>
                    <a:pt x="194" y="212"/>
                  </a:lnTo>
                  <a:lnTo>
                    <a:pt x="194" y="212"/>
                  </a:lnTo>
                  <a:lnTo>
                    <a:pt x="194" y="214"/>
                  </a:lnTo>
                  <a:lnTo>
                    <a:pt x="192" y="214"/>
                  </a:lnTo>
                  <a:lnTo>
                    <a:pt x="192" y="214"/>
                  </a:lnTo>
                  <a:lnTo>
                    <a:pt x="190" y="218"/>
                  </a:lnTo>
                  <a:lnTo>
                    <a:pt x="190" y="218"/>
                  </a:lnTo>
                  <a:lnTo>
                    <a:pt x="190" y="218"/>
                  </a:lnTo>
                  <a:lnTo>
                    <a:pt x="188" y="222"/>
                  </a:lnTo>
                  <a:lnTo>
                    <a:pt x="188" y="222"/>
                  </a:lnTo>
                  <a:lnTo>
                    <a:pt x="188" y="226"/>
                  </a:lnTo>
                  <a:lnTo>
                    <a:pt x="188" y="226"/>
                  </a:lnTo>
                  <a:lnTo>
                    <a:pt x="188" y="228"/>
                  </a:lnTo>
                  <a:lnTo>
                    <a:pt x="188" y="228"/>
                  </a:lnTo>
                  <a:lnTo>
                    <a:pt x="186" y="228"/>
                  </a:lnTo>
                  <a:lnTo>
                    <a:pt x="186" y="228"/>
                  </a:lnTo>
                  <a:lnTo>
                    <a:pt x="184" y="232"/>
                  </a:lnTo>
                  <a:lnTo>
                    <a:pt x="184" y="232"/>
                  </a:lnTo>
                  <a:lnTo>
                    <a:pt x="182" y="234"/>
                  </a:lnTo>
                  <a:lnTo>
                    <a:pt x="184" y="236"/>
                  </a:lnTo>
                  <a:lnTo>
                    <a:pt x="184" y="236"/>
                  </a:lnTo>
                  <a:lnTo>
                    <a:pt x="184" y="236"/>
                  </a:lnTo>
                  <a:lnTo>
                    <a:pt x="184" y="236"/>
                  </a:lnTo>
                  <a:lnTo>
                    <a:pt x="184" y="236"/>
                  </a:lnTo>
                  <a:lnTo>
                    <a:pt x="184" y="236"/>
                  </a:lnTo>
                  <a:lnTo>
                    <a:pt x="184" y="242"/>
                  </a:lnTo>
                  <a:lnTo>
                    <a:pt x="182" y="246"/>
                  </a:lnTo>
                  <a:lnTo>
                    <a:pt x="176" y="250"/>
                  </a:lnTo>
                  <a:lnTo>
                    <a:pt x="176" y="250"/>
                  </a:lnTo>
                  <a:lnTo>
                    <a:pt x="174" y="254"/>
                  </a:lnTo>
                  <a:lnTo>
                    <a:pt x="174" y="260"/>
                  </a:lnTo>
                  <a:lnTo>
                    <a:pt x="174" y="260"/>
                  </a:lnTo>
                  <a:lnTo>
                    <a:pt x="172" y="262"/>
                  </a:lnTo>
                  <a:lnTo>
                    <a:pt x="172" y="266"/>
                  </a:lnTo>
                  <a:lnTo>
                    <a:pt x="172" y="266"/>
                  </a:lnTo>
                  <a:lnTo>
                    <a:pt x="172" y="268"/>
                  </a:lnTo>
                  <a:lnTo>
                    <a:pt x="172" y="268"/>
                  </a:lnTo>
                  <a:lnTo>
                    <a:pt x="170" y="270"/>
                  </a:lnTo>
                  <a:lnTo>
                    <a:pt x="170" y="270"/>
                  </a:lnTo>
                  <a:lnTo>
                    <a:pt x="170" y="276"/>
                  </a:lnTo>
                  <a:lnTo>
                    <a:pt x="170" y="276"/>
                  </a:lnTo>
                  <a:lnTo>
                    <a:pt x="170" y="278"/>
                  </a:lnTo>
                  <a:lnTo>
                    <a:pt x="170" y="278"/>
                  </a:lnTo>
                  <a:lnTo>
                    <a:pt x="168" y="282"/>
                  </a:lnTo>
                  <a:lnTo>
                    <a:pt x="168" y="282"/>
                  </a:lnTo>
                  <a:lnTo>
                    <a:pt x="168" y="282"/>
                  </a:lnTo>
                  <a:lnTo>
                    <a:pt x="168" y="282"/>
                  </a:lnTo>
                  <a:lnTo>
                    <a:pt x="168" y="282"/>
                  </a:lnTo>
                  <a:lnTo>
                    <a:pt x="162" y="300"/>
                  </a:lnTo>
                  <a:lnTo>
                    <a:pt x="162" y="300"/>
                  </a:lnTo>
                  <a:lnTo>
                    <a:pt x="160" y="304"/>
                  </a:lnTo>
                  <a:lnTo>
                    <a:pt x="160" y="308"/>
                  </a:lnTo>
                  <a:lnTo>
                    <a:pt x="160" y="308"/>
                  </a:lnTo>
                  <a:lnTo>
                    <a:pt x="160" y="308"/>
                  </a:lnTo>
                  <a:lnTo>
                    <a:pt x="160" y="308"/>
                  </a:lnTo>
                  <a:lnTo>
                    <a:pt x="160" y="308"/>
                  </a:lnTo>
                  <a:lnTo>
                    <a:pt x="158" y="310"/>
                  </a:lnTo>
                  <a:lnTo>
                    <a:pt x="158" y="310"/>
                  </a:lnTo>
                  <a:lnTo>
                    <a:pt x="158" y="312"/>
                  </a:lnTo>
                  <a:lnTo>
                    <a:pt x="158" y="312"/>
                  </a:lnTo>
                  <a:lnTo>
                    <a:pt x="158" y="314"/>
                  </a:lnTo>
                  <a:lnTo>
                    <a:pt x="156" y="316"/>
                  </a:lnTo>
                  <a:lnTo>
                    <a:pt x="156" y="316"/>
                  </a:lnTo>
                  <a:lnTo>
                    <a:pt x="154" y="316"/>
                  </a:lnTo>
                  <a:lnTo>
                    <a:pt x="152" y="316"/>
                  </a:lnTo>
                  <a:lnTo>
                    <a:pt x="152" y="320"/>
                  </a:lnTo>
                  <a:lnTo>
                    <a:pt x="154" y="326"/>
                  </a:lnTo>
                  <a:lnTo>
                    <a:pt x="154" y="326"/>
                  </a:lnTo>
                  <a:lnTo>
                    <a:pt x="154" y="328"/>
                  </a:lnTo>
                  <a:lnTo>
                    <a:pt x="154" y="330"/>
                  </a:lnTo>
                  <a:lnTo>
                    <a:pt x="154" y="330"/>
                  </a:lnTo>
                  <a:lnTo>
                    <a:pt x="154" y="332"/>
                  </a:lnTo>
                  <a:lnTo>
                    <a:pt x="154" y="332"/>
                  </a:lnTo>
                  <a:lnTo>
                    <a:pt x="154" y="334"/>
                  </a:lnTo>
                  <a:lnTo>
                    <a:pt x="154" y="334"/>
                  </a:lnTo>
                  <a:lnTo>
                    <a:pt x="152" y="340"/>
                  </a:lnTo>
                  <a:lnTo>
                    <a:pt x="150" y="344"/>
                  </a:lnTo>
                  <a:lnTo>
                    <a:pt x="150" y="344"/>
                  </a:lnTo>
                  <a:lnTo>
                    <a:pt x="150" y="346"/>
                  </a:lnTo>
                  <a:lnTo>
                    <a:pt x="150" y="346"/>
                  </a:lnTo>
                  <a:lnTo>
                    <a:pt x="148" y="348"/>
                  </a:lnTo>
                  <a:lnTo>
                    <a:pt x="146" y="348"/>
                  </a:lnTo>
                  <a:lnTo>
                    <a:pt x="146" y="348"/>
                  </a:lnTo>
                  <a:lnTo>
                    <a:pt x="146" y="350"/>
                  </a:lnTo>
                  <a:lnTo>
                    <a:pt x="148" y="352"/>
                  </a:lnTo>
                  <a:lnTo>
                    <a:pt x="148" y="352"/>
                  </a:lnTo>
                  <a:lnTo>
                    <a:pt x="150" y="354"/>
                  </a:lnTo>
                  <a:lnTo>
                    <a:pt x="150" y="354"/>
                  </a:lnTo>
                  <a:lnTo>
                    <a:pt x="150" y="358"/>
                  </a:lnTo>
                  <a:lnTo>
                    <a:pt x="150" y="358"/>
                  </a:lnTo>
                  <a:lnTo>
                    <a:pt x="150" y="358"/>
                  </a:lnTo>
                  <a:lnTo>
                    <a:pt x="150" y="358"/>
                  </a:lnTo>
                  <a:lnTo>
                    <a:pt x="152" y="358"/>
                  </a:lnTo>
                  <a:lnTo>
                    <a:pt x="152" y="360"/>
                  </a:lnTo>
                  <a:lnTo>
                    <a:pt x="148" y="362"/>
                  </a:lnTo>
                  <a:lnTo>
                    <a:pt x="148" y="362"/>
                  </a:lnTo>
                  <a:lnTo>
                    <a:pt x="142" y="362"/>
                  </a:lnTo>
                  <a:lnTo>
                    <a:pt x="142" y="362"/>
                  </a:lnTo>
                  <a:lnTo>
                    <a:pt x="142" y="362"/>
                  </a:lnTo>
                  <a:lnTo>
                    <a:pt x="142" y="362"/>
                  </a:lnTo>
                  <a:lnTo>
                    <a:pt x="142" y="364"/>
                  </a:lnTo>
                  <a:lnTo>
                    <a:pt x="142" y="364"/>
                  </a:lnTo>
                  <a:lnTo>
                    <a:pt x="142" y="366"/>
                  </a:lnTo>
                  <a:lnTo>
                    <a:pt x="140" y="366"/>
                  </a:lnTo>
                  <a:lnTo>
                    <a:pt x="140" y="366"/>
                  </a:lnTo>
                  <a:lnTo>
                    <a:pt x="138" y="368"/>
                  </a:lnTo>
                  <a:lnTo>
                    <a:pt x="138" y="370"/>
                  </a:lnTo>
                  <a:lnTo>
                    <a:pt x="138" y="372"/>
                  </a:lnTo>
                  <a:lnTo>
                    <a:pt x="138" y="372"/>
                  </a:lnTo>
                  <a:lnTo>
                    <a:pt x="138" y="374"/>
                  </a:lnTo>
                  <a:lnTo>
                    <a:pt x="138" y="374"/>
                  </a:lnTo>
                  <a:lnTo>
                    <a:pt x="138" y="376"/>
                  </a:lnTo>
                  <a:lnTo>
                    <a:pt x="138" y="376"/>
                  </a:lnTo>
                  <a:lnTo>
                    <a:pt x="138" y="380"/>
                  </a:lnTo>
                  <a:lnTo>
                    <a:pt x="138" y="380"/>
                  </a:lnTo>
                  <a:lnTo>
                    <a:pt x="138" y="382"/>
                  </a:lnTo>
                  <a:lnTo>
                    <a:pt x="138" y="382"/>
                  </a:lnTo>
                  <a:lnTo>
                    <a:pt x="138" y="384"/>
                  </a:lnTo>
                  <a:lnTo>
                    <a:pt x="138" y="384"/>
                  </a:lnTo>
                  <a:lnTo>
                    <a:pt x="138" y="390"/>
                  </a:lnTo>
                  <a:lnTo>
                    <a:pt x="134" y="392"/>
                  </a:lnTo>
                  <a:lnTo>
                    <a:pt x="134" y="392"/>
                  </a:lnTo>
                  <a:lnTo>
                    <a:pt x="134" y="392"/>
                  </a:lnTo>
                  <a:lnTo>
                    <a:pt x="134" y="394"/>
                  </a:lnTo>
                  <a:lnTo>
                    <a:pt x="132" y="396"/>
                  </a:lnTo>
                  <a:lnTo>
                    <a:pt x="132" y="396"/>
                  </a:lnTo>
                  <a:lnTo>
                    <a:pt x="130" y="396"/>
                  </a:lnTo>
                  <a:lnTo>
                    <a:pt x="130" y="400"/>
                  </a:lnTo>
                  <a:lnTo>
                    <a:pt x="130" y="404"/>
                  </a:lnTo>
                  <a:lnTo>
                    <a:pt x="130" y="404"/>
                  </a:lnTo>
                  <a:lnTo>
                    <a:pt x="130" y="404"/>
                  </a:lnTo>
                  <a:lnTo>
                    <a:pt x="130" y="406"/>
                  </a:lnTo>
                  <a:lnTo>
                    <a:pt x="132" y="408"/>
                  </a:lnTo>
                  <a:lnTo>
                    <a:pt x="132" y="408"/>
                  </a:lnTo>
                  <a:lnTo>
                    <a:pt x="130" y="410"/>
                  </a:lnTo>
                  <a:lnTo>
                    <a:pt x="130" y="410"/>
                  </a:lnTo>
                  <a:lnTo>
                    <a:pt x="128" y="410"/>
                  </a:lnTo>
                  <a:lnTo>
                    <a:pt x="128" y="410"/>
                  </a:lnTo>
                  <a:lnTo>
                    <a:pt x="128" y="410"/>
                  </a:lnTo>
                  <a:lnTo>
                    <a:pt x="128" y="414"/>
                  </a:lnTo>
                  <a:lnTo>
                    <a:pt x="128" y="414"/>
                  </a:lnTo>
                  <a:lnTo>
                    <a:pt x="128" y="414"/>
                  </a:lnTo>
                  <a:lnTo>
                    <a:pt x="128" y="414"/>
                  </a:lnTo>
                  <a:lnTo>
                    <a:pt x="128" y="416"/>
                  </a:lnTo>
                  <a:lnTo>
                    <a:pt x="132" y="416"/>
                  </a:lnTo>
                  <a:lnTo>
                    <a:pt x="132" y="416"/>
                  </a:lnTo>
                  <a:lnTo>
                    <a:pt x="134" y="416"/>
                  </a:lnTo>
                  <a:lnTo>
                    <a:pt x="134" y="416"/>
                  </a:lnTo>
                  <a:lnTo>
                    <a:pt x="138" y="416"/>
                  </a:lnTo>
                  <a:lnTo>
                    <a:pt x="140" y="416"/>
                  </a:lnTo>
                  <a:lnTo>
                    <a:pt x="142" y="414"/>
                  </a:lnTo>
                  <a:lnTo>
                    <a:pt x="142" y="414"/>
                  </a:lnTo>
                  <a:lnTo>
                    <a:pt x="142" y="414"/>
                  </a:lnTo>
                  <a:lnTo>
                    <a:pt x="142" y="414"/>
                  </a:lnTo>
                  <a:lnTo>
                    <a:pt x="144" y="410"/>
                  </a:lnTo>
                  <a:lnTo>
                    <a:pt x="144" y="410"/>
                  </a:lnTo>
                  <a:lnTo>
                    <a:pt x="146" y="408"/>
                  </a:lnTo>
                  <a:lnTo>
                    <a:pt x="146" y="408"/>
                  </a:lnTo>
                  <a:lnTo>
                    <a:pt x="150" y="404"/>
                  </a:lnTo>
                  <a:lnTo>
                    <a:pt x="150" y="400"/>
                  </a:lnTo>
                  <a:lnTo>
                    <a:pt x="150" y="400"/>
                  </a:lnTo>
                  <a:lnTo>
                    <a:pt x="150" y="398"/>
                  </a:lnTo>
                  <a:lnTo>
                    <a:pt x="150" y="398"/>
                  </a:lnTo>
                  <a:lnTo>
                    <a:pt x="150" y="396"/>
                  </a:lnTo>
                  <a:lnTo>
                    <a:pt x="150" y="396"/>
                  </a:lnTo>
                  <a:lnTo>
                    <a:pt x="152" y="394"/>
                  </a:lnTo>
                  <a:lnTo>
                    <a:pt x="152" y="394"/>
                  </a:lnTo>
                  <a:lnTo>
                    <a:pt x="152" y="392"/>
                  </a:lnTo>
                  <a:lnTo>
                    <a:pt x="152" y="392"/>
                  </a:lnTo>
                  <a:lnTo>
                    <a:pt x="154" y="388"/>
                  </a:lnTo>
                  <a:lnTo>
                    <a:pt x="154" y="388"/>
                  </a:lnTo>
                  <a:lnTo>
                    <a:pt x="154" y="388"/>
                  </a:lnTo>
                  <a:lnTo>
                    <a:pt x="154" y="388"/>
                  </a:lnTo>
                  <a:lnTo>
                    <a:pt x="154" y="386"/>
                  </a:lnTo>
                  <a:lnTo>
                    <a:pt x="154" y="386"/>
                  </a:lnTo>
                  <a:lnTo>
                    <a:pt x="156" y="384"/>
                  </a:lnTo>
                  <a:lnTo>
                    <a:pt x="156" y="384"/>
                  </a:lnTo>
                  <a:lnTo>
                    <a:pt x="156" y="382"/>
                  </a:lnTo>
                  <a:lnTo>
                    <a:pt x="156" y="382"/>
                  </a:lnTo>
                  <a:lnTo>
                    <a:pt x="156" y="380"/>
                  </a:lnTo>
                  <a:lnTo>
                    <a:pt x="156" y="380"/>
                  </a:lnTo>
                  <a:lnTo>
                    <a:pt x="158" y="378"/>
                  </a:lnTo>
                  <a:lnTo>
                    <a:pt x="158" y="378"/>
                  </a:lnTo>
                  <a:lnTo>
                    <a:pt x="158" y="378"/>
                  </a:lnTo>
                  <a:lnTo>
                    <a:pt x="160" y="370"/>
                  </a:lnTo>
                  <a:lnTo>
                    <a:pt x="160" y="362"/>
                  </a:lnTo>
                  <a:lnTo>
                    <a:pt x="160" y="362"/>
                  </a:lnTo>
                  <a:lnTo>
                    <a:pt x="160" y="360"/>
                  </a:lnTo>
                  <a:lnTo>
                    <a:pt x="162" y="360"/>
                  </a:lnTo>
                  <a:lnTo>
                    <a:pt x="162" y="360"/>
                  </a:lnTo>
                  <a:lnTo>
                    <a:pt x="164" y="358"/>
                  </a:lnTo>
                  <a:lnTo>
                    <a:pt x="164" y="358"/>
                  </a:lnTo>
                  <a:lnTo>
                    <a:pt x="164" y="358"/>
                  </a:lnTo>
                  <a:lnTo>
                    <a:pt x="164" y="358"/>
                  </a:lnTo>
                  <a:lnTo>
                    <a:pt x="164" y="356"/>
                  </a:lnTo>
                  <a:lnTo>
                    <a:pt x="166" y="354"/>
                  </a:lnTo>
                  <a:lnTo>
                    <a:pt x="166" y="354"/>
                  </a:lnTo>
                  <a:lnTo>
                    <a:pt x="166" y="354"/>
                  </a:lnTo>
                  <a:lnTo>
                    <a:pt x="166" y="352"/>
                  </a:lnTo>
                  <a:lnTo>
                    <a:pt x="166" y="352"/>
                  </a:lnTo>
                  <a:lnTo>
                    <a:pt x="166" y="352"/>
                  </a:lnTo>
                  <a:lnTo>
                    <a:pt x="168" y="354"/>
                  </a:lnTo>
                  <a:lnTo>
                    <a:pt x="172" y="360"/>
                  </a:lnTo>
                  <a:lnTo>
                    <a:pt x="172" y="360"/>
                  </a:lnTo>
                  <a:lnTo>
                    <a:pt x="172" y="360"/>
                  </a:lnTo>
                  <a:lnTo>
                    <a:pt x="172" y="360"/>
                  </a:lnTo>
                  <a:lnTo>
                    <a:pt x="170" y="362"/>
                  </a:lnTo>
                  <a:lnTo>
                    <a:pt x="170" y="362"/>
                  </a:lnTo>
                  <a:lnTo>
                    <a:pt x="170" y="362"/>
                  </a:lnTo>
                  <a:lnTo>
                    <a:pt x="168" y="362"/>
                  </a:lnTo>
                  <a:lnTo>
                    <a:pt x="168" y="362"/>
                  </a:lnTo>
                  <a:lnTo>
                    <a:pt x="168" y="362"/>
                  </a:lnTo>
                  <a:lnTo>
                    <a:pt x="164" y="366"/>
                  </a:lnTo>
                  <a:lnTo>
                    <a:pt x="164" y="366"/>
                  </a:lnTo>
                  <a:lnTo>
                    <a:pt x="162" y="366"/>
                  </a:lnTo>
                  <a:lnTo>
                    <a:pt x="162" y="368"/>
                  </a:lnTo>
                  <a:lnTo>
                    <a:pt x="164" y="370"/>
                  </a:lnTo>
                  <a:lnTo>
                    <a:pt x="164" y="370"/>
                  </a:lnTo>
                  <a:lnTo>
                    <a:pt x="164" y="374"/>
                  </a:lnTo>
                  <a:lnTo>
                    <a:pt x="164" y="374"/>
                  </a:lnTo>
                  <a:lnTo>
                    <a:pt x="164" y="374"/>
                  </a:lnTo>
                  <a:lnTo>
                    <a:pt x="164" y="374"/>
                  </a:lnTo>
                  <a:lnTo>
                    <a:pt x="166" y="382"/>
                  </a:lnTo>
                  <a:lnTo>
                    <a:pt x="166" y="382"/>
                  </a:lnTo>
                  <a:lnTo>
                    <a:pt x="166" y="384"/>
                  </a:lnTo>
                  <a:lnTo>
                    <a:pt x="166" y="384"/>
                  </a:lnTo>
                  <a:lnTo>
                    <a:pt x="166" y="384"/>
                  </a:lnTo>
                  <a:lnTo>
                    <a:pt x="158" y="400"/>
                  </a:lnTo>
                  <a:lnTo>
                    <a:pt x="158" y="400"/>
                  </a:lnTo>
                  <a:lnTo>
                    <a:pt x="158" y="402"/>
                  </a:lnTo>
                  <a:lnTo>
                    <a:pt x="158" y="402"/>
                  </a:lnTo>
                  <a:lnTo>
                    <a:pt x="158" y="404"/>
                  </a:lnTo>
                  <a:lnTo>
                    <a:pt x="158" y="404"/>
                  </a:lnTo>
                  <a:lnTo>
                    <a:pt x="158" y="404"/>
                  </a:lnTo>
                  <a:lnTo>
                    <a:pt x="158" y="404"/>
                  </a:lnTo>
                  <a:lnTo>
                    <a:pt x="158" y="408"/>
                  </a:lnTo>
                  <a:lnTo>
                    <a:pt x="158" y="408"/>
                  </a:lnTo>
                  <a:lnTo>
                    <a:pt x="158" y="410"/>
                  </a:lnTo>
                  <a:lnTo>
                    <a:pt x="158" y="410"/>
                  </a:lnTo>
                  <a:lnTo>
                    <a:pt x="156" y="410"/>
                  </a:lnTo>
                  <a:lnTo>
                    <a:pt x="156" y="410"/>
                  </a:lnTo>
                  <a:lnTo>
                    <a:pt x="150" y="418"/>
                  </a:lnTo>
                  <a:lnTo>
                    <a:pt x="150" y="418"/>
                  </a:lnTo>
                  <a:lnTo>
                    <a:pt x="148" y="420"/>
                  </a:lnTo>
                  <a:lnTo>
                    <a:pt x="148" y="422"/>
                  </a:lnTo>
                  <a:lnTo>
                    <a:pt x="148" y="422"/>
                  </a:lnTo>
                  <a:lnTo>
                    <a:pt x="148" y="424"/>
                  </a:lnTo>
                  <a:lnTo>
                    <a:pt x="148" y="424"/>
                  </a:lnTo>
                  <a:lnTo>
                    <a:pt x="148" y="426"/>
                  </a:lnTo>
                  <a:lnTo>
                    <a:pt x="148" y="426"/>
                  </a:lnTo>
                  <a:lnTo>
                    <a:pt x="146" y="426"/>
                  </a:lnTo>
                  <a:lnTo>
                    <a:pt x="146" y="426"/>
                  </a:lnTo>
                  <a:lnTo>
                    <a:pt x="146" y="426"/>
                  </a:lnTo>
                  <a:lnTo>
                    <a:pt x="146" y="428"/>
                  </a:lnTo>
                  <a:lnTo>
                    <a:pt x="146" y="428"/>
                  </a:lnTo>
                  <a:lnTo>
                    <a:pt x="146" y="430"/>
                  </a:lnTo>
                  <a:lnTo>
                    <a:pt x="146" y="430"/>
                  </a:lnTo>
                  <a:lnTo>
                    <a:pt x="146" y="432"/>
                  </a:lnTo>
                  <a:lnTo>
                    <a:pt x="146" y="432"/>
                  </a:lnTo>
                  <a:lnTo>
                    <a:pt x="146" y="434"/>
                  </a:lnTo>
                  <a:lnTo>
                    <a:pt x="146" y="434"/>
                  </a:lnTo>
                  <a:lnTo>
                    <a:pt x="146" y="436"/>
                  </a:lnTo>
                  <a:lnTo>
                    <a:pt x="146" y="436"/>
                  </a:lnTo>
                  <a:lnTo>
                    <a:pt x="146" y="438"/>
                  </a:lnTo>
                  <a:lnTo>
                    <a:pt x="146" y="438"/>
                  </a:lnTo>
                  <a:lnTo>
                    <a:pt x="146" y="440"/>
                  </a:lnTo>
                  <a:lnTo>
                    <a:pt x="146" y="440"/>
                  </a:lnTo>
                  <a:lnTo>
                    <a:pt x="146" y="442"/>
                  </a:lnTo>
                  <a:lnTo>
                    <a:pt x="146" y="442"/>
                  </a:lnTo>
                  <a:lnTo>
                    <a:pt x="136" y="468"/>
                  </a:lnTo>
                  <a:lnTo>
                    <a:pt x="136" y="468"/>
                  </a:lnTo>
                  <a:lnTo>
                    <a:pt x="134" y="474"/>
                  </a:lnTo>
                  <a:lnTo>
                    <a:pt x="134" y="474"/>
                  </a:lnTo>
                  <a:lnTo>
                    <a:pt x="134" y="476"/>
                  </a:lnTo>
                  <a:lnTo>
                    <a:pt x="134" y="476"/>
                  </a:lnTo>
                  <a:lnTo>
                    <a:pt x="134" y="478"/>
                  </a:lnTo>
                  <a:lnTo>
                    <a:pt x="134" y="478"/>
                  </a:lnTo>
                  <a:lnTo>
                    <a:pt x="132" y="482"/>
                  </a:lnTo>
                  <a:lnTo>
                    <a:pt x="132" y="482"/>
                  </a:lnTo>
                  <a:lnTo>
                    <a:pt x="132" y="484"/>
                  </a:lnTo>
                  <a:lnTo>
                    <a:pt x="132" y="484"/>
                  </a:lnTo>
                  <a:lnTo>
                    <a:pt x="132" y="486"/>
                  </a:lnTo>
                  <a:lnTo>
                    <a:pt x="132" y="486"/>
                  </a:lnTo>
                  <a:lnTo>
                    <a:pt x="130" y="486"/>
                  </a:lnTo>
                  <a:lnTo>
                    <a:pt x="130" y="486"/>
                  </a:lnTo>
                  <a:lnTo>
                    <a:pt x="128" y="488"/>
                  </a:lnTo>
                  <a:lnTo>
                    <a:pt x="128" y="488"/>
                  </a:lnTo>
                  <a:lnTo>
                    <a:pt x="128" y="490"/>
                  </a:lnTo>
                  <a:lnTo>
                    <a:pt x="128" y="490"/>
                  </a:lnTo>
                  <a:lnTo>
                    <a:pt x="130" y="492"/>
                  </a:lnTo>
                  <a:lnTo>
                    <a:pt x="130" y="492"/>
                  </a:lnTo>
                  <a:lnTo>
                    <a:pt x="128" y="494"/>
                  </a:lnTo>
                  <a:lnTo>
                    <a:pt x="128" y="494"/>
                  </a:lnTo>
                  <a:lnTo>
                    <a:pt x="126" y="494"/>
                  </a:lnTo>
                  <a:lnTo>
                    <a:pt x="126" y="494"/>
                  </a:lnTo>
                  <a:lnTo>
                    <a:pt x="124" y="502"/>
                  </a:lnTo>
                  <a:lnTo>
                    <a:pt x="124" y="502"/>
                  </a:lnTo>
                  <a:lnTo>
                    <a:pt x="124" y="502"/>
                  </a:lnTo>
                  <a:lnTo>
                    <a:pt x="124" y="502"/>
                  </a:lnTo>
                  <a:lnTo>
                    <a:pt x="124" y="504"/>
                  </a:lnTo>
                  <a:lnTo>
                    <a:pt x="124" y="504"/>
                  </a:lnTo>
                  <a:lnTo>
                    <a:pt x="122" y="506"/>
                  </a:lnTo>
                  <a:lnTo>
                    <a:pt x="122" y="506"/>
                  </a:lnTo>
                  <a:lnTo>
                    <a:pt x="124" y="508"/>
                  </a:lnTo>
                  <a:lnTo>
                    <a:pt x="124" y="508"/>
                  </a:lnTo>
                  <a:lnTo>
                    <a:pt x="124" y="508"/>
                  </a:lnTo>
                  <a:lnTo>
                    <a:pt x="124" y="508"/>
                  </a:lnTo>
                  <a:lnTo>
                    <a:pt x="122" y="514"/>
                  </a:lnTo>
                  <a:lnTo>
                    <a:pt x="122" y="514"/>
                  </a:lnTo>
                  <a:lnTo>
                    <a:pt x="122" y="518"/>
                  </a:lnTo>
                  <a:lnTo>
                    <a:pt x="122" y="518"/>
                  </a:lnTo>
                  <a:lnTo>
                    <a:pt x="122" y="520"/>
                  </a:lnTo>
                  <a:lnTo>
                    <a:pt x="122" y="520"/>
                  </a:lnTo>
                  <a:lnTo>
                    <a:pt x="122" y="522"/>
                  </a:lnTo>
                  <a:lnTo>
                    <a:pt x="122" y="522"/>
                  </a:lnTo>
                  <a:lnTo>
                    <a:pt x="118" y="524"/>
                  </a:lnTo>
                  <a:lnTo>
                    <a:pt x="118" y="524"/>
                  </a:lnTo>
                  <a:lnTo>
                    <a:pt x="116" y="526"/>
                  </a:lnTo>
                  <a:lnTo>
                    <a:pt x="116" y="526"/>
                  </a:lnTo>
                  <a:lnTo>
                    <a:pt x="116" y="528"/>
                  </a:lnTo>
                  <a:lnTo>
                    <a:pt x="116" y="528"/>
                  </a:lnTo>
                  <a:lnTo>
                    <a:pt x="116" y="530"/>
                  </a:lnTo>
                  <a:lnTo>
                    <a:pt x="116" y="530"/>
                  </a:lnTo>
                  <a:lnTo>
                    <a:pt x="116" y="532"/>
                  </a:lnTo>
                  <a:lnTo>
                    <a:pt x="116" y="532"/>
                  </a:lnTo>
                  <a:lnTo>
                    <a:pt x="114" y="532"/>
                  </a:lnTo>
                  <a:lnTo>
                    <a:pt x="114" y="532"/>
                  </a:lnTo>
                  <a:lnTo>
                    <a:pt x="112" y="534"/>
                  </a:lnTo>
                  <a:lnTo>
                    <a:pt x="112" y="534"/>
                  </a:lnTo>
                  <a:lnTo>
                    <a:pt x="110" y="536"/>
                  </a:lnTo>
                  <a:lnTo>
                    <a:pt x="110" y="536"/>
                  </a:lnTo>
                  <a:lnTo>
                    <a:pt x="108" y="540"/>
                  </a:lnTo>
                  <a:lnTo>
                    <a:pt x="108" y="540"/>
                  </a:lnTo>
                  <a:lnTo>
                    <a:pt x="106" y="540"/>
                  </a:lnTo>
                  <a:lnTo>
                    <a:pt x="106" y="540"/>
                  </a:lnTo>
                  <a:lnTo>
                    <a:pt x="106" y="540"/>
                  </a:lnTo>
                  <a:lnTo>
                    <a:pt x="106" y="548"/>
                  </a:lnTo>
                  <a:lnTo>
                    <a:pt x="104" y="554"/>
                  </a:lnTo>
                  <a:lnTo>
                    <a:pt x="100" y="562"/>
                  </a:lnTo>
                  <a:lnTo>
                    <a:pt x="92" y="568"/>
                  </a:lnTo>
                  <a:lnTo>
                    <a:pt x="92" y="568"/>
                  </a:lnTo>
                  <a:lnTo>
                    <a:pt x="92" y="570"/>
                  </a:lnTo>
                  <a:lnTo>
                    <a:pt x="92" y="570"/>
                  </a:lnTo>
                  <a:lnTo>
                    <a:pt x="92" y="570"/>
                  </a:lnTo>
                  <a:lnTo>
                    <a:pt x="92" y="570"/>
                  </a:lnTo>
                  <a:lnTo>
                    <a:pt x="90" y="574"/>
                  </a:lnTo>
                  <a:lnTo>
                    <a:pt x="90" y="574"/>
                  </a:lnTo>
                  <a:lnTo>
                    <a:pt x="90" y="576"/>
                  </a:lnTo>
                  <a:lnTo>
                    <a:pt x="90" y="576"/>
                  </a:lnTo>
                  <a:lnTo>
                    <a:pt x="90" y="576"/>
                  </a:lnTo>
                  <a:lnTo>
                    <a:pt x="90" y="576"/>
                  </a:lnTo>
                  <a:lnTo>
                    <a:pt x="62" y="610"/>
                  </a:lnTo>
                  <a:lnTo>
                    <a:pt x="32" y="642"/>
                  </a:lnTo>
                  <a:lnTo>
                    <a:pt x="32" y="642"/>
                  </a:lnTo>
                  <a:lnTo>
                    <a:pt x="30" y="644"/>
                  </a:lnTo>
                  <a:lnTo>
                    <a:pt x="30" y="644"/>
                  </a:lnTo>
                  <a:lnTo>
                    <a:pt x="30" y="646"/>
                  </a:lnTo>
                  <a:lnTo>
                    <a:pt x="30" y="646"/>
                  </a:lnTo>
                  <a:lnTo>
                    <a:pt x="28" y="648"/>
                  </a:lnTo>
                  <a:lnTo>
                    <a:pt x="28" y="648"/>
                  </a:lnTo>
                  <a:lnTo>
                    <a:pt x="26" y="652"/>
                  </a:lnTo>
                  <a:lnTo>
                    <a:pt x="26" y="652"/>
                  </a:lnTo>
                  <a:lnTo>
                    <a:pt x="18" y="656"/>
                  </a:lnTo>
                  <a:lnTo>
                    <a:pt x="18" y="656"/>
                  </a:lnTo>
                  <a:lnTo>
                    <a:pt x="16" y="656"/>
                  </a:lnTo>
                  <a:lnTo>
                    <a:pt x="16" y="656"/>
                  </a:lnTo>
                  <a:lnTo>
                    <a:pt x="14" y="662"/>
                  </a:lnTo>
                  <a:lnTo>
                    <a:pt x="14" y="662"/>
                  </a:lnTo>
                  <a:lnTo>
                    <a:pt x="12" y="664"/>
                  </a:lnTo>
                  <a:lnTo>
                    <a:pt x="10" y="666"/>
                  </a:lnTo>
                  <a:lnTo>
                    <a:pt x="10" y="666"/>
                  </a:lnTo>
                  <a:lnTo>
                    <a:pt x="8" y="668"/>
                  </a:lnTo>
                  <a:lnTo>
                    <a:pt x="8" y="668"/>
                  </a:lnTo>
                  <a:lnTo>
                    <a:pt x="6" y="672"/>
                  </a:lnTo>
                  <a:lnTo>
                    <a:pt x="6" y="672"/>
                  </a:lnTo>
                  <a:lnTo>
                    <a:pt x="4" y="672"/>
                  </a:lnTo>
                  <a:lnTo>
                    <a:pt x="4" y="672"/>
                  </a:lnTo>
                  <a:lnTo>
                    <a:pt x="2" y="672"/>
                  </a:lnTo>
                  <a:lnTo>
                    <a:pt x="2" y="672"/>
                  </a:lnTo>
                  <a:lnTo>
                    <a:pt x="0" y="678"/>
                  </a:lnTo>
                  <a:lnTo>
                    <a:pt x="2" y="682"/>
                  </a:lnTo>
                  <a:lnTo>
                    <a:pt x="2" y="682"/>
                  </a:lnTo>
                  <a:lnTo>
                    <a:pt x="6" y="682"/>
                  </a:lnTo>
                  <a:lnTo>
                    <a:pt x="6" y="682"/>
                  </a:lnTo>
                  <a:lnTo>
                    <a:pt x="8" y="682"/>
                  </a:lnTo>
                  <a:lnTo>
                    <a:pt x="8" y="682"/>
                  </a:lnTo>
                  <a:lnTo>
                    <a:pt x="10" y="680"/>
                  </a:lnTo>
                  <a:lnTo>
                    <a:pt x="10" y="680"/>
                  </a:lnTo>
                  <a:lnTo>
                    <a:pt x="10" y="680"/>
                  </a:lnTo>
                  <a:lnTo>
                    <a:pt x="10" y="680"/>
                  </a:lnTo>
                  <a:lnTo>
                    <a:pt x="12" y="678"/>
                  </a:lnTo>
                  <a:lnTo>
                    <a:pt x="12" y="678"/>
                  </a:lnTo>
                  <a:lnTo>
                    <a:pt x="14" y="678"/>
                  </a:lnTo>
                  <a:lnTo>
                    <a:pt x="14" y="678"/>
                  </a:lnTo>
                  <a:lnTo>
                    <a:pt x="14" y="676"/>
                  </a:lnTo>
                  <a:lnTo>
                    <a:pt x="14" y="676"/>
                  </a:lnTo>
                  <a:lnTo>
                    <a:pt x="28" y="670"/>
                  </a:lnTo>
                  <a:lnTo>
                    <a:pt x="40" y="662"/>
                  </a:lnTo>
                  <a:lnTo>
                    <a:pt x="50" y="654"/>
                  </a:lnTo>
                  <a:lnTo>
                    <a:pt x="60" y="642"/>
                  </a:lnTo>
                  <a:lnTo>
                    <a:pt x="60" y="642"/>
                  </a:lnTo>
                  <a:lnTo>
                    <a:pt x="62" y="642"/>
                  </a:lnTo>
                  <a:lnTo>
                    <a:pt x="62" y="642"/>
                  </a:lnTo>
                  <a:lnTo>
                    <a:pt x="62" y="644"/>
                  </a:lnTo>
                  <a:lnTo>
                    <a:pt x="64" y="644"/>
                  </a:lnTo>
                  <a:lnTo>
                    <a:pt x="64" y="644"/>
                  </a:lnTo>
                  <a:lnTo>
                    <a:pt x="66" y="642"/>
                  </a:lnTo>
                  <a:lnTo>
                    <a:pt x="66" y="642"/>
                  </a:lnTo>
                  <a:lnTo>
                    <a:pt x="66" y="640"/>
                  </a:lnTo>
                  <a:lnTo>
                    <a:pt x="66" y="640"/>
                  </a:lnTo>
                  <a:lnTo>
                    <a:pt x="64" y="636"/>
                  </a:lnTo>
                  <a:lnTo>
                    <a:pt x="64" y="636"/>
                  </a:lnTo>
                  <a:lnTo>
                    <a:pt x="70" y="632"/>
                  </a:lnTo>
                  <a:lnTo>
                    <a:pt x="74" y="626"/>
                  </a:lnTo>
                  <a:lnTo>
                    <a:pt x="74" y="626"/>
                  </a:lnTo>
                  <a:lnTo>
                    <a:pt x="78" y="624"/>
                  </a:lnTo>
                  <a:lnTo>
                    <a:pt x="78" y="624"/>
                  </a:lnTo>
                  <a:lnTo>
                    <a:pt x="78" y="622"/>
                  </a:lnTo>
                  <a:lnTo>
                    <a:pt x="78" y="622"/>
                  </a:lnTo>
                  <a:lnTo>
                    <a:pt x="82" y="620"/>
                  </a:lnTo>
                  <a:lnTo>
                    <a:pt x="82" y="620"/>
                  </a:lnTo>
                  <a:lnTo>
                    <a:pt x="84" y="620"/>
                  </a:lnTo>
                  <a:lnTo>
                    <a:pt x="84" y="620"/>
                  </a:lnTo>
                  <a:lnTo>
                    <a:pt x="92" y="614"/>
                  </a:lnTo>
                  <a:lnTo>
                    <a:pt x="92" y="614"/>
                  </a:lnTo>
                  <a:lnTo>
                    <a:pt x="94" y="614"/>
                  </a:lnTo>
                  <a:lnTo>
                    <a:pt x="94" y="614"/>
                  </a:lnTo>
                  <a:lnTo>
                    <a:pt x="96" y="614"/>
                  </a:lnTo>
                  <a:lnTo>
                    <a:pt x="96" y="610"/>
                  </a:lnTo>
                  <a:lnTo>
                    <a:pt x="96" y="610"/>
                  </a:lnTo>
                  <a:lnTo>
                    <a:pt x="98" y="608"/>
                  </a:lnTo>
                  <a:lnTo>
                    <a:pt x="98" y="608"/>
                  </a:lnTo>
                  <a:lnTo>
                    <a:pt x="100" y="608"/>
                  </a:lnTo>
                  <a:lnTo>
                    <a:pt x="100" y="608"/>
                  </a:lnTo>
                  <a:lnTo>
                    <a:pt x="100" y="604"/>
                  </a:lnTo>
                  <a:lnTo>
                    <a:pt x="98" y="602"/>
                  </a:lnTo>
                  <a:lnTo>
                    <a:pt x="98" y="602"/>
                  </a:lnTo>
                  <a:lnTo>
                    <a:pt x="100" y="602"/>
                  </a:lnTo>
                  <a:lnTo>
                    <a:pt x="100" y="602"/>
                  </a:lnTo>
                  <a:lnTo>
                    <a:pt x="104" y="602"/>
                  </a:lnTo>
                  <a:lnTo>
                    <a:pt x="104" y="602"/>
                  </a:lnTo>
                  <a:lnTo>
                    <a:pt x="104" y="600"/>
                  </a:lnTo>
                  <a:lnTo>
                    <a:pt x="104" y="600"/>
                  </a:lnTo>
                  <a:lnTo>
                    <a:pt x="108" y="600"/>
                  </a:lnTo>
                  <a:lnTo>
                    <a:pt x="108" y="600"/>
                  </a:lnTo>
                  <a:lnTo>
                    <a:pt x="108" y="602"/>
                  </a:lnTo>
                  <a:lnTo>
                    <a:pt x="108" y="602"/>
                  </a:lnTo>
                  <a:lnTo>
                    <a:pt x="108" y="606"/>
                  </a:lnTo>
                  <a:lnTo>
                    <a:pt x="108" y="606"/>
                  </a:lnTo>
                  <a:lnTo>
                    <a:pt x="110" y="606"/>
                  </a:lnTo>
                  <a:lnTo>
                    <a:pt x="110" y="608"/>
                  </a:lnTo>
                  <a:lnTo>
                    <a:pt x="110" y="608"/>
                  </a:lnTo>
                  <a:lnTo>
                    <a:pt x="102" y="618"/>
                  </a:lnTo>
                  <a:lnTo>
                    <a:pt x="102" y="618"/>
                  </a:lnTo>
                  <a:lnTo>
                    <a:pt x="100" y="620"/>
                  </a:lnTo>
                  <a:lnTo>
                    <a:pt x="100" y="620"/>
                  </a:lnTo>
                  <a:lnTo>
                    <a:pt x="96" y="620"/>
                  </a:lnTo>
                  <a:lnTo>
                    <a:pt x="96" y="620"/>
                  </a:lnTo>
                  <a:lnTo>
                    <a:pt x="94" y="622"/>
                  </a:lnTo>
                  <a:lnTo>
                    <a:pt x="94" y="622"/>
                  </a:lnTo>
                  <a:lnTo>
                    <a:pt x="94" y="626"/>
                  </a:lnTo>
                  <a:lnTo>
                    <a:pt x="94" y="626"/>
                  </a:lnTo>
                  <a:lnTo>
                    <a:pt x="96" y="626"/>
                  </a:lnTo>
                  <a:lnTo>
                    <a:pt x="96" y="626"/>
                  </a:lnTo>
                  <a:lnTo>
                    <a:pt x="94" y="626"/>
                  </a:lnTo>
                  <a:lnTo>
                    <a:pt x="94" y="626"/>
                  </a:lnTo>
                  <a:lnTo>
                    <a:pt x="82" y="646"/>
                  </a:lnTo>
                  <a:lnTo>
                    <a:pt x="82" y="646"/>
                  </a:lnTo>
                  <a:lnTo>
                    <a:pt x="80" y="648"/>
                  </a:lnTo>
                  <a:lnTo>
                    <a:pt x="80" y="648"/>
                  </a:lnTo>
                  <a:lnTo>
                    <a:pt x="78" y="646"/>
                  </a:lnTo>
                  <a:lnTo>
                    <a:pt x="78" y="646"/>
                  </a:lnTo>
                  <a:lnTo>
                    <a:pt x="74" y="646"/>
                  </a:lnTo>
                  <a:lnTo>
                    <a:pt x="74" y="646"/>
                  </a:lnTo>
                  <a:lnTo>
                    <a:pt x="70" y="650"/>
                  </a:lnTo>
                  <a:lnTo>
                    <a:pt x="70" y="650"/>
                  </a:lnTo>
                  <a:lnTo>
                    <a:pt x="70" y="652"/>
                  </a:lnTo>
                  <a:lnTo>
                    <a:pt x="70" y="652"/>
                  </a:lnTo>
                  <a:lnTo>
                    <a:pt x="56" y="664"/>
                  </a:lnTo>
                  <a:lnTo>
                    <a:pt x="56" y="664"/>
                  </a:lnTo>
                  <a:lnTo>
                    <a:pt x="56" y="666"/>
                  </a:lnTo>
                  <a:lnTo>
                    <a:pt x="56" y="666"/>
                  </a:lnTo>
                  <a:lnTo>
                    <a:pt x="56" y="668"/>
                  </a:lnTo>
                  <a:lnTo>
                    <a:pt x="56" y="668"/>
                  </a:lnTo>
                  <a:lnTo>
                    <a:pt x="56" y="670"/>
                  </a:lnTo>
                  <a:lnTo>
                    <a:pt x="60" y="668"/>
                  </a:lnTo>
                  <a:lnTo>
                    <a:pt x="60" y="668"/>
                  </a:lnTo>
                  <a:lnTo>
                    <a:pt x="62" y="668"/>
                  </a:lnTo>
                  <a:lnTo>
                    <a:pt x="62" y="668"/>
                  </a:lnTo>
                  <a:lnTo>
                    <a:pt x="64" y="668"/>
                  </a:lnTo>
                  <a:lnTo>
                    <a:pt x="64" y="668"/>
                  </a:lnTo>
                  <a:lnTo>
                    <a:pt x="64" y="668"/>
                  </a:lnTo>
                  <a:lnTo>
                    <a:pt x="64" y="668"/>
                  </a:lnTo>
                  <a:lnTo>
                    <a:pt x="66" y="670"/>
                  </a:lnTo>
                  <a:lnTo>
                    <a:pt x="66" y="670"/>
                  </a:lnTo>
                  <a:lnTo>
                    <a:pt x="66" y="674"/>
                  </a:lnTo>
                  <a:lnTo>
                    <a:pt x="66" y="674"/>
                  </a:lnTo>
                  <a:lnTo>
                    <a:pt x="68" y="676"/>
                  </a:lnTo>
                  <a:lnTo>
                    <a:pt x="68" y="676"/>
                  </a:lnTo>
                  <a:lnTo>
                    <a:pt x="70" y="676"/>
                  </a:lnTo>
                  <a:lnTo>
                    <a:pt x="70" y="676"/>
                  </a:lnTo>
                  <a:lnTo>
                    <a:pt x="72" y="676"/>
                  </a:lnTo>
                  <a:lnTo>
                    <a:pt x="72" y="676"/>
                  </a:lnTo>
                  <a:lnTo>
                    <a:pt x="76" y="674"/>
                  </a:lnTo>
                  <a:lnTo>
                    <a:pt x="76" y="674"/>
                  </a:lnTo>
                  <a:lnTo>
                    <a:pt x="76" y="672"/>
                  </a:lnTo>
                  <a:lnTo>
                    <a:pt x="76" y="672"/>
                  </a:lnTo>
                  <a:lnTo>
                    <a:pt x="80" y="672"/>
                  </a:lnTo>
                  <a:lnTo>
                    <a:pt x="82" y="670"/>
                  </a:lnTo>
                  <a:lnTo>
                    <a:pt x="82" y="670"/>
                  </a:lnTo>
                  <a:lnTo>
                    <a:pt x="82" y="670"/>
                  </a:lnTo>
                  <a:lnTo>
                    <a:pt x="84" y="668"/>
                  </a:lnTo>
                  <a:lnTo>
                    <a:pt x="84" y="668"/>
                  </a:lnTo>
                  <a:lnTo>
                    <a:pt x="86" y="666"/>
                  </a:lnTo>
                  <a:lnTo>
                    <a:pt x="86" y="666"/>
                  </a:lnTo>
                  <a:lnTo>
                    <a:pt x="86" y="666"/>
                  </a:lnTo>
                  <a:lnTo>
                    <a:pt x="86" y="666"/>
                  </a:lnTo>
                  <a:lnTo>
                    <a:pt x="92" y="664"/>
                  </a:lnTo>
                  <a:lnTo>
                    <a:pt x="94" y="662"/>
                  </a:lnTo>
                  <a:lnTo>
                    <a:pt x="94" y="662"/>
                  </a:lnTo>
                  <a:lnTo>
                    <a:pt x="94" y="660"/>
                  </a:lnTo>
                  <a:lnTo>
                    <a:pt x="94" y="660"/>
                  </a:lnTo>
                  <a:lnTo>
                    <a:pt x="96" y="660"/>
                  </a:lnTo>
                  <a:lnTo>
                    <a:pt x="96" y="660"/>
                  </a:lnTo>
                  <a:lnTo>
                    <a:pt x="96" y="658"/>
                  </a:lnTo>
                  <a:lnTo>
                    <a:pt x="96" y="658"/>
                  </a:lnTo>
                  <a:lnTo>
                    <a:pt x="96" y="656"/>
                  </a:lnTo>
                  <a:lnTo>
                    <a:pt x="96" y="656"/>
                  </a:lnTo>
                  <a:lnTo>
                    <a:pt x="98" y="656"/>
                  </a:lnTo>
                  <a:lnTo>
                    <a:pt x="98" y="656"/>
                  </a:lnTo>
                  <a:lnTo>
                    <a:pt x="98" y="654"/>
                  </a:lnTo>
                  <a:lnTo>
                    <a:pt x="98" y="654"/>
                  </a:lnTo>
                  <a:lnTo>
                    <a:pt x="104" y="652"/>
                  </a:lnTo>
                  <a:lnTo>
                    <a:pt x="110" y="646"/>
                  </a:lnTo>
                  <a:lnTo>
                    <a:pt x="110" y="646"/>
                  </a:lnTo>
                  <a:lnTo>
                    <a:pt x="112" y="646"/>
                  </a:lnTo>
                  <a:lnTo>
                    <a:pt x="112" y="646"/>
                  </a:lnTo>
                  <a:lnTo>
                    <a:pt x="114" y="646"/>
                  </a:lnTo>
                  <a:lnTo>
                    <a:pt x="114" y="646"/>
                  </a:lnTo>
                  <a:lnTo>
                    <a:pt x="116" y="644"/>
                  </a:lnTo>
                  <a:lnTo>
                    <a:pt x="116" y="644"/>
                  </a:lnTo>
                  <a:lnTo>
                    <a:pt x="116" y="642"/>
                  </a:lnTo>
                  <a:lnTo>
                    <a:pt x="116" y="642"/>
                  </a:lnTo>
                  <a:lnTo>
                    <a:pt x="116" y="636"/>
                  </a:lnTo>
                  <a:lnTo>
                    <a:pt x="116" y="636"/>
                  </a:lnTo>
                  <a:lnTo>
                    <a:pt x="118" y="636"/>
                  </a:lnTo>
                  <a:lnTo>
                    <a:pt x="118" y="636"/>
                  </a:lnTo>
                  <a:lnTo>
                    <a:pt x="120" y="634"/>
                  </a:lnTo>
                  <a:lnTo>
                    <a:pt x="120" y="634"/>
                  </a:lnTo>
                  <a:lnTo>
                    <a:pt x="124" y="634"/>
                  </a:lnTo>
                  <a:lnTo>
                    <a:pt x="124" y="634"/>
                  </a:lnTo>
                  <a:lnTo>
                    <a:pt x="126" y="634"/>
                  </a:lnTo>
                  <a:lnTo>
                    <a:pt x="126" y="634"/>
                  </a:lnTo>
                  <a:lnTo>
                    <a:pt x="130" y="634"/>
                  </a:lnTo>
                  <a:lnTo>
                    <a:pt x="130" y="634"/>
                  </a:lnTo>
                  <a:lnTo>
                    <a:pt x="130" y="634"/>
                  </a:lnTo>
                  <a:lnTo>
                    <a:pt x="130" y="634"/>
                  </a:lnTo>
                  <a:lnTo>
                    <a:pt x="136" y="632"/>
                  </a:lnTo>
                  <a:lnTo>
                    <a:pt x="136" y="632"/>
                  </a:lnTo>
                  <a:lnTo>
                    <a:pt x="136" y="630"/>
                  </a:lnTo>
                  <a:lnTo>
                    <a:pt x="136" y="630"/>
                  </a:lnTo>
                  <a:lnTo>
                    <a:pt x="138" y="630"/>
                  </a:lnTo>
                  <a:lnTo>
                    <a:pt x="138" y="630"/>
                  </a:lnTo>
                  <a:lnTo>
                    <a:pt x="138" y="628"/>
                  </a:lnTo>
                  <a:lnTo>
                    <a:pt x="138" y="628"/>
                  </a:lnTo>
                  <a:lnTo>
                    <a:pt x="138" y="626"/>
                  </a:lnTo>
                  <a:lnTo>
                    <a:pt x="138" y="626"/>
                  </a:lnTo>
                  <a:lnTo>
                    <a:pt x="136" y="624"/>
                  </a:lnTo>
                  <a:lnTo>
                    <a:pt x="136" y="624"/>
                  </a:lnTo>
                  <a:lnTo>
                    <a:pt x="138" y="624"/>
                  </a:lnTo>
                  <a:lnTo>
                    <a:pt x="142" y="622"/>
                  </a:lnTo>
                  <a:lnTo>
                    <a:pt x="142" y="622"/>
                  </a:lnTo>
                  <a:lnTo>
                    <a:pt x="142" y="618"/>
                  </a:lnTo>
                  <a:lnTo>
                    <a:pt x="142" y="618"/>
                  </a:lnTo>
                  <a:lnTo>
                    <a:pt x="144" y="616"/>
                  </a:lnTo>
                  <a:lnTo>
                    <a:pt x="142" y="616"/>
                  </a:lnTo>
                  <a:lnTo>
                    <a:pt x="142" y="616"/>
                  </a:lnTo>
                  <a:lnTo>
                    <a:pt x="140" y="616"/>
                  </a:lnTo>
                  <a:lnTo>
                    <a:pt x="140" y="616"/>
                  </a:lnTo>
                  <a:lnTo>
                    <a:pt x="138" y="614"/>
                  </a:lnTo>
                  <a:lnTo>
                    <a:pt x="138" y="614"/>
                  </a:lnTo>
                  <a:lnTo>
                    <a:pt x="142" y="612"/>
                  </a:lnTo>
                  <a:lnTo>
                    <a:pt x="142" y="612"/>
                  </a:lnTo>
                  <a:lnTo>
                    <a:pt x="142" y="612"/>
                  </a:lnTo>
                  <a:lnTo>
                    <a:pt x="142" y="612"/>
                  </a:lnTo>
                  <a:lnTo>
                    <a:pt x="142" y="610"/>
                  </a:lnTo>
                  <a:lnTo>
                    <a:pt x="142" y="610"/>
                  </a:lnTo>
                  <a:lnTo>
                    <a:pt x="140" y="606"/>
                  </a:lnTo>
                  <a:lnTo>
                    <a:pt x="140" y="606"/>
                  </a:lnTo>
                  <a:lnTo>
                    <a:pt x="142" y="606"/>
                  </a:lnTo>
                  <a:lnTo>
                    <a:pt x="142" y="606"/>
                  </a:lnTo>
                  <a:lnTo>
                    <a:pt x="146" y="606"/>
                  </a:lnTo>
                  <a:lnTo>
                    <a:pt x="146" y="606"/>
                  </a:lnTo>
                  <a:lnTo>
                    <a:pt x="146" y="604"/>
                  </a:lnTo>
                  <a:lnTo>
                    <a:pt x="146" y="604"/>
                  </a:lnTo>
                  <a:lnTo>
                    <a:pt x="148" y="600"/>
                  </a:lnTo>
                  <a:lnTo>
                    <a:pt x="148" y="600"/>
                  </a:lnTo>
                  <a:lnTo>
                    <a:pt x="150" y="600"/>
                  </a:lnTo>
                  <a:lnTo>
                    <a:pt x="150" y="600"/>
                  </a:lnTo>
                  <a:lnTo>
                    <a:pt x="152" y="602"/>
                  </a:lnTo>
                  <a:lnTo>
                    <a:pt x="154" y="602"/>
                  </a:lnTo>
                  <a:lnTo>
                    <a:pt x="154" y="602"/>
                  </a:lnTo>
                  <a:lnTo>
                    <a:pt x="156" y="602"/>
                  </a:lnTo>
                  <a:lnTo>
                    <a:pt x="156" y="602"/>
                  </a:lnTo>
                  <a:lnTo>
                    <a:pt x="158" y="602"/>
                  </a:lnTo>
                  <a:lnTo>
                    <a:pt x="158" y="602"/>
                  </a:lnTo>
                  <a:lnTo>
                    <a:pt x="160" y="600"/>
                  </a:lnTo>
                  <a:lnTo>
                    <a:pt x="160" y="600"/>
                  </a:lnTo>
                  <a:lnTo>
                    <a:pt x="160" y="598"/>
                  </a:lnTo>
                  <a:lnTo>
                    <a:pt x="160" y="598"/>
                  </a:lnTo>
                  <a:lnTo>
                    <a:pt x="164" y="596"/>
                  </a:lnTo>
                  <a:lnTo>
                    <a:pt x="164" y="596"/>
                  </a:lnTo>
                  <a:lnTo>
                    <a:pt x="168" y="596"/>
                  </a:lnTo>
                  <a:lnTo>
                    <a:pt x="168" y="596"/>
                  </a:lnTo>
                  <a:lnTo>
                    <a:pt x="168" y="594"/>
                  </a:lnTo>
                  <a:lnTo>
                    <a:pt x="168" y="594"/>
                  </a:lnTo>
                  <a:lnTo>
                    <a:pt x="170" y="592"/>
                  </a:lnTo>
                  <a:lnTo>
                    <a:pt x="170" y="592"/>
                  </a:lnTo>
                  <a:lnTo>
                    <a:pt x="172" y="592"/>
                  </a:lnTo>
                  <a:lnTo>
                    <a:pt x="172" y="592"/>
                  </a:lnTo>
                  <a:lnTo>
                    <a:pt x="174" y="590"/>
                  </a:lnTo>
                  <a:lnTo>
                    <a:pt x="174" y="590"/>
                  </a:lnTo>
                  <a:lnTo>
                    <a:pt x="178" y="594"/>
                  </a:lnTo>
                  <a:lnTo>
                    <a:pt x="176" y="590"/>
                  </a:lnTo>
                  <a:lnTo>
                    <a:pt x="176" y="590"/>
                  </a:lnTo>
                  <a:lnTo>
                    <a:pt x="176" y="588"/>
                  </a:lnTo>
                  <a:lnTo>
                    <a:pt x="176" y="588"/>
                  </a:lnTo>
                  <a:lnTo>
                    <a:pt x="176" y="588"/>
                  </a:lnTo>
                  <a:lnTo>
                    <a:pt x="176" y="588"/>
                  </a:lnTo>
                  <a:lnTo>
                    <a:pt x="176" y="586"/>
                  </a:lnTo>
                  <a:lnTo>
                    <a:pt x="176" y="586"/>
                  </a:lnTo>
                  <a:lnTo>
                    <a:pt x="176" y="584"/>
                  </a:lnTo>
                  <a:lnTo>
                    <a:pt x="176" y="584"/>
                  </a:lnTo>
                  <a:lnTo>
                    <a:pt x="178" y="580"/>
                  </a:lnTo>
                  <a:lnTo>
                    <a:pt x="178" y="580"/>
                  </a:lnTo>
                  <a:lnTo>
                    <a:pt x="180" y="576"/>
                  </a:lnTo>
                  <a:lnTo>
                    <a:pt x="182" y="576"/>
                  </a:lnTo>
                  <a:lnTo>
                    <a:pt x="182" y="576"/>
                  </a:lnTo>
                  <a:lnTo>
                    <a:pt x="184" y="580"/>
                  </a:lnTo>
                  <a:lnTo>
                    <a:pt x="188" y="578"/>
                  </a:lnTo>
                  <a:lnTo>
                    <a:pt x="188" y="578"/>
                  </a:lnTo>
                  <a:lnTo>
                    <a:pt x="188" y="578"/>
                  </a:lnTo>
                  <a:lnTo>
                    <a:pt x="188" y="578"/>
                  </a:lnTo>
                  <a:lnTo>
                    <a:pt x="188" y="576"/>
                  </a:lnTo>
                  <a:lnTo>
                    <a:pt x="188" y="576"/>
                  </a:lnTo>
                  <a:lnTo>
                    <a:pt x="194" y="572"/>
                  </a:lnTo>
                  <a:lnTo>
                    <a:pt x="198" y="566"/>
                  </a:lnTo>
                  <a:lnTo>
                    <a:pt x="198" y="566"/>
                  </a:lnTo>
                  <a:lnTo>
                    <a:pt x="198" y="564"/>
                  </a:lnTo>
                  <a:lnTo>
                    <a:pt x="198" y="564"/>
                  </a:lnTo>
                  <a:lnTo>
                    <a:pt x="198" y="562"/>
                  </a:lnTo>
                  <a:lnTo>
                    <a:pt x="198" y="562"/>
                  </a:lnTo>
                  <a:lnTo>
                    <a:pt x="198" y="560"/>
                  </a:lnTo>
                  <a:lnTo>
                    <a:pt x="198" y="560"/>
                  </a:lnTo>
                  <a:lnTo>
                    <a:pt x="198" y="560"/>
                  </a:lnTo>
                  <a:lnTo>
                    <a:pt x="198" y="560"/>
                  </a:lnTo>
                  <a:lnTo>
                    <a:pt x="200" y="558"/>
                  </a:lnTo>
                  <a:lnTo>
                    <a:pt x="198" y="556"/>
                  </a:lnTo>
                  <a:lnTo>
                    <a:pt x="198" y="556"/>
                  </a:lnTo>
                  <a:lnTo>
                    <a:pt x="196" y="556"/>
                  </a:lnTo>
                  <a:lnTo>
                    <a:pt x="196" y="556"/>
                  </a:lnTo>
                  <a:lnTo>
                    <a:pt x="194" y="556"/>
                  </a:lnTo>
                  <a:lnTo>
                    <a:pt x="194" y="552"/>
                  </a:lnTo>
                  <a:lnTo>
                    <a:pt x="194" y="552"/>
                  </a:lnTo>
                  <a:lnTo>
                    <a:pt x="204" y="548"/>
                  </a:lnTo>
                  <a:lnTo>
                    <a:pt x="204" y="548"/>
                  </a:lnTo>
                  <a:lnTo>
                    <a:pt x="206" y="546"/>
                  </a:lnTo>
                  <a:lnTo>
                    <a:pt x="206" y="546"/>
                  </a:lnTo>
                  <a:lnTo>
                    <a:pt x="208" y="546"/>
                  </a:lnTo>
                  <a:lnTo>
                    <a:pt x="208" y="546"/>
                  </a:lnTo>
                  <a:lnTo>
                    <a:pt x="208" y="542"/>
                  </a:lnTo>
                  <a:lnTo>
                    <a:pt x="206" y="540"/>
                  </a:lnTo>
                  <a:lnTo>
                    <a:pt x="206" y="540"/>
                  </a:lnTo>
                  <a:lnTo>
                    <a:pt x="206" y="540"/>
                  </a:lnTo>
                  <a:lnTo>
                    <a:pt x="206" y="540"/>
                  </a:lnTo>
                  <a:lnTo>
                    <a:pt x="202" y="540"/>
                  </a:lnTo>
                  <a:lnTo>
                    <a:pt x="202" y="540"/>
                  </a:lnTo>
                  <a:lnTo>
                    <a:pt x="202" y="538"/>
                  </a:lnTo>
                  <a:lnTo>
                    <a:pt x="202" y="538"/>
                  </a:lnTo>
                  <a:lnTo>
                    <a:pt x="202" y="536"/>
                  </a:lnTo>
                  <a:lnTo>
                    <a:pt x="202" y="536"/>
                  </a:lnTo>
                  <a:lnTo>
                    <a:pt x="202" y="534"/>
                  </a:lnTo>
                  <a:lnTo>
                    <a:pt x="202" y="534"/>
                  </a:lnTo>
                  <a:lnTo>
                    <a:pt x="210" y="530"/>
                  </a:lnTo>
                  <a:lnTo>
                    <a:pt x="216" y="526"/>
                  </a:lnTo>
                  <a:lnTo>
                    <a:pt x="220" y="520"/>
                  </a:lnTo>
                  <a:lnTo>
                    <a:pt x="222" y="512"/>
                  </a:lnTo>
                  <a:lnTo>
                    <a:pt x="222" y="512"/>
                  </a:lnTo>
                  <a:lnTo>
                    <a:pt x="222" y="510"/>
                  </a:lnTo>
                  <a:lnTo>
                    <a:pt x="222" y="510"/>
                  </a:lnTo>
                  <a:lnTo>
                    <a:pt x="224" y="510"/>
                  </a:lnTo>
                  <a:lnTo>
                    <a:pt x="226" y="506"/>
                  </a:lnTo>
                  <a:lnTo>
                    <a:pt x="226" y="506"/>
                  </a:lnTo>
                  <a:lnTo>
                    <a:pt x="224" y="504"/>
                  </a:lnTo>
                  <a:lnTo>
                    <a:pt x="224" y="502"/>
                  </a:lnTo>
                  <a:lnTo>
                    <a:pt x="224" y="502"/>
                  </a:lnTo>
                  <a:lnTo>
                    <a:pt x="226" y="500"/>
                  </a:lnTo>
                  <a:lnTo>
                    <a:pt x="226" y="498"/>
                  </a:lnTo>
                  <a:lnTo>
                    <a:pt x="226" y="498"/>
                  </a:lnTo>
                  <a:lnTo>
                    <a:pt x="226" y="496"/>
                  </a:lnTo>
                  <a:lnTo>
                    <a:pt x="226" y="496"/>
                  </a:lnTo>
                  <a:lnTo>
                    <a:pt x="228" y="494"/>
                  </a:lnTo>
                  <a:lnTo>
                    <a:pt x="228" y="494"/>
                  </a:lnTo>
                  <a:lnTo>
                    <a:pt x="228" y="492"/>
                  </a:lnTo>
                  <a:lnTo>
                    <a:pt x="228" y="492"/>
                  </a:lnTo>
                  <a:lnTo>
                    <a:pt x="228" y="490"/>
                  </a:lnTo>
                  <a:lnTo>
                    <a:pt x="228" y="490"/>
                  </a:lnTo>
                  <a:lnTo>
                    <a:pt x="230" y="488"/>
                  </a:lnTo>
                  <a:lnTo>
                    <a:pt x="228" y="486"/>
                  </a:lnTo>
                  <a:lnTo>
                    <a:pt x="228" y="486"/>
                  </a:lnTo>
                  <a:lnTo>
                    <a:pt x="228" y="484"/>
                  </a:lnTo>
                  <a:lnTo>
                    <a:pt x="228" y="484"/>
                  </a:lnTo>
                  <a:lnTo>
                    <a:pt x="226" y="482"/>
                  </a:lnTo>
                  <a:lnTo>
                    <a:pt x="226" y="482"/>
                  </a:lnTo>
                  <a:lnTo>
                    <a:pt x="228" y="480"/>
                  </a:lnTo>
                  <a:lnTo>
                    <a:pt x="230" y="478"/>
                  </a:lnTo>
                  <a:lnTo>
                    <a:pt x="230" y="478"/>
                  </a:lnTo>
                  <a:lnTo>
                    <a:pt x="230" y="476"/>
                  </a:lnTo>
                  <a:lnTo>
                    <a:pt x="230" y="476"/>
                  </a:lnTo>
                  <a:lnTo>
                    <a:pt x="234" y="476"/>
                  </a:lnTo>
                  <a:lnTo>
                    <a:pt x="234" y="476"/>
                  </a:lnTo>
                  <a:lnTo>
                    <a:pt x="234" y="474"/>
                  </a:lnTo>
                  <a:lnTo>
                    <a:pt x="234" y="474"/>
                  </a:lnTo>
                  <a:lnTo>
                    <a:pt x="234" y="472"/>
                  </a:lnTo>
                  <a:lnTo>
                    <a:pt x="234" y="472"/>
                  </a:lnTo>
                  <a:lnTo>
                    <a:pt x="234" y="468"/>
                  </a:lnTo>
                  <a:lnTo>
                    <a:pt x="232" y="466"/>
                  </a:lnTo>
                  <a:lnTo>
                    <a:pt x="232" y="466"/>
                  </a:lnTo>
                  <a:lnTo>
                    <a:pt x="232" y="464"/>
                  </a:lnTo>
                  <a:lnTo>
                    <a:pt x="232" y="464"/>
                  </a:lnTo>
                  <a:lnTo>
                    <a:pt x="232" y="462"/>
                  </a:lnTo>
                  <a:lnTo>
                    <a:pt x="232" y="462"/>
                  </a:lnTo>
                  <a:lnTo>
                    <a:pt x="234" y="460"/>
                  </a:lnTo>
                  <a:lnTo>
                    <a:pt x="236" y="456"/>
                  </a:lnTo>
                  <a:lnTo>
                    <a:pt x="238" y="454"/>
                  </a:lnTo>
                  <a:lnTo>
                    <a:pt x="240" y="450"/>
                  </a:lnTo>
                  <a:lnTo>
                    <a:pt x="240" y="450"/>
                  </a:lnTo>
                  <a:lnTo>
                    <a:pt x="240" y="448"/>
                  </a:lnTo>
                  <a:lnTo>
                    <a:pt x="240" y="448"/>
                  </a:lnTo>
                  <a:lnTo>
                    <a:pt x="240" y="446"/>
                  </a:lnTo>
                  <a:lnTo>
                    <a:pt x="240" y="446"/>
                  </a:lnTo>
                  <a:lnTo>
                    <a:pt x="240" y="444"/>
                  </a:lnTo>
                  <a:lnTo>
                    <a:pt x="240" y="444"/>
                  </a:lnTo>
                  <a:lnTo>
                    <a:pt x="240" y="442"/>
                  </a:lnTo>
                  <a:lnTo>
                    <a:pt x="240" y="442"/>
                  </a:lnTo>
                  <a:lnTo>
                    <a:pt x="240" y="442"/>
                  </a:lnTo>
                  <a:lnTo>
                    <a:pt x="242" y="442"/>
                  </a:lnTo>
                  <a:lnTo>
                    <a:pt x="242" y="442"/>
                  </a:lnTo>
                  <a:lnTo>
                    <a:pt x="242" y="440"/>
                  </a:lnTo>
                  <a:lnTo>
                    <a:pt x="242" y="440"/>
                  </a:lnTo>
                  <a:lnTo>
                    <a:pt x="242" y="438"/>
                  </a:lnTo>
                  <a:lnTo>
                    <a:pt x="242" y="438"/>
                  </a:lnTo>
                  <a:lnTo>
                    <a:pt x="242" y="436"/>
                  </a:lnTo>
                  <a:lnTo>
                    <a:pt x="242" y="436"/>
                  </a:lnTo>
                  <a:lnTo>
                    <a:pt x="242" y="434"/>
                  </a:lnTo>
                  <a:lnTo>
                    <a:pt x="242" y="434"/>
                  </a:lnTo>
                  <a:lnTo>
                    <a:pt x="244" y="432"/>
                  </a:lnTo>
                  <a:lnTo>
                    <a:pt x="244" y="432"/>
                  </a:lnTo>
                  <a:lnTo>
                    <a:pt x="244" y="430"/>
                  </a:lnTo>
                  <a:lnTo>
                    <a:pt x="244" y="430"/>
                  </a:lnTo>
                  <a:lnTo>
                    <a:pt x="244" y="428"/>
                  </a:lnTo>
                  <a:lnTo>
                    <a:pt x="244" y="428"/>
                  </a:lnTo>
                  <a:lnTo>
                    <a:pt x="244" y="426"/>
                  </a:lnTo>
                  <a:lnTo>
                    <a:pt x="244" y="426"/>
                  </a:lnTo>
                  <a:lnTo>
                    <a:pt x="246" y="426"/>
                  </a:lnTo>
                  <a:lnTo>
                    <a:pt x="246" y="426"/>
                  </a:lnTo>
                  <a:lnTo>
                    <a:pt x="246" y="424"/>
                  </a:lnTo>
                  <a:lnTo>
                    <a:pt x="244" y="422"/>
                  </a:lnTo>
                  <a:lnTo>
                    <a:pt x="244" y="422"/>
                  </a:lnTo>
                  <a:lnTo>
                    <a:pt x="244" y="422"/>
                  </a:lnTo>
                  <a:lnTo>
                    <a:pt x="244" y="422"/>
                  </a:lnTo>
                  <a:lnTo>
                    <a:pt x="242" y="420"/>
                  </a:lnTo>
                  <a:lnTo>
                    <a:pt x="242" y="420"/>
                  </a:lnTo>
                  <a:lnTo>
                    <a:pt x="244" y="416"/>
                  </a:lnTo>
                  <a:lnTo>
                    <a:pt x="248" y="410"/>
                  </a:lnTo>
                  <a:lnTo>
                    <a:pt x="248" y="410"/>
                  </a:lnTo>
                  <a:lnTo>
                    <a:pt x="248" y="408"/>
                  </a:lnTo>
                  <a:lnTo>
                    <a:pt x="248" y="408"/>
                  </a:lnTo>
                  <a:lnTo>
                    <a:pt x="248" y="404"/>
                  </a:lnTo>
                  <a:lnTo>
                    <a:pt x="248" y="404"/>
                  </a:lnTo>
                  <a:lnTo>
                    <a:pt x="250" y="404"/>
                  </a:lnTo>
                  <a:lnTo>
                    <a:pt x="250" y="404"/>
                  </a:lnTo>
                  <a:lnTo>
                    <a:pt x="250" y="402"/>
                  </a:lnTo>
                  <a:lnTo>
                    <a:pt x="250" y="402"/>
                  </a:lnTo>
                  <a:lnTo>
                    <a:pt x="252" y="400"/>
                  </a:lnTo>
                  <a:lnTo>
                    <a:pt x="252" y="400"/>
                  </a:lnTo>
                  <a:lnTo>
                    <a:pt x="252" y="398"/>
                  </a:lnTo>
                  <a:lnTo>
                    <a:pt x="252" y="398"/>
                  </a:lnTo>
                  <a:lnTo>
                    <a:pt x="252" y="396"/>
                  </a:lnTo>
                  <a:lnTo>
                    <a:pt x="252" y="396"/>
                  </a:lnTo>
                  <a:lnTo>
                    <a:pt x="254" y="394"/>
                  </a:lnTo>
                  <a:lnTo>
                    <a:pt x="254" y="394"/>
                  </a:lnTo>
                  <a:lnTo>
                    <a:pt x="254" y="392"/>
                  </a:lnTo>
                  <a:lnTo>
                    <a:pt x="254" y="392"/>
                  </a:lnTo>
                  <a:lnTo>
                    <a:pt x="254" y="390"/>
                  </a:lnTo>
                  <a:lnTo>
                    <a:pt x="254" y="390"/>
                  </a:lnTo>
                  <a:lnTo>
                    <a:pt x="254" y="388"/>
                  </a:lnTo>
                  <a:lnTo>
                    <a:pt x="254" y="388"/>
                  </a:lnTo>
                  <a:lnTo>
                    <a:pt x="254" y="386"/>
                  </a:lnTo>
                  <a:lnTo>
                    <a:pt x="254" y="386"/>
                  </a:lnTo>
                  <a:lnTo>
                    <a:pt x="256" y="384"/>
                  </a:lnTo>
                  <a:lnTo>
                    <a:pt x="256" y="380"/>
                  </a:lnTo>
                  <a:lnTo>
                    <a:pt x="256" y="380"/>
                  </a:lnTo>
                  <a:lnTo>
                    <a:pt x="256" y="378"/>
                  </a:lnTo>
                  <a:lnTo>
                    <a:pt x="256" y="378"/>
                  </a:lnTo>
                  <a:lnTo>
                    <a:pt x="258" y="378"/>
                  </a:lnTo>
                  <a:lnTo>
                    <a:pt x="258" y="378"/>
                  </a:lnTo>
                  <a:lnTo>
                    <a:pt x="258" y="374"/>
                  </a:lnTo>
                  <a:lnTo>
                    <a:pt x="256" y="372"/>
                  </a:lnTo>
                  <a:lnTo>
                    <a:pt x="256" y="372"/>
                  </a:lnTo>
                  <a:lnTo>
                    <a:pt x="256" y="372"/>
                  </a:lnTo>
                  <a:lnTo>
                    <a:pt x="256" y="372"/>
                  </a:lnTo>
                  <a:lnTo>
                    <a:pt x="256" y="368"/>
                  </a:lnTo>
                  <a:lnTo>
                    <a:pt x="256" y="368"/>
                  </a:lnTo>
                  <a:lnTo>
                    <a:pt x="258" y="366"/>
                  </a:lnTo>
                  <a:lnTo>
                    <a:pt x="260" y="366"/>
                  </a:lnTo>
                  <a:lnTo>
                    <a:pt x="260" y="362"/>
                  </a:lnTo>
                  <a:lnTo>
                    <a:pt x="260" y="362"/>
                  </a:lnTo>
                  <a:lnTo>
                    <a:pt x="260" y="362"/>
                  </a:lnTo>
                  <a:lnTo>
                    <a:pt x="260" y="362"/>
                  </a:lnTo>
                  <a:lnTo>
                    <a:pt x="260" y="360"/>
                  </a:lnTo>
                  <a:lnTo>
                    <a:pt x="260" y="360"/>
                  </a:lnTo>
                  <a:lnTo>
                    <a:pt x="260" y="358"/>
                  </a:lnTo>
                  <a:lnTo>
                    <a:pt x="260" y="358"/>
                  </a:lnTo>
                  <a:lnTo>
                    <a:pt x="262" y="356"/>
                  </a:lnTo>
                  <a:lnTo>
                    <a:pt x="262" y="356"/>
                  </a:lnTo>
                  <a:lnTo>
                    <a:pt x="262" y="354"/>
                  </a:lnTo>
                  <a:lnTo>
                    <a:pt x="262" y="354"/>
                  </a:lnTo>
                  <a:lnTo>
                    <a:pt x="264" y="352"/>
                  </a:lnTo>
                  <a:lnTo>
                    <a:pt x="264" y="352"/>
                  </a:lnTo>
                  <a:lnTo>
                    <a:pt x="264" y="350"/>
                  </a:lnTo>
                  <a:lnTo>
                    <a:pt x="264" y="350"/>
                  </a:lnTo>
                  <a:lnTo>
                    <a:pt x="264" y="348"/>
                  </a:lnTo>
                  <a:lnTo>
                    <a:pt x="264" y="348"/>
                  </a:lnTo>
                  <a:lnTo>
                    <a:pt x="264" y="346"/>
                  </a:lnTo>
                  <a:lnTo>
                    <a:pt x="264" y="346"/>
                  </a:lnTo>
                  <a:lnTo>
                    <a:pt x="266" y="344"/>
                  </a:lnTo>
                  <a:lnTo>
                    <a:pt x="266" y="340"/>
                  </a:lnTo>
                  <a:lnTo>
                    <a:pt x="266" y="340"/>
                  </a:lnTo>
                  <a:lnTo>
                    <a:pt x="266" y="338"/>
                  </a:lnTo>
                  <a:lnTo>
                    <a:pt x="266" y="338"/>
                  </a:lnTo>
                  <a:lnTo>
                    <a:pt x="266" y="336"/>
                  </a:lnTo>
                  <a:lnTo>
                    <a:pt x="266" y="336"/>
                  </a:lnTo>
                  <a:lnTo>
                    <a:pt x="266" y="332"/>
                  </a:lnTo>
                  <a:lnTo>
                    <a:pt x="266" y="332"/>
                  </a:lnTo>
                  <a:lnTo>
                    <a:pt x="268" y="330"/>
                  </a:lnTo>
                  <a:lnTo>
                    <a:pt x="268" y="330"/>
                  </a:lnTo>
                  <a:lnTo>
                    <a:pt x="270" y="328"/>
                  </a:lnTo>
                  <a:lnTo>
                    <a:pt x="270" y="328"/>
                  </a:lnTo>
                  <a:lnTo>
                    <a:pt x="270" y="326"/>
                  </a:lnTo>
                  <a:lnTo>
                    <a:pt x="270" y="326"/>
                  </a:lnTo>
                  <a:lnTo>
                    <a:pt x="270" y="324"/>
                  </a:lnTo>
                  <a:lnTo>
                    <a:pt x="270" y="324"/>
                  </a:lnTo>
                  <a:lnTo>
                    <a:pt x="268" y="320"/>
                  </a:lnTo>
                  <a:lnTo>
                    <a:pt x="268" y="320"/>
                  </a:lnTo>
                  <a:lnTo>
                    <a:pt x="270" y="318"/>
                  </a:lnTo>
                  <a:lnTo>
                    <a:pt x="270" y="318"/>
                  </a:lnTo>
                  <a:lnTo>
                    <a:pt x="270" y="314"/>
                  </a:lnTo>
                  <a:lnTo>
                    <a:pt x="270" y="314"/>
                  </a:lnTo>
                  <a:lnTo>
                    <a:pt x="270" y="312"/>
                  </a:lnTo>
                  <a:lnTo>
                    <a:pt x="270" y="312"/>
                  </a:lnTo>
                  <a:lnTo>
                    <a:pt x="270" y="312"/>
                  </a:lnTo>
                  <a:lnTo>
                    <a:pt x="270" y="312"/>
                  </a:lnTo>
                  <a:lnTo>
                    <a:pt x="270" y="312"/>
                  </a:lnTo>
                  <a:lnTo>
                    <a:pt x="272" y="308"/>
                  </a:lnTo>
                  <a:lnTo>
                    <a:pt x="270" y="308"/>
                  </a:lnTo>
                  <a:lnTo>
                    <a:pt x="270" y="308"/>
                  </a:lnTo>
                  <a:lnTo>
                    <a:pt x="270" y="306"/>
                  </a:lnTo>
                  <a:lnTo>
                    <a:pt x="270" y="306"/>
                  </a:lnTo>
                  <a:lnTo>
                    <a:pt x="270" y="304"/>
                  </a:lnTo>
                  <a:lnTo>
                    <a:pt x="270" y="304"/>
                  </a:lnTo>
                  <a:lnTo>
                    <a:pt x="270" y="304"/>
                  </a:lnTo>
                  <a:lnTo>
                    <a:pt x="270" y="304"/>
                  </a:lnTo>
                  <a:lnTo>
                    <a:pt x="270" y="300"/>
                  </a:lnTo>
                  <a:lnTo>
                    <a:pt x="270" y="300"/>
                  </a:lnTo>
                  <a:lnTo>
                    <a:pt x="272" y="296"/>
                  </a:lnTo>
                  <a:lnTo>
                    <a:pt x="272" y="296"/>
                  </a:lnTo>
                  <a:lnTo>
                    <a:pt x="272" y="294"/>
                  </a:lnTo>
                  <a:lnTo>
                    <a:pt x="272" y="294"/>
                  </a:lnTo>
                  <a:lnTo>
                    <a:pt x="272" y="292"/>
                  </a:lnTo>
                  <a:lnTo>
                    <a:pt x="272" y="292"/>
                  </a:lnTo>
                  <a:lnTo>
                    <a:pt x="272" y="290"/>
                  </a:lnTo>
                  <a:lnTo>
                    <a:pt x="272" y="290"/>
                  </a:lnTo>
                  <a:lnTo>
                    <a:pt x="272" y="288"/>
                  </a:lnTo>
                  <a:lnTo>
                    <a:pt x="272" y="288"/>
                  </a:lnTo>
                  <a:lnTo>
                    <a:pt x="272" y="286"/>
                  </a:lnTo>
                  <a:lnTo>
                    <a:pt x="272" y="286"/>
                  </a:lnTo>
                  <a:lnTo>
                    <a:pt x="272" y="284"/>
                  </a:lnTo>
                  <a:lnTo>
                    <a:pt x="272" y="284"/>
                  </a:lnTo>
                  <a:lnTo>
                    <a:pt x="272" y="282"/>
                  </a:lnTo>
                  <a:lnTo>
                    <a:pt x="272" y="282"/>
                  </a:lnTo>
                  <a:lnTo>
                    <a:pt x="274" y="282"/>
                  </a:lnTo>
                  <a:lnTo>
                    <a:pt x="274" y="282"/>
                  </a:lnTo>
                  <a:lnTo>
                    <a:pt x="274" y="280"/>
                  </a:lnTo>
                  <a:lnTo>
                    <a:pt x="274" y="280"/>
                  </a:lnTo>
                  <a:lnTo>
                    <a:pt x="274" y="280"/>
                  </a:lnTo>
                  <a:lnTo>
                    <a:pt x="274" y="278"/>
                  </a:lnTo>
                  <a:lnTo>
                    <a:pt x="274" y="278"/>
                  </a:lnTo>
                  <a:lnTo>
                    <a:pt x="278" y="274"/>
                  </a:lnTo>
                  <a:lnTo>
                    <a:pt x="278" y="274"/>
                  </a:lnTo>
                  <a:lnTo>
                    <a:pt x="278" y="270"/>
                  </a:lnTo>
                  <a:lnTo>
                    <a:pt x="276" y="268"/>
                  </a:lnTo>
                  <a:lnTo>
                    <a:pt x="276" y="268"/>
                  </a:lnTo>
                  <a:lnTo>
                    <a:pt x="276" y="266"/>
                  </a:lnTo>
                  <a:lnTo>
                    <a:pt x="276" y="266"/>
                  </a:lnTo>
                  <a:lnTo>
                    <a:pt x="276" y="264"/>
                  </a:lnTo>
                  <a:lnTo>
                    <a:pt x="276" y="264"/>
                  </a:lnTo>
                  <a:lnTo>
                    <a:pt x="276" y="262"/>
                  </a:lnTo>
                  <a:lnTo>
                    <a:pt x="276" y="262"/>
                  </a:lnTo>
                  <a:lnTo>
                    <a:pt x="276" y="260"/>
                  </a:lnTo>
                  <a:lnTo>
                    <a:pt x="276" y="260"/>
                  </a:lnTo>
                  <a:lnTo>
                    <a:pt x="278" y="258"/>
                  </a:lnTo>
                  <a:lnTo>
                    <a:pt x="278" y="258"/>
                  </a:lnTo>
                  <a:lnTo>
                    <a:pt x="278" y="256"/>
                  </a:lnTo>
                  <a:lnTo>
                    <a:pt x="278" y="256"/>
                  </a:lnTo>
                  <a:lnTo>
                    <a:pt x="278" y="254"/>
                  </a:lnTo>
                  <a:lnTo>
                    <a:pt x="278" y="254"/>
                  </a:lnTo>
                  <a:lnTo>
                    <a:pt x="278" y="252"/>
                  </a:lnTo>
                  <a:lnTo>
                    <a:pt x="280" y="252"/>
                  </a:lnTo>
                  <a:lnTo>
                    <a:pt x="282" y="254"/>
                  </a:lnTo>
                  <a:lnTo>
                    <a:pt x="282" y="252"/>
                  </a:lnTo>
                  <a:lnTo>
                    <a:pt x="282" y="252"/>
                  </a:lnTo>
                  <a:lnTo>
                    <a:pt x="282" y="250"/>
                  </a:lnTo>
                  <a:lnTo>
                    <a:pt x="282" y="250"/>
                  </a:lnTo>
                  <a:lnTo>
                    <a:pt x="282" y="248"/>
                  </a:lnTo>
                  <a:lnTo>
                    <a:pt x="282" y="248"/>
                  </a:lnTo>
                  <a:lnTo>
                    <a:pt x="284" y="244"/>
                  </a:lnTo>
                  <a:lnTo>
                    <a:pt x="284" y="244"/>
                  </a:lnTo>
                  <a:lnTo>
                    <a:pt x="282" y="240"/>
                  </a:lnTo>
                  <a:lnTo>
                    <a:pt x="282" y="240"/>
                  </a:lnTo>
                  <a:lnTo>
                    <a:pt x="282" y="240"/>
                  </a:lnTo>
                  <a:lnTo>
                    <a:pt x="282" y="240"/>
                  </a:lnTo>
                  <a:lnTo>
                    <a:pt x="284" y="236"/>
                  </a:lnTo>
                  <a:lnTo>
                    <a:pt x="284" y="236"/>
                  </a:lnTo>
                  <a:lnTo>
                    <a:pt x="286" y="236"/>
                  </a:lnTo>
                  <a:lnTo>
                    <a:pt x="286" y="236"/>
                  </a:lnTo>
                  <a:lnTo>
                    <a:pt x="286" y="234"/>
                  </a:lnTo>
                  <a:lnTo>
                    <a:pt x="286" y="234"/>
                  </a:lnTo>
                  <a:lnTo>
                    <a:pt x="286" y="232"/>
                  </a:lnTo>
                  <a:lnTo>
                    <a:pt x="286" y="232"/>
                  </a:lnTo>
                  <a:lnTo>
                    <a:pt x="286" y="230"/>
                  </a:lnTo>
                  <a:lnTo>
                    <a:pt x="286" y="230"/>
                  </a:lnTo>
                  <a:lnTo>
                    <a:pt x="286" y="228"/>
                  </a:lnTo>
                  <a:lnTo>
                    <a:pt x="288" y="226"/>
                  </a:lnTo>
                  <a:lnTo>
                    <a:pt x="288" y="226"/>
                  </a:lnTo>
                  <a:lnTo>
                    <a:pt x="288" y="226"/>
                  </a:lnTo>
                  <a:lnTo>
                    <a:pt x="288" y="224"/>
                  </a:lnTo>
                  <a:lnTo>
                    <a:pt x="288" y="224"/>
                  </a:lnTo>
                  <a:lnTo>
                    <a:pt x="288" y="222"/>
                  </a:lnTo>
                  <a:lnTo>
                    <a:pt x="288" y="222"/>
                  </a:lnTo>
                  <a:lnTo>
                    <a:pt x="288" y="220"/>
                  </a:lnTo>
                  <a:lnTo>
                    <a:pt x="288" y="220"/>
                  </a:lnTo>
                  <a:lnTo>
                    <a:pt x="290" y="220"/>
                  </a:lnTo>
                  <a:lnTo>
                    <a:pt x="290" y="220"/>
                  </a:lnTo>
                  <a:lnTo>
                    <a:pt x="290" y="218"/>
                  </a:lnTo>
                  <a:lnTo>
                    <a:pt x="292" y="218"/>
                  </a:lnTo>
                  <a:lnTo>
                    <a:pt x="292" y="218"/>
                  </a:lnTo>
                  <a:lnTo>
                    <a:pt x="292" y="216"/>
                  </a:lnTo>
                  <a:lnTo>
                    <a:pt x="292" y="216"/>
                  </a:lnTo>
                  <a:lnTo>
                    <a:pt x="292" y="214"/>
                  </a:lnTo>
                  <a:lnTo>
                    <a:pt x="292" y="214"/>
                  </a:lnTo>
                  <a:lnTo>
                    <a:pt x="294" y="214"/>
                  </a:lnTo>
                  <a:lnTo>
                    <a:pt x="294" y="214"/>
                  </a:lnTo>
                  <a:lnTo>
                    <a:pt x="294" y="210"/>
                  </a:lnTo>
                  <a:lnTo>
                    <a:pt x="292" y="210"/>
                  </a:lnTo>
                  <a:lnTo>
                    <a:pt x="292" y="210"/>
                  </a:lnTo>
                  <a:lnTo>
                    <a:pt x="292" y="208"/>
                  </a:lnTo>
                  <a:lnTo>
                    <a:pt x="292" y="208"/>
                  </a:lnTo>
                  <a:lnTo>
                    <a:pt x="294" y="206"/>
                  </a:lnTo>
                  <a:lnTo>
                    <a:pt x="294" y="206"/>
                  </a:lnTo>
                  <a:lnTo>
                    <a:pt x="294" y="204"/>
                  </a:lnTo>
                  <a:lnTo>
                    <a:pt x="294" y="204"/>
                  </a:lnTo>
                  <a:lnTo>
                    <a:pt x="294" y="202"/>
                  </a:lnTo>
                  <a:lnTo>
                    <a:pt x="294" y="202"/>
                  </a:lnTo>
                  <a:lnTo>
                    <a:pt x="294" y="200"/>
                  </a:lnTo>
                  <a:lnTo>
                    <a:pt x="294" y="200"/>
                  </a:lnTo>
                  <a:lnTo>
                    <a:pt x="294" y="200"/>
                  </a:lnTo>
                  <a:lnTo>
                    <a:pt x="294" y="200"/>
                  </a:lnTo>
                  <a:lnTo>
                    <a:pt x="294" y="194"/>
                  </a:lnTo>
                  <a:lnTo>
                    <a:pt x="294" y="194"/>
                  </a:lnTo>
                  <a:lnTo>
                    <a:pt x="298" y="188"/>
                  </a:lnTo>
                  <a:lnTo>
                    <a:pt x="298" y="188"/>
                  </a:lnTo>
                  <a:lnTo>
                    <a:pt x="300" y="184"/>
                  </a:lnTo>
                  <a:lnTo>
                    <a:pt x="300" y="184"/>
                  </a:lnTo>
                  <a:lnTo>
                    <a:pt x="300" y="182"/>
                  </a:lnTo>
                  <a:lnTo>
                    <a:pt x="302" y="180"/>
                  </a:lnTo>
                  <a:lnTo>
                    <a:pt x="302" y="180"/>
                  </a:lnTo>
                  <a:lnTo>
                    <a:pt x="302" y="178"/>
                  </a:lnTo>
                  <a:lnTo>
                    <a:pt x="302" y="178"/>
                  </a:lnTo>
                  <a:lnTo>
                    <a:pt x="302" y="176"/>
                  </a:lnTo>
                  <a:lnTo>
                    <a:pt x="302" y="176"/>
                  </a:lnTo>
                  <a:lnTo>
                    <a:pt x="302" y="174"/>
                  </a:lnTo>
                  <a:lnTo>
                    <a:pt x="302" y="174"/>
                  </a:lnTo>
                  <a:lnTo>
                    <a:pt x="302" y="172"/>
                  </a:lnTo>
                  <a:lnTo>
                    <a:pt x="304" y="170"/>
                  </a:lnTo>
                  <a:lnTo>
                    <a:pt x="304" y="170"/>
                  </a:lnTo>
                  <a:lnTo>
                    <a:pt x="304" y="168"/>
                  </a:lnTo>
                  <a:lnTo>
                    <a:pt x="304" y="168"/>
                  </a:lnTo>
                  <a:lnTo>
                    <a:pt x="306" y="166"/>
                  </a:lnTo>
                  <a:lnTo>
                    <a:pt x="306" y="166"/>
                  </a:lnTo>
                  <a:lnTo>
                    <a:pt x="306" y="164"/>
                  </a:lnTo>
                  <a:lnTo>
                    <a:pt x="306" y="164"/>
                  </a:lnTo>
                  <a:lnTo>
                    <a:pt x="306" y="162"/>
                  </a:lnTo>
                  <a:lnTo>
                    <a:pt x="306" y="162"/>
                  </a:lnTo>
                  <a:lnTo>
                    <a:pt x="308" y="160"/>
                  </a:lnTo>
                  <a:lnTo>
                    <a:pt x="308" y="160"/>
                  </a:lnTo>
                  <a:lnTo>
                    <a:pt x="308" y="158"/>
                  </a:lnTo>
                  <a:lnTo>
                    <a:pt x="308" y="158"/>
                  </a:lnTo>
                  <a:lnTo>
                    <a:pt x="308" y="156"/>
                  </a:lnTo>
                  <a:lnTo>
                    <a:pt x="308" y="156"/>
                  </a:lnTo>
                  <a:lnTo>
                    <a:pt x="310" y="156"/>
                  </a:lnTo>
                  <a:lnTo>
                    <a:pt x="310" y="156"/>
                  </a:lnTo>
                  <a:lnTo>
                    <a:pt x="310" y="154"/>
                  </a:lnTo>
                  <a:lnTo>
                    <a:pt x="308" y="152"/>
                  </a:lnTo>
                  <a:lnTo>
                    <a:pt x="308" y="152"/>
                  </a:lnTo>
                  <a:lnTo>
                    <a:pt x="308" y="150"/>
                  </a:lnTo>
                  <a:lnTo>
                    <a:pt x="308" y="150"/>
                  </a:lnTo>
                  <a:lnTo>
                    <a:pt x="310" y="150"/>
                  </a:lnTo>
                  <a:lnTo>
                    <a:pt x="310" y="150"/>
                  </a:lnTo>
                  <a:lnTo>
                    <a:pt x="312" y="150"/>
                  </a:lnTo>
                  <a:lnTo>
                    <a:pt x="312" y="150"/>
                  </a:lnTo>
                  <a:lnTo>
                    <a:pt x="312" y="146"/>
                  </a:lnTo>
                  <a:lnTo>
                    <a:pt x="312" y="146"/>
                  </a:lnTo>
                  <a:lnTo>
                    <a:pt x="314" y="146"/>
                  </a:lnTo>
                  <a:lnTo>
                    <a:pt x="314" y="146"/>
                  </a:lnTo>
                  <a:lnTo>
                    <a:pt x="314" y="144"/>
                  </a:lnTo>
                  <a:lnTo>
                    <a:pt x="314" y="144"/>
                  </a:lnTo>
                  <a:lnTo>
                    <a:pt x="314" y="142"/>
                  </a:lnTo>
                  <a:lnTo>
                    <a:pt x="316" y="140"/>
                  </a:lnTo>
                  <a:lnTo>
                    <a:pt x="316" y="140"/>
                  </a:lnTo>
                  <a:lnTo>
                    <a:pt x="316" y="140"/>
                  </a:lnTo>
                  <a:lnTo>
                    <a:pt x="316" y="138"/>
                  </a:lnTo>
                  <a:lnTo>
                    <a:pt x="316" y="138"/>
                  </a:lnTo>
                  <a:lnTo>
                    <a:pt x="316" y="136"/>
                  </a:lnTo>
                  <a:lnTo>
                    <a:pt x="316" y="136"/>
                  </a:lnTo>
                  <a:lnTo>
                    <a:pt x="316" y="134"/>
                  </a:lnTo>
                  <a:lnTo>
                    <a:pt x="316" y="134"/>
                  </a:lnTo>
                  <a:lnTo>
                    <a:pt x="318" y="130"/>
                  </a:lnTo>
                  <a:lnTo>
                    <a:pt x="320" y="126"/>
                  </a:lnTo>
                  <a:lnTo>
                    <a:pt x="324" y="120"/>
                  </a:lnTo>
                  <a:lnTo>
                    <a:pt x="324" y="120"/>
                  </a:lnTo>
                  <a:lnTo>
                    <a:pt x="324" y="118"/>
                  </a:lnTo>
                  <a:lnTo>
                    <a:pt x="324" y="118"/>
                  </a:lnTo>
                  <a:lnTo>
                    <a:pt x="326" y="116"/>
                  </a:lnTo>
                  <a:lnTo>
                    <a:pt x="328" y="116"/>
                  </a:lnTo>
                  <a:lnTo>
                    <a:pt x="328" y="114"/>
                  </a:lnTo>
                  <a:lnTo>
                    <a:pt x="328" y="114"/>
                  </a:lnTo>
                  <a:lnTo>
                    <a:pt x="328" y="112"/>
                  </a:lnTo>
                  <a:lnTo>
                    <a:pt x="328" y="112"/>
                  </a:lnTo>
                  <a:lnTo>
                    <a:pt x="328" y="110"/>
                  </a:lnTo>
                  <a:lnTo>
                    <a:pt x="328" y="110"/>
                  </a:lnTo>
                  <a:lnTo>
                    <a:pt x="330" y="104"/>
                  </a:lnTo>
                  <a:lnTo>
                    <a:pt x="332" y="96"/>
                  </a:lnTo>
                  <a:lnTo>
                    <a:pt x="342" y="88"/>
                  </a:lnTo>
                  <a:lnTo>
                    <a:pt x="342" y="88"/>
                  </a:lnTo>
                  <a:lnTo>
                    <a:pt x="350" y="78"/>
                  </a:lnTo>
                  <a:lnTo>
                    <a:pt x="350" y="78"/>
                  </a:lnTo>
                  <a:lnTo>
                    <a:pt x="350" y="76"/>
                  </a:lnTo>
                  <a:lnTo>
                    <a:pt x="350" y="76"/>
                  </a:lnTo>
                  <a:lnTo>
                    <a:pt x="352" y="74"/>
                  </a:lnTo>
                  <a:lnTo>
                    <a:pt x="352" y="74"/>
                  </a:lnTo>
                  <a:lnTo>
                    <a:pt x="352" y="74"/>
                  </a:lnTo>
                  <a:lnTo>
                    <a:pt x="354" y="72"/>
                  </a:lnTo>
                  <a:lnTo>
                    <a:pt x="354" y="72"/>
                  </a:lnTo>
                  <a:lnTo>
                    <a:pt x="358" y="70"/>
                  </a:lnTo>
                  <a:lnTo>
                    <a:pt x="358" y="70"/>
                  </a:lnTo>
                  <a:lnTo>
                    <a:pt x="362" y="66"/>
                  </a:lnTo>
                  <a:lnTo>
                    <a:pt x="360" y="66"/>
                  </a:lnTo>
                  <a:lnTo>
                    <a:pt x="360" y="66"/>
                  </a:lnTo>
                  <a:lnTo>
                    <a:pt x="362" y="66"/>
                  </a:lnTo>
                  <a:lnTo>
                    <a:pt x="362" y="66"/>
                  </a:lnTo>
                  <a:lnTo>
                    <a:pt x="362" y="66"/>
                  </a:lnTo>
                  <a:lnTo>
                    <a:pt x="364" y="64"/>
                  </a:lnTo>
                  <a:lnTo>
                    <a:pt x="364" y="64"/>
                  </a:lnTo>
                  <a:lnTo>
                    <a:pt x="366" y="62"/>
                  </a:lnTo>
                  <a:lnTo>
                    <a:pt x="366" y="62"/>
                  </a:lnTo>
                  <a:lnTo>
                    <a:pt x="366" y="62"/>
                  </a:lnTo>
                  <a:lnTo>
                    <a:pt x="370" y="58"/>
                  </a:lnTo>
                  <a:lnTo>
                    <a:pt x="370" y="58"/>
                  </a:lnTo>
                  <a:lnTo>
                    <a:pt x="368" y="56"/>
                  </a:lnTo>
                  <a:lnTo>
                    <a:pt x="368" y="56"/>
                  </a:lnTo>
                  <a:lnTo>
                    <a:pt x="370" y="54"/>
                  </a:lnTo>
                  <a:lnTo>
                    <a:pt x="370" y="54"/>
                  </a:lnTo>
                  <a:lnTo>
                    <a:pt x="372" y="54"/>
                  </a:lnTo>
                  <a:lnTo>
                    <a:pt x="372" y="54"/>
                  </a:lnTo>
                  <a:lnTo>
                    <a:pt x="376" y="50"/>
                  </a:lnTo>
                  <a:lnTo>
                    <a:pt x="376" y="50"/>
                  </a:lnTo>
                  <a:lnTo>
                    <a:pt x="380" y="48"/>
                  </a:lnTo>
                  <a:lnTo>
                    <a:pt x="380" y="48"/>
                  </a:lnTo>
                  <a:lnTo>
                    <a:pt x="384" y="46"/>
                  </a:lnTo>
                  <a:lnTo>
                    <a:pt x="384" y="46"/>
                  </a:lnTo>
                  <a:lnTo>
                    <a:pt x="386" y="46"/>
                  </a:lnTo>
                  <a:lnTo>
                    <a:pt x="386" y="46"/>
                  </a:lnTo>
                  <a:lnTo>
                    <a:pt x="390" y="46"/>
                  </a:lnTo>
                  <a:lnTo>
                    <a:pt x="390" y="46"/>
                  </a:lnTo>
                  <a:lnTo>
                    <a:pt x="394" y="46"/>
                  </a:lnTo>
                  <a:lnTo>
                    <a:pt x="394" y="46"/>
                  </a:lnTo>
                  <a:lnTo>
                    <a:pt x="396" y="46"/>
                  </a:lnTo>
                  <a:lnTo>
                    <a:pt x="396" y="46"/>
                  </a:lnTo>
                  <a:lnTo>
                    <a:pt x="398" y="46"/>
                  </a:lnTo>
                  <a:lnTo>
                    <a:pt x="398" y="46"/>
                  </a:lnTo>
                  <a:lnTo>
                    <a:pt x="400" y="46"/>
                  </a:lnTo>
                  <a:lnTo>
                    <a:pt x="400" y="46"/>
                  </a:lnTo>
                  <a:lnTo>
                    <a:pt x="404" y="46"/>
                  </a:lnTo>
                  <a:lnTo>
                    <a:pt x="406" y="48"/>
                  </a:lnTo>
                  <a:lnTo>
                    <a:pt x="410" y="52"/>
                  </a:lnTo>
                  <a:lnTo>
                    <a:pt x="410" y="52"/>
                  </a:lnTo>
                  <a:lnTo>
                    <a:pt x="410" y="54"/>
                  </a:lnTo>
                  <a:lnTo>
                    <a:pt x="410" y="54"/>
                  </a:lnTo>
                  <a:lnTo>
                    <a:pt x="412" y="58"/>
                  </a:lnTo>
                  <a:lnTo>
                    <a:pt x="412" y="58"/>
                  </a:lnTo>
                  <a:lnTo>
                    <a:pt x="412" y="62"/>
                  </a:lnTo>
                  <a:lnTo>
                    <a:pt x="412" y="62"/>
                  </a:lnTo>
                  <a:lnTo>
                    <a:pt x="412" y="62"/>
                  </a:lnTo>
                  <a:lnTo>
                    <a:pt x="412" y="62"/>
                  </a:lnTo>
                  <a:lnTo>
                    <a:pt x="414" y="68"/>
                  </a:lnTo>
                  <a:lnTo>
                    <a:pt x="414" y="68"/>
                  </a:lnTo>
                  <a:lnTo>
                    <a:pt x="414" y="68"/>
                  </a:lnTo>
                  <a:lnTo>
                    <a:pt x="414" y="68"/>
                  </a:lnTo>
                  <a:lnTo>
                    <a:pt x="414" y="70"/>
                  </a:lnTo>
                  <a:lnTo>
                    <a:pt x="414" y="70"/>
                  </a:lnTo>
                  <a:lnTo>
                    <a:pt x="414" y="70"/>
                  </a:lnTo>
                  <a:lnTo>
                    <a:pt x="416" y="70"/>
                  </a:lnTo>
                  <a:lnTo>
                    <a:pt x="416" y="70"/>
                  </a:lnTo>
                  <a:lnTo>
                    <a:pt x="418" y="72"/>
                  </a:lnTo>
                  <a:lnTo>
                    <a:pt x="420" y="72"/>
                  </a:lnTo>
                  <a:lnTo>
                    <a:pt x="422" y="72"/>
                  </a:lnTo>
                  <a:lnTo>
                    <a:pt x="422" y="72"/>
                  </a:lnTo>
                  <a:lnTo>
                    <a:pt x="422" y="70"/>
                  </a:lnTo>
                  <a:lnTo>
                    <a:pt x="422" y="70"/>
                  </a:lnTo>
                  <a:lnTo>
                    <a:pt x="424" y="68"/>
                  </a:lnTo>
                  <a:lnTo>
                    <a:pt x="428" y="66"/>
                  </a:lnTo>
                  <a:lnTo>
                    <a:pt x="430" y="64"/>
                  </a:lnTo>
                  <a:lnTo>
                    <a:pt x="432" y="60"/>
                  </a:lnTo>
                  <a:lnTo>
                    <a:pt x="432" y="60"/>
                  </a:lnTo>
                  <a:lnTo>
                    <a:pt x="434" y="56"/>
                  </a:lnTo>
                  <a:lnTo>
                    <a:pt x="434" y="56"/>
                  </a:lnTo>
                  <a:lnTo>
                    <a:pt x="434" y="54"/>
                  </a:lnTo>
                  <a:lnTo>
                    <a:pt x="434" y="54"/>
                  </a:lnTo>
                  <a:lnTo>
                    <a:pt x="434" y="52"/>
                  </a:lnTo>
                  <a:lnTo>
                    <a:pt x="434" y="52"/>
                  </a:lnTo>
                  <a:lnTo>
                    <a:pt x="434" y="50"/>
                  </a:lnTo>
                  <a:lnTo>
                    <a:pt x="434" y="50"/>
                  </a:lnTo>
                  <a:lnTo>
                    <a:pt x="434" y="48"/>
                  </a:lnTo>
                  <a:lnTo>
                    <a:pt x="434" y="48"/>
                  </a:lnTo>
                  <a:lnTo>
                    <a:pt x="432" y="46"/>
                  </a:lnTo>
                  <a:lnTo>
                    <a:pt x="432" y="46"/>
                  </a:lnTo>
                  <a:lnTo>
                    <a:pt x="432" y="44"/>
                  </a:lnTo>
                  <a:lnTo>
                    <a:pt x="432" y="44"/>
                  </a:lnTo>
                  <a:lnTo>
                    <a:pt x="432" y="42"/>
                  </a:lnTo>
                  <a:lnTo>
                    <a:pt x="432" y="42"/>
                  </a:lnTo>
                  <a:lnTo>
                    <a:pt x="430" y="40"/>
                  </a:lnTo>
                  <a:lnTo>
                    <a:pt x="430" y="40"/>
                  </a:lnTo>
                  <a:lnTo>
                    <a:pt x="428" y="36"/>
                  </a:lnTo>
                  <a:lnTo>
                    <a:pt x="428" y="36"/>
                  </a:lnTo>
                  <a:lnTo>
                    <a:pt x="422" y="28"/>
                  </a:lnTo>
                  <a:lnTo>
                    <a:pt x="422" y="28"/>
                  </a:lnTo>
                  <a:lnTo>
                    <a:pt x="422" y="26"/>
                  </a:lnTo>
                  <a:lnTo>
                    <a:pt x="422" y="26"/>
                  </a:lnTo>
                  <a:lnTo>
                    <a:pt x="420" y="24"/>
                  </a:lnTo>
                  <a:lnTo>
                    <a:pt x="420" y="24"/>
                  </a:lnTo>
                  <a:lnTo>
                    <a:pt x="418" y="24"/>
                  </a:lnTo>
                  <a:lnTo>
                    <a:pt x="418" y="24"/>
                  </a:lnTo>
                  <a:lnTo>
                    <a:pt x="410" y="18"/>
                  </a:lnTo>
                  <a:lnTo>
                    <a:pt x="410" y="20"/>
                  </a:lnTo>
                  <a:lnTo>
                    <a:pt x="410" y="20"/>
                  </a:lnTo>
                  <a:lnTo>
                    <a:pt x="410" y="16"/>
                  </a:lnTo>
                  <a:lnTo>
                    <a:pt x="408" y="16"/>
                  </a:lnTo>
                  <a:lnTo>
                    <a:pt x="408" y="16"/>
                  </a:lnTo>
                  <a:lnTo>
                    <a:pt x="406" y="16"/>
                  </a:lnTo>
                  <a:lnTo>
                    <a:pt x="406" y="16"/>
                  </a:lnTo>
                  <a:lnTo>
                    <a:pt x="404" y="16"/>
                  </a:lnTo>
                  <a:lnTo>
                    <a:pt x="404" y="16"/>
                  </a:lnTo>
                  <a:lnTo>
                    <a:pt x="404" y="14"/>
                  </a:lnTo>
                  <a:lnTo>
                    <a:pt x="404" y="14"/>
                  </a:lnTo>
                  <a:lnTo>
                    <a:pt x="400" y="14"/>
                  </a:lnTo>
                  <a:lnTo>
                    <a:pt x="400" y="14"/>
                  </a:lnTo>
                  <a:lnTo>
                    <a:pt x="400" y="12"/>
                  </a:lnTo>
                  <a:lnTo>
                    <a:pt x="400" y="12"/>
                  </a:lnTo>
                  <a:lnTo>
                    <a:pt x="396" y="12"/>
                  </a:lnTo>
                  <a:lnTo>
                    <a:pt x="396" y="12"/>
                  </a:lnTo>
                  <a:close/>
                </a:path>
              </a:pathLst>
            </a:custGeom>
            <a:grpFill/>
            <a:ln>
              <a:noFill/>
            </a:ln>
          </p:spPr>
          <p:txBody>
            <a:bodyPr vert="horz" wrap="square" lIns="68580" tIns="34290" rIns="68580" bIns="34290" numCol="1" anchor="t" anchorCtr="0" compatLnSpc="1"/>
            <a:lstStyle/>
            <a:p>
              <a:endParaRPr lang="zh-CN" altLang="en-US" sz="1350"/>
            </a:p>
          </p:txBody>
        </p:sp>
      </p:grpSp>
      <p:sp>
        <p:nvSpPr>
          <p:cNvPr id="3" name="矩形 2"/>
          <p:cNvSpPr/>
          <p:nvPr userDrawn="1"/>
        </p:nvSpPr>
        <p:spPr>
          <a:xfrm>
            <a:off x="0" y="2475412"/>
            <a:ext cx="494110" cy="1955891"/>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内容占位符 11"/>
          <p:cNvSpPr>
            <a:spLocks noGrp="1"/>
          </p:cNvSpPr>
          <p:nvPr>
            <p:ph sz="quarter" idx="10"/>
          </p:nvPr>
        </p:nvSpPr>
        <p:spPr>
          <a:xfrm>
            <a:off x="691015" y="2718769"/>
            <a:ext cx="7829169" cy="938832"/>
          </a:xfrm>
          <a:prstGeom prst="rect">
            <a:avLst/>
          </a:prstGeom>
        </p:spPr>
        <p:txBody>
          <a:bodyPr/>
          <a:lstStyle>
            <a:lvl1pPr marL="0" indent="0" algn="l" defTabSz="914400" rtl="0" eaLnBrk="1" latinLnBrk="0" hangingPunct="1">
              <a:buFontTx/>
              <a:buNone/>
              <a:defRPr lang="zh-CN" altLang="en-US" sz="4400" b="1" kern="1200" dirty="0" smtClean="0">
                <a:solidFill>
                  <a:schemeClr val="tx1"/>
                </a:solidFill>
                <a:latin typeface="黑体" panose="02010609060101010101" pitchFamily="49" charset="-122"/>
                <a:ea typeface="黑体" panose="02010609060101010101" pitchFamily="49" charset="-122"/>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p:txBody>
      </p:sp>
      <p:sp>
        <p:nvSpPr>
          <p:cNvPr id="9" name="内容占位符 11"/>
          <p:cNvSpPr>
            <a:spLocks noGrp="1"/>
          </p:cNvSpPr>
          <p:nvPr>
            <p:ph sz="quarter" idx="11"/>
          </p:nvPr>
        </p:nvSpPr>
        <p:spPr>
          <a:xfrm>
            <a:off x="691015" y="3763618"/>
            <a:ext cx="7896394" cy="490330"/>
          </a:xfrm>
          <a:prstGeom prst="rect">
            <a:avLst/>
          </a:prstGeom>
        </p:spPr>
        <p:txBody>
          <a:bodyPr/>
          <a:lstStyle>
            <a:lvl1pPr marL="0" indent="0" algn="l" defTabSz="914400" rtl="0" eaLnBrk="1" latinLnBrk="0" hangingPunct="1">
              <a:buFontTx/>
              <a:buNone/>
              <a:defRPr lang="zh-CN" altLang="en-US" sz="2800" kern="1200" dirty="0" smtClean="0">
                <a:solidFill>
                  <a:schemeClr val="tx1"/>
                </a:solidFill>
                <a:latin typeface="黑体" panose="02010609060101010101" pitchFamily="49" charset="-122"/>
                <a:ea typeface="黑体" panose="02010609060101010101" pitchFamily="49" charset="-122"/>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内容页1">
    <p:spTree>
      <p:nvGrpSpPr>
        <p:cNvPr id="1" name=""/>
        <p:cNvGrpSpPr/>
        <p:nvPr/>
      </p:nvGrpSpPr>
      <p:grpSpPr>
        <a:xfrm>
          <a:off x="0" y="0"/>
          <a:ext cx="0" cy="0"/>
          <a:chOff x="0" y="0"/>
          <a:chExt cx="0" cy="0"/>
        </a:xfrm>
      </p:grpSpPr>
      <p:sp>
        <p:nvSpPr>
          <p:cNvPr id="2" name="矩形 1"/>
          <p:cNvSpPr/>
          <p:nvPr userDrawn="1"/>
        </p:nvSpPr>
        <p:spPr>
          <a:xfrm>
            <a:off x="0" y="548640"/>
            <a:ext cx="9144000" cy="5985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5" name="矩形 4"/>
          <p:cNvSpPr/>
          <p:nvPr userDrawn="1"/>
        </p:nvSpPr>
        <p:spPr>
          <a:xfrm>
            <a:off x="0" y="0"/>
            <a:ext cx="9144000" cy="598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3" name="矩形 12"/>
          <p:cNvSpPr/>
          <p:nvPr userDrawn="1"/>
        </p:nvSpPr>
        <p:spPr>
          <a:xfrm>
            <a:off x="0" y="6367549"/>
            <a:ext cx="9144000" cy="490451"/>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26" name="文本占位符 25"/>
          <p:cNvSpPr>
            <a:spLocks noGrp="1"/>
          </p:cNvSpPr>
          <p:nvPr>
            <p:ph type="body" sz="quarter" idx="10"/>
          </p:nvPr>
        </p:nvSpPr>
        <p:spPr>
          <a:xfrm>
            <a:off x="491656" y="680601"/>
            <a:ext cx="2914790" cy="430679"/>
          </a:xfrm>
          <a:prstGeom prst="rect">
            <a:avLst/>
          </a:prstGeom>
        </p:spPr>
        <p:txBody>
          <a:bodyPr/>
          <a:lstStyle>
            <a:lvl1pPr marL="0" indent="0" algn="l" defTabSz="914400" rtl="0" eaLnBrk="1" latinLnBrk="0" hangingPunct="1">
              <a:buFontTx/>
              <a:buNone/>
              <a:defRPr lang="zh-CN" altLang="en-US" sz="24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2" name="矩形 1"/>
          <p:cNvSpPr/>
          <p:nvPr userDrawn="1"/>
        </p:nvSpPr>
        <p:spPr>
          <a:xfrm>
            <a:off x="0" y="548640"/>
            <a:ext cx="9144000" cy="5985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5" name="矩形 4"/>
          <p:cNvSpPr/>
          <p:nvPr userDrawn="1"/>
        </p:nvSpPr>
        <p:spPr>
          <a:xfrm>
            <a:off x="0" y="0"/>
            <a:ext cx="9144000" cy="598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3" name="矩形 12"/>
          <p:cNvSpPr/>
          <p:nvPr userDrawn="1"/>
        </p:nvSpPr>
        <p:spPr>
          <a:xfrm>
            <a:off x="0" y="6367549"/>
            <a:ext cx="9144000" cy="490451"/>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158438" y="6465073"/>
            <a:ext cx="2876530" cy="255905"/>
          </a:xfrm>
          <a:prstGeom prst="rect">
            <a:avLst/>
          </a:prstGeom>
          <a:noFill/>
        </p:spPr>
        <p:txBody>
          <a:bodyPr wrap="square" rtlCol="0">
            <a:spAutoFit/>
          </a:bodyPr>
          <a:lstStyle/>
          <a:p>
            <a:pPr>
              <a:lnSpc>
                <a:spcPct val="120000"/>
              </a:lnSpc>
            </a:pPr>
            <a:r>
              <a:rPr lang="zh-CN" altLang="en-US" sz="900" b="0" dirty="0">
                <a:solidFill>
                  <a:schemeClr val="bg1"/>
                </a:solidFill>
                <a:latin typeface="微软雅黑" panose="020B0503020204020204" pitchFamily="34" charset="-122"/>
                <a:ea typeface="微软雅黑" panose="020B0503020204020204" pitchFamily="34" charset="-122"/>
              </a:rPr>
              <a:t>基于连通主义的个人学习环境设计与应用研究</a:t>
            </a:r>
          </a:p>
        </p:txBody>
      </p:sp>
      <p:grpSp>
        <p:nvGrpSpPr>
          <p:cNvPr id="18" name="组合 17"/>
          <p:cNvGrpSpPr/>
          <p:nvPr/>
        </p:nvGrpSpPr>
        <p:grpSpPr>
          <a:xfrm>
            <a:off x="237902" y="718050"/>
            <a:ext cx="285556" cy="322530"/>
            <a:chOff x="5790315" y="2761153"/>
            <a:chExt cx="1650625" cy="1262026"/>
          </a:xfrm>
          <a:solidFill>
            <a:srgbClr val="16A287"/>
          </a:solidFill>
        </p:grpSpPr>
        <p:sp>
          <p:nvSpPr>
            <p:cNvPr id="20" name="Freeform 8"/>
            <p:cNvSpPr/>
            <p:nvPr/>
          </p:nvSpPr>
          <p:spPr bwMode="auto">
            <a:xfrm>
              <a:off x="5790315" y="3534653"/>
              <a:ext cx="358992" cy="481124"/>
            </a:xfrm>
            <a:custGeom>
              <a:avLst/>
              <a:gdLst>
                <a:gd name="T0" fmla="*/ 172 w 194"/>
                <a:gd name="T1" fmla="*/ 22 h 260"/>
                <a:gd name="T2" fmla="*/ 164 w 194"/>
                <a:gd name="T3" fmla="*/ 38 h 260"/>
                <a:gd name="T4" fmla="*/ 166 w 194"/>
                <a:gd name="T5" fmla="*/ 48 h 260"/>
                <a:gd name="T6" fmla="*/ 144 w 194"/>
                <a:gd name="T7" fmla="*/ 76 h 260"/>
                <a:gd name="T8" fmla="*/ 130 w 194"/>
                <a:gd name="T9" fmla="*/ 102 h 260"/>
                <a:gd name="T10" fmla="*/ 124 w 194"/>
                <a:gd name="T11" fmla="*/ 106 h 260"/>
                <a:gd name="T12" fmla="*/ 126 w 194"/>
                <a:gd name="T13" fmla="*/ 116 h 260"/>
                <a:gd name="T14" fmla="*/ 112 w 194"/>
                <a:gd name="T15" fmla="*/ 124 h 260"/>
                <a:gd name="T16" fmla="*/ 116 w 194"/>
                <a:gd name="T17" fmla="*/ 130 h 260"/>
                <a:gd name="T18" fmla="*/ 128 w 194"/>
                <a:gd name="T19" fmla="*/ 124 h 260"/>
                <a:gd name="T20" fmla="*/ 130 w 194"/>
                <a:gd name="T21" fmla="*/ 116 h 260"/>
                <a:gd name="T22" fmla="*/ 136 w 194"/>
                <a:gd name="T23" fmla="*/ 106 h 260"/>
                <a:gd name="T24" fmla="*/ 138 w 194"/>
                <a:gd name="T25" fmla="*/ 118 h 260"/>
                <a:gd name="T26" fmla="*/ 132 w 194"/>
                <a:gd name="T27" fmla="*/ 126 h 260"/>
                <a:gd name="T28" fmla="*/ 122 w 194"/>
                <a:gd name="T29" fmla="*/ 138 h 260"/>
                <a:gd name="T30" fmla="*/ 112 w 194"/>
                <a:gd name="T31" fmla="*/ 150 h 260"/>
                <a:gd name="T32" fmla="*/ 98 w 194"/>
                <a:gd name="T33" fmla="*/ 150 h 260"/>
                <a:gd name="T34" fmla="*/ 92 w 194"/>
                <a:gd name="T35" fmla="*/ 160 h 260"/>
                <a:gd name="T36" fmla="*/ 94 w 194"/>
                <a:gd name="T37" fmla="*/ 166 h 260"/>
                <a:gd name="T38" fmla="*/ 82 w 194"/>
                <a:gd name="T39" fmla="*/ 170 h 260"/>
                <a:gd name="T40" fmla="*/ 72 w 194"/>
                <a:gd name="T41" fmla="*/ 170 h 260"/>
                <a:gd name="T42" fmla="*/ 80 w 194"/>
                <a:gd name="T43" fmla="*/ 172 h 260"/>
                <a:gd name="T44" fmla="*/ 66 w 194"/>
                <a:gd name="T45" fmla="*/ 186 h 260"/>
                <a:gd name="T46" fmla="*/ 64 w 194"/>
                <a:gd name="T47" fmla="*/ 194 h 260"/>
                <a:gd name="T48" fmla="*/ 52 w 194"/>
                <a:gd name="T49" fmla="*/ 190 h 260"/>
                <a:gd name="T50" fmla="*/ 26 w 194"/>
                <a:gd name="T51" fmla="*/ 226 h 260"/>
                <a:gd name="T52" fmla="*/ 4 w 194"/>
                <a:gd name="T53" fmla="*/ 256 h 260"/>
                <a:gd name="T54" fmla="*/ 20 w 194"/>
                <a:gd name="T55" fmla="*/ 254 h 260"/>
                <a:gd name="T56" fmla="*/ 22 w 194"/>
                <a:gd name="T57" fmla="*/ 258 h 260"/>
                <a:gd name="T58" fmla="*/ 30 w 194"/>
                <a:gd name="T59" fmla="*/ 254 h 260"/>
                <a:gd name="T60" fmla="*/ 38 w 194"/>
                <a:gd name="T61" fmla="*/ 250 h 260"/>
                <a:gd name="T62" fmla="*/ 48 w 194"/>
                <a:gd name="T63" fmla="*/ 252 h 260"/>
                <a:gd name="T64" fmla="*/ 48 w 194"/>
                <a:gd name="T65" fmla="*/ 248 h 260"/>
                <a:gd name="T66" fmla="*/ 58 w 194"/>
                <a:gd name="T67" fmla="*/ 236 h 260"/>
                <a:gd name="T68" fmla="*/ 68 w 194"/>
                <a:gd name="T69" fmla="*/ 228 h 260"/>
                <a:gd name="T70" fmla="*/ 74 w 194"/>
                <a:gd name="T71" fmla="*/ 222 h 260"/>
                <a:gd name="T72" fmla="*/ 82 w 194"/>
                <a:gd name="T73" fmla="*/ 220 h 260"/>
                <a:gd name="T74" fmla="*/ 80 w 194"/>
                <a:gd name="T75" fmla="*/ 212 h 260"/>
                <a:gd name="T76" fmla="*/ 90 w 194"/>
                <a:gd name="T77" fmla="*/ 204 h 260"/>
                <a:gd name="T78" fmla="*/ 96 w 194"/>
                <a:gd name="T79" fmla="*/ 196 h 260"/>
                <a:gd name="T80" fmla="*/ 104 w 194"/>
                <a:gd name="T81" fmla="*/ 182 h 260"/>
                <a:gd name="T82" fmla="*/ 114 w 194"/>
                <a:gd name="T83" fmla="*/ 174 h 260"/>
                <a:gd name="T84" fmla="*/ 120 w 194"/>
                <a:gd name="T85" fmla="*/ 168 h 260"/>
                <a:gd name="T86" fmla="*/ 124 w 194"/>
                <a:gd name="T87" fmla="*/ 158 h 260"/>
                <a:gd name="T88" fmla="*/ 132 w 194"/>
                <a:gd name="T89" fmla="*/ 150 h 260"/>
                <a:gd name="T90" fmla="*/ 140 w 194"/>
                <a:gd name="T91" fmla="*/ 138 h 260"/>
                <a:gd name="T92" fmla="*/ 156 w 194"/>
                <a:gd name="T93" fmla="*/ 112 h 260"/>
                <a:gd name="T94" fmla="*/ 162 w 194"/>
                <a:gd name="T95" fmla="*/ 100 h 260"/>
                <a:gd name="T96" fmla="*/ 166 w 194"/>
                <a:gd name="T97" fmla="*/ 88 h 260"/>
                <a:gd name="T98" fmla="*/ 172 w 194"/>
                <a:gd name="T99" fmla="*/ 82 h 260"/>
                <a:gd name="T100" fmla="*/ 174 w 194"/>
                <a:gd name="T101" fmla="*/ 76 h 260"/>
                <a:gd name="T102" fmla="*/ 176 w 194"/>
                <a:gd name="T103" fmla="*/ 62 h 260"/>
                <a:gd name="T104" fmla="*/ 186 w 194"/>
                <a:gd name="T105" fmla="*/ 52 h 260"/>
                <a:gd name="T106" fmla="*/ 182 w 194"/>
                <a:gd name="T107" fmla="*/ 40 h 260"/>
                <a:gd name="T108" fmla="*/ 186 w 194"/>
                <a:gd name="T109" fmla="*/ 32 h 260"/>
                <a:gd name="T110" fmla="*/ 192 w 194"/>
                <a:gd name="T111" fmla="*/ 22 h 260"/>
                <a:gd name="T112" fmla="*/ 192 w 194"/>
                <a:gd name="T113" fmla="*/ 14 h 260"/>
                <a:gd name="T114" fmla="*/ 190 w 194"/>
                <a:gd name="T115" fmla="*/ 4 h 260"/>
                <a:gd name="T116" fmla="*/ 178 w 194"/>
                <a:gd name="T11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 h="260">
                  <a:moveTo>
                    <a:pt x="178" y="4"/>
                  </a:moveTo>
                  <a:lnTo>
                    <a:pt x="178" y="4"/>
                  </a:lnTo>
                  <a:lnTo>
                    <a:pt x="176" y="12"/>
                  </a:lnTo>
                  <a:lnTo>
                    <a:pt x="174" y="14"/>
                  </a:lnTo>
                  <a:lnTo>
                    <a:pt x="174" y="14"/>
                  </a:lnTo>
                  <a:lnTo>
                    <a:pt x="172" y="16"/>
                  </a:lnTo>
                  <a:lnTo>
                    <a:pt x="172" y="16"/>
                  </a:lnTo>
                  <a:lnTo>
                    <a:pt x="172" y="20"/>
                  </a:lnTo>
                  <a:lnTo>
                    <a:pt x="172" y="20"/>
                  </a:lnTo>
                  <a:lnTo>
                    <a:pt x="172" y="22"/>
                  </a:lnTo>
                  <a:lnTo>
                    <a:pt x="172" y="22"/>
                  </a:lnTo>
                  <a:lnTo>
                    <a:pt x="172" y="24"/>
                  </a:lnTo>
                  <a:lnTo>
                    <a:pt x="172" y="24"/>
                  </a:lnTo>
                  <a:lnTo>
                    <a:pt x="170" y="26"/>
                  </a:lnTo>
                  <a:lnTo>
                    <a:pt x="170" y="26"/>
                  </a:lnTo>
                  <a:lnTo>
                    <a:pt x="170" y="28"/>
                  </a:lnTo>
                  <a:lnTo>
                    <a:pt x="168" y="30"/>
                  </a:lnTo>
                  <a:lnTo>
                    <a:pt x="168" y="30"/>
                  </a:lnTo>
                  <a:lnTo>
                    <a:pt x="166" y="32"/>
                  </a:lnTo>
                  <a:lnTo>
                    <a:pt x="166" y="34"/>
                  </a:lnTo>
                  <a:lnTo>
                    <a:pt x="166" y="34"/>
                  </a:lnTo>
                  <a:lnTo>
                    <a:pt x="164" y="38"/>
                  </a:lnTo>
                  <a:lnTo>
                    <a:pt x="164" y="38"/>
                  </a:lnTo>
                  <a:lnTo>
                    <a:pt x="164" y="38"/>
                  </a:lnTo>
                  <a:lnTo>
                    <a:pt x="162" y="44"/>
                  </a:lnTo>
                  <a:lnTo>
                    <a:pt x="162" y="44"/>
                  </a:lnTo>
                  <a:lnTo>
                    <a:pt x="162" y="44"/>
                  </a:lnTo>
                  <a:lnTo>
                    <a:pt x="162" y="48"/>
                  </a:lnTo>
                  <a:lnTo>
                    <a:pt x="162" y="48"/>
                  </a:lnTo>
                  <a:lnTo>
                    <a:pt x="164" y="48"/>
                  </a:lnTo>
                  <a:lnTo>
                    <a:pt x="164" y="48"/>
                  </a:lnTo>
                  <a:lnTo>
                    <a:pt x="166" y="48"/>
                  </a:lnTo>
                  <a:lnTo>
                    <a:pt x="166" y="48"/>
                  </a:lnTo>
                  <a:lnTo>
                    <a:pt x="168" y="52"/>
                  </a:lnTo>
                  <a:lnTo>
                    <a:pt x="168" y="52"/>
                  </a:lnTo>
                  <a:lnTo>
                    <a:pt x="170" y="52"/>
                  </a:lnTo>
                  <a:lnTo>
                    <a:pt x="170" y="52"/>
                  </a:lnTo>
                  <a:lnTo>
                    <a:pt x="168" y="54"/>
                  </a:lnTo>
                  <a:lnTo>
                    <a:pt x="168" y="54"/>
                  </a:lnTo>
                  <a:lnTo>
                    <a:pt x="158" y="64"/>
                  </a:lnTo>
                  <a:lnTo>
                    <a:pt x="146" y="74"/>
                  </a:lnTo>
                  <a:lnTo>
                    <a:pt x="146" y="74"/>
                  </a:lnTo>
                  <a:lnTo>
                    <a:pt x="144" y="76"/>
                  </a:lnTo>
                  <a:lnTo>
                    <a:pt x="144" y="76"/>
                  </a:lnTo>
                  <a:lnTo>
                    <a:pt x="144" y="78"/>
                  </a:lnTo>
                  <a:lnTo>
                    <a:pt x="144" y="78"/>
                  </a:lnTo>
                  <a:lnTo>
                    <a:pt x="146" y="80"/>
                  </a:lnTo>
                  <a:lnTo>
                    <a:pt x="146" y="80"/>
                  </a:lnTo>
                  <a:lnTo>
                    <a:pt x="144" y="84"/>
                  </a:lnTo>
                  <a:lnTo>
                    <a:pt x="144" y="84"/>
                  </a:lnTo>
                  <a:lnTo>
                    <a:pt x="138" y="92"/>
                  </a:lnTo>
                  <a:lnTo>
                    <a:pt x="130" y="100"/>
                  </a:lnTo>
                  <a:lnTo>
                    <a:pt x="130" y="100"/>
                  </a:lnTo>
                  <a:lnTo>
                    <a:pt x="130" y="102"/>
                  </a:lnTo>
                  <a:lnTo>
                    <a:pt x="130" y="102"/>
                  </a:lnTo>
                  <a:lnTo>
                    <a:pt x="130" y="104"/>
                  </a:lnTo>
                  <a:lnTo>
                    <a:pt x="130" y="104"/>
                  </a:lnTo>
                  <a:lnTo>
                    <a:pt x="132" y="106"/>
                  </a:lnTo>
                  <a:lnTo>
                    <a:pt x="132" y="106"/>
                  </a:lnTo>
                  <a:lnTo>
                    <a:pt x="134" y="106"/>
                  </a:lnTo>
                  <a:lnTo>
                    <a:pt x="134" y="106"/>
                  </a:lnTo>
                  <a:lnTo>
                    <a:pt x="128" y="106"/>
                  </a:lnTo>
                  <a:lnTo>
                    <a:pt x="128" y="106"/>
                  </a:lnTo>
                  <a:lnTo>
                    <a:pt x="126" y="106"/>
                  </a:lnTo>
                  <a:lnTo>
                    <a:pt x="126" y="106"/>
                  </a:lnTo>
                  <a:lnTo>
                    <a:pt x="124" y="106"/>
                  </a:lnTo>
                  <a:lnTo>
                    <a:pt x="124" y="106"/>
                  </a:lnTo>
                  <a:lnTo>
                    <a:pt x="122" y="110"/>
                  </a:lnTo>
                  <a:lnTo>
                    <a:pt x="122" y="110"/>
                  </a:lnTo>
                  <a:lnTo>
                    <a:pt x="124" y="110"/>
                  </a:lnTo>
                  <a:lnTo>
                    <a:pt x="124" y="110"/>
                  </a:lnTo>
                  <a:lnTo>
                    <a:pt x="126" y="110"/>
                  </a:lnTo>
                  <a:lnTo>
                    <a:pt x="126" y="110"/>
                  </a:lnTo>
                  <a:lnTo>
                    <a:pt x="128" y="112"/>
                  </a:lnTo>
                  <a:lnTo>
                    <a:pt x="128" y="112"/>
                  </a:lnTo>
                  <a:lnTo>
                    <a:pt x="126" y="116"/>
                  </a:lnTo>
                  <a:lnTo>
                    <a:pt x="126" y="116"/>
                  </a:lnTo>
                  <a:lnTo>
                    <a:pt x="122" y="118"/>
                  </a:lnTo>
                  <a:lnTo>
                    <a:pt x="120" y="118"/>
                  </a:lnTo>
                  <a:lnTo>
                    <a:pt x="120" y="118"/>
                  </a:lnTo>
                  <a:lnTo>
                    <a:pt x="120" y="120"/>
                  </a:lnTo>
                  <a:lnTo>
                    <a:pt x="120" y="120"/>
                  </a:lnTo>
                  <a:lnTo>
                    <a:pt x="118" y="122"/>
                  </a:lnTo>
                  <a:lnTo>
                    <a:pt x="116" y="122"/>
                  </a:lnTo>
                  <a:lnTo>
                    <a:pt x="116" y="122"/>
                  </a:lnTo>
                  <a:lnTo>
                    <a:pt x="114" y="124"/>
                  </a:lnTo>
                  <a:lnTo>
                    <a:pt x="114" y="124"/>
                  </a:lnTo>
                  <a:lnTo>
                    <a:pt x="112" y="124"/>
                  </a:lnTo>
                  <a:lnTo>
                    <a:pt x="112" y="124"/>
                  </a:lnTo>
                  <a:lnTo>
                    <a:pt x="110" y="126"/>
                  </a:lnTo>
                  <a:lnTo>
                    <a:pt x="110" y="126"/>
                  </a:lnTo>
                  <a:lnTo>
                    <a:pt x="112" y="130"/>
                  </a:lnTo>
                  <a:lnTo>
                    <a:pt x="112" y="130"/>
                  </a:lnTo>
                  <a:lnTo>
                    <a:pt x="112" y="130"/>
                  </a:lnTo>
                  <a:lnTo>
                    <a:pt x="112" y="130"/>
                  </a:lnTo>
                  <a:lnTo>
                    <a:pt x="114" y="130"/>
                  </a:lnTo>
                  <a:lnTo>
                    <a:pt x="114" y="130"/>
                  </a:lnTo>
                  <a:lnTo>
                    <a:pt x="116" y="130"/>
                  </a:lnTo>
                  <a:lnTo>
                    <a:pt x="116" y="130"/>
                  </a:lnTo>
                  <a:lnTo>
                    <a:pt x="120" y="130"/>
                  </a:lnTo>
                  <a:lnTo>
                    <a:pt x="120" y="130"/>
                  </a:lnTo>
                  <a:lnTo>
                    <a:pt x="120" y="128"/>
                  </a:lnTo>
                  <a:lnTo>
                    <a:pt x="120" y="128"/>
                  </a:lnTo>
                  <a:lnTo>
                    <a:pt x="122" y="128"/>
                  </a:lnTo>
                  <a:lnTo>
                    <a:pt x="122" y="128"/>
                  </a:lnTo>
                  <a:lnTo>
                    <a:pt x="122" y="126"/>
                  </a:lnTo>
                  <a:lnTo>
                    <a:pt x="122" y="126"/>
                  </a:lnTo>
                  <a:lnTo>
                    <a:pt x="126" y="126"/>
                  </a:lnTo>
                  <a:lnTo>
                    <a:pt x="126" y="126"/>
                  </a:lnTo>
                  <a:lnTo>
                    <a:pt x="128" y="124"/>
                  </a:lnTo>
                  <a:lnTo>
                    <a:pt x="128" y="124"/>
                  </a:lnTo>
                  <a:lnTo>
                    <a:pt x="128" y="122"/>
                  </a:lnTo>
                  <a:lnTo>
                    <a:pt x="128" y="122"/>
                  </a:lnTo>
                  <a:lnTo>
                    <a:pt x="128" y="122"/>
                  </a:lnTo>
                  <a:lnTo>
                    <a:pt x="128" y="122"/>
                  </a:lnTo>
                  <a:lnTo>
                    <a:pt x="128" y="120"/>
                  </a:lnTo>
                  <a:lnTo>
                    <a:pt x="128" y="120"/>
                  </a:lnTo>
                  <a:lnTo>
                    <a:pt x="128" y="118"/>
                  </a:lnTo>
                  <a:lnTo>
                    <a:pt x="128" y="118"/>
                  </a:lnTo>
                  <a:lnTo>
                    <a:pt x="130" y="116"/>
                  </a:lnTo>
                  <a:lnTo>
                    <a:pt x="130" y="116"/>
                  </a:lnTo>
                  <a:lnTo>
                    <a:pt x="134" y="114"/>
                  </a:lnTo>
                  <a:lnTo>
                    <a:pt x="134" y="114"/>
                  </a:lnTo>
                  <a:lnTo>
                    <a:pt x="134" y="114"/>
                  </a:lnTo>
                  <a:lnTo>
                    <a:pt x="134" y="114"/>
                  </a:lnTo>
                  <a:lnTo>
                    <a:pt x="134" y="112"/>
                  </a:lnTo>
                  <a:lnTo>
                    <a:pt x="134" y="112"/>
                  </a:lnTo>
                  <a:lnTo>
                    <a:pt x="134" y="110"/>
                  </a:lnTo>
                  <a:lnTo>
                    <a:pt x="134" y="110"/>
                  </a:lnTo>
                  <a:lnTo>
                    <a:pt x="136" y="108"/>
                  </a:lnTo>
                  <a:lnTo>
                    <a:pt x="136" y="108"/>
                  </a:lnTo>
                  <a:lnTo>
                    <a:pt x="136" y="106"/>
                  </a:lnTo>
                  <a:lnTo>
                    <a:pt x="136" y="106"/>
                  </a:lnTo>
                  <a:lnTo>
                    <a:pt x="142" y="104"/>
                  </a:lnTo>
                  <a:lnTo>
                    <a:pt x="144" y="104"/>
                  </a:lnTo>
                  <a:lnTo>
                    <a:pt x="144" y="106"/>
                  </a:lnTo>
                  <a:lnTo>
                    <a:pt x="140" y="112"/>
                  </a:lnTo>
                  <a:lnTo>
                    <a:pt x="140" y="112"/>
                  </a:lnTo>
                  <a:lnTo>
                    <a:pt x="140" y="114"/>
                  </a:lnTo>
                  <a:lnTo>
                    <a:pt x="140" y="114"/>
                  </a:lnTo>
                  <a:lnTo>
                    <a:pt x="138" y="118"/>
                  </a:lnTo>
                  <a:lnTo>
                    <a:pt x="138" y="118"/>
                  </a:lnTo>
                  <a:lnTo>
                    <a:pt x="138" y="118"/>
                  </a:lnTo>
                  <a:lnTo>
                    <a:pt x="136" y="118"/>
                  </a:lnTo>
                  <a:lnTo>
                    <a:pt x="136" y="118"/>
                  </a:lnTo>
                  <a:lnTo>
                    <a:pt x="136" y="120"/>
                  </a:lnTo>
                  <a:lnTo>
                    <a:pt x="136" y="120"/>
                  </a:lnTo>
                  <a:lnTo>
                    <a:pt x="132" y="122"/>
                  </a:lnTo>
                  <a:lnTo>
                    <a:pt x="132" y="122"/>
                  </a:lnTo>
                  <a:lnTo>
                    <a:pt x="132" y="124"/>
                  </a:lnTo>
                  <a:lnTo>
                    <a:pt x="132" y="124"/>
                  </a:lnTo>
                  <a:lnTo>
                    <a:pt x="132" y="126"/>
                  </a:lnTo>
                  <a:lnTo>
                    <a:pt x="132" y="126"/>
                  </a:lnTo>
                  <a:lnTo>
                    <a:pt x="132" y="126"/>
                  </a:lnTo>
                  <a:lnTo>
                    <a:pt x="132" y="126"/>
                  </a:lnTo>
                  <a:lnTo>
                    <a:pt x="130" y="128"/>
                  </a:lnTo>
                  <a:lnTo>
                    <a:pt x="130" y="128"/>
                  </a:lnTo>
                  <a:lnTo>
                    <a:pt x="128" y="132"/>
                  </a:lnTo>
                  <a:lnTo>
                    <a:pt x="124" y="134"/>
                  </a:lnTo>
                  <a:lnTo>
                    <a:pt x="124" y="134"/>
                  </a:lnTo>
                  <a:lnTo>
                    <a:pt x="122" y="134"/>
                  </a:lnTo>
                  <a:lnTo>
                    <a:pt x="122" y="134"/>
                  </a:lnTo>
                  <a:lnTo>
                    <a:pt x="122" y="136"/>
                  </a:lnTo>
                  <a:lnTo>
                    <a:pt x="122" y="136"/>
                  </a:lnTo>
                  <a:lnTo>
                    <a:pt x="122" y="138"/>
                  </a:lnTo>
                  <a:lnTo>
                    <a:pt x="122" y="138"/>
                  </a:lnTo>
                  <a:lnTo>
                    <a:pt x="122" y="140"/>
                  </a:lnTo>
                  <a:lnTo>
                    <a:pt x="122" y="140"/>
                  </a:lnTo>
                  <a:lnTo>
                    <a:pt x="122" y="142"/>
                  </a:lnTo>
                  <a:lnTo>
                    <a:pt x="122" y="142"/>
                  </a:lnTo>
                  <a:lnTo>
                    <a:pt x="122" y="144"/>
                  </a:lnTo>
                  <a:lnTo>
                    <a:pt x="122" y="144"/>
                  </a:lnTo>
                  <a:lnTo>
                    <a:pt x="118" y="150"/>
                  </a:lnTo>
                  <a:lnTo>
                    <a:pt x="112" y="152"/>
                  </a:lnTo>
                  <a:lnTo>
                    <a:pt x="112" y="152"/>
                  </a:lnTo>
                  <a:lnTo>
                    <a:pt x="112" y="150"/>
                  </a:lnTo>
                  <a:lnTo>
                    <a:pt x="112" y="150"/>
                  </a:lnTo>
                  <a:lnTo>
                    <a:pt x="108" y="150"/>
                  </a:lnTo>
                  <a:lnTo>
                    <a:pt x="108" y="150"/>
                  </a:lnTo>
                  <a:lnTo>
                    <a:pt x="106" y="152"/>
                  </a:lnTo>
                  <a:lnTo>
                    <a:pt x="106" y="152"/>
                  </a:lnTo>
                  <a:lnTo>
                    <a:pt x="104" y="150"/>
                  </a:lnTo>
                  <a:lnTo>
                    <a:pt x="104" y="150"/>
                  </a:lnTo>
                  <a:lnTo>
                    <a:pt x="102" y="148"/>
                  </a:lnTo>
                  <a:lnTo>
                    <a:pt x="98" y="148"/>
                  </a:lnTo>
                  <a:lnTo>
                    <a:pt x="98" y="148"/>
                  </a:lnTo>
                  <a:lnTo>
                    <a:pt x="98" y="150"/>
                  </a:lnTo>
                  <a:lnTo>
                    <a:pt x="98" y="150"/>
                  </a:lnTo>
                  <a:lnTo>
                    <a:pt x="98" y="152"/>
                  </a:lnTo>
                  <a:lnTo>
                    <a:pt x="98" y="152"/>
                  </a:lnTo>
                  <a:lnTo>
                    <a:pt x="100" y="154"/>
                  </a:lnTo>
                  <a:lnTo>
                    <a:pt x="100" y="154"/>
                  </a:lnTo>
                  <a:lnTo>
                    <a:pt x="100" y="156"/>
                  </a:lnTo>
                  <a:lnTo>
                    <a:pt x="100" y="156"/>
                  </a:lnTo>
                  <a:lnTo>
                    <a:pt x="100" y="156"/>
                  </a:lnTo>
                  <a:lnTo>
                    <a:pt x="100" y="158"/>
                  </a:lnTo>
                  <a:lnTo>
                    <a:pt x="98" y="158"/>
                  </a:lnTo>
                  <a:lnTo>
                    <a:pt x="92" y="160"/>
                  </a:lnTo>
                  <a:lnTo>
                    <a:pt x="92" y="160"/>
                  </a:lnTo>
                  <a:lnTo>
                    <a:pt x="90" y="160"/>
                  </a:lnTo>
                  <a:lnTo>
                    <a:pt x="90" y="160"/>
                  </a:lnTo>
                  <a:lnTo>
                    <a:pt x="90" y="162"/>
                  </a:lnTo>
                  <a:lnTo>
                    <a:pt x="90" y="162"/>
                  </a:lnTo>
                  <a:lnTo>
                    <a:pt x="92" y="164"/>
                  </a:lnTo>
                  <a:lnTo>
                    <a:pt x="92" y="164"/>
                  </a:lnTo>
                  <a:lnTo>
                    <a:pt x="92" y="164"/>
                  </a:lnTo>
                  <a:lnTo>
                    <a:pt x="92" y="164"/>
                  </a:lnTo>
                  <a:lnTo>
                    <a:pt x="94" y="166"/>
                  </a:lnTo>
                  <a:lnTo>
                    <a:pt x="94" y="166"/>
                  </a:lnTo>
                  <a:lnTo>
                    <a:pt x="92" y="168"/>
                  </a:lnTo>
                  <a:lnTo>
                    <a:pt x="92" y="168"/>
                  </a:lnTo>
                  <a:lnTo>
                    <a:pt x="90" y="170"/>
                  </a:lnTo>
                  <a:lnTo>
                    <a:pt x="90" y="170"/>
                  </a:lnTo>
                  <a:lnTo>
                    <a:pt x="90" y="168"/>
                  </a:lnTo>
                  <a:lnTo>
                    <a:pt x="90" y="168"/>
                  </a:lnTo>
                  <a:lnTo>
                    <a:pt x="88" y="166"/>
                  </a:lnTo>
                  <a:lnTo>
                    <a:pt x="88" y="166"/>
                  </a:lnTo>
                  <a:lnTo>
                    <a:pt x="86" y="166"/>
                  </a:lnTo>
                  <a:lnTo>
                    <a:pt x="86" y="166"/>
                  </a:lnTo>
                  <a:lnTo>
                    <a:pt x="82" y="170"/>
                  </a:lnTo>
                  <a:lnTo>
                    <a:pt x="82" y="170"/>
                  </a:lnTo>
                  <a:lnTo>
                    <a:pt x="80" y="170"/>
                  </a:lnTo>
                  <a:lnTo>
                    <a:pt x="80" y="170"/>
                  </a:lnTo>
                  <a:lnTo>
                    <a:pt x="78" y="170"/>
                  </a:lnTo>
                  <a:lnTo>
                    <a:pt x="78" y="170"/>
                  </a:lnTo>
                  <a:lnTo>
                    <a:pt x="76" y="170"/>
                  </a:lnTo>
                  <a:lnTo>
                    <a:pt x="76" y="170"/>
                  </a:lnTo>
                  <a:lnTo>
                    <a:pt x="74" y="170"/>
                  </a:lnTo>
                  <a:lnTo>
                    <a:pt x="74" y="170"/>
                  </a:lnTo>
                  <a:lnTo>
                    <a:pt x="72" y="170"/>
                  </a:lnTo>
                  <a:lnTo>
                    <a:pt x="72" y="170"/>
                  </a:lnTo>
                  <a:lnTo>
                    <a:pt x="68" y="170"/>
                  </a:lnTo>
                  <a:lnTo>
                    <a:pt x="68" y="170"/>
                  </a:lnTo>
                  <a:lnTo>
                    <a:pt x="70" y="172"/>
                  </a:lnTo>
                  <a:lnTo>
                    <a:pt x="70" y="172"/>
                  </a:lnTo>
                  <a:lnTo>
                    <a:pt x="70" y="172"/>
                  </a:lnTo>
                  <a:lnTo>
                    <a:pt x="70" y="172"/>
                  </a:lnTo>
                  <a:lnTo>
                    <a:pt x="72" y="174"/>
                  </a:lnTo>
                  <a:lnTo>
                    <a:pt x="76" y="174"/>
                  </a:lnTo>
                  <a:lnTo>
                    <a:pt x="76" y="174"/>
                  </a:lnTo>
                  <a:lnTo>
                    <a:pt x="76" y="174"/>
                  </a:lnTo>
                  <a:lnTo>
                    <a:pt x="80" y="172"/>
                  </a:lnTo>
                  <a:lnTo>
                    <a:pt x="80" y="172"/>
                  </a:lnTo>
                  <a:lnTo>
                    <a:pt x="80" y="174"/>
                  </a:lnTo>
                  <a:lnTo>
                    <a:pt x="80" y="174"/>
                  </a:lnTo>
                  <a:lnTo>
                    <a:pt x="80" y="178"/>
                  </a:lnTo>
                  <a:lnTo>
                    <a:pt x="78" y="180"/>
                  </a:lnTo>
                  <a:lnTo>
                    <a:pt x="74" y="182"/>
                  </a:lnTo>
                  <a:lnTo>
                    <a:pt x="68" y="184"/>
                  </a:lnTo>
                  <a:lnTo>
                    <a:pt x="68" y="184"/>
                  </a:lnTo>
                  <a:lnTo>
                    <a:pt x="66" y="184"/>
                  </a:lnTo>
                  <a:lnTo>
                    <a:pt x="66" y="184"/>
                  </a:lnTo>
                  <a:lnTo>
                    <a:pt x="66" y="186"/>
                  </a:lnTo>
                  <a:lnTo>
                    <a:pt x="66" y="186"/>
                  </a:lnTo>
                  <a:lnTo>
                    <a:pt x="66" y="188"/>
                  </a:lnTo>
                  <a:lnTo>
                    <a:pt x="66" y="188"/>
                  </a:lnTo>
                  <a:lnTo>
                    <a:pt x="64" y="188"/>
                  </a:lnTo>
                  <a:lnTo>
                    <a:pt x="64" y="188"/>
                  </a:lnTo>
                  <a:lnTo>
                    <a:pt x="64" y="190"/>
                  </a:lnTo>
                  <a:lnTo>
                    <a:pt x="64" y="190"/>
                  </a:lnTo>
                  <a:lnTo>
                    <a:pt x="64" y="192"/>
                  </a:lnTo>
                  <a:lnTo>
                    <a:pt x="64" y="192"/>
                  </a:lnTo>
                  <a:lnTo>
                    <a:pt x="64" y="194"/>
                  </a:lnTo>
                  <a:lnTo>
                    <a:pt x="64" y="194"/>
                  </a:lnTo>
                  <a:lnTo>
                    <a:pt x="62" y="194"/>
                  </a:lnTo>
                  <a:lnTo>
                    <a:pt x="62" y="194"/>
                  </a:lnTo>
                  <a:lnTo>
                    <a:pt x="60" y="194"/>
                  </a:lnTo>
                  <a:lnTo>
                    <a:pt x="60" y="194"/>
                  </a:lnTo>
                  <a:lnTo>
                    <a:pt x="58" y="194"/>
                  </a:lnTo>
                  <a:lnTo>
                    <a:pt x="58" y="194"/>
                  </a:lnTo>
                  <a:lnTo>
                    <a:pt x="56" y="192"/>
                  </a:lnTo>
                  <a:lnTo>
                    <a:pt x="56" y="192"/>
                  </a:lnTo>
                  <a:lnTo>
                    <a:pt x="56" y="190"/>
                  </a:lnTo>
                  <a:lnTo>
                    <a:pt x="56" y="190"/>
                  </a:lnTo>
                  <a:lnTo>
                    <a:pt x="52" y="190"/>
                  </a:lnTo>
                  <a:lnTo>
                    <a:pt x="52" y="190"/>
                  </a:lnTo>
                  <a:lnTo>
                    <a:pt x="50" y="192"/>
                  </a:lnTo>
                  <a:lnTo>
                    <a:pt x="50" y="192"/>
                  </a:lnTo>
                  <a:lnTo>
                    <a:pt x="48" y="196"/>
                  </a:lnTo>
                  <a:lnTo>
                    <a:pt x="44" y="200"/>
                  </a:lnTo>
                  <a:lnTo>
                    <a:pt x="44" y="200"/>
                  </a:lnTo>
                  <a:lnTo>
                    <a:pt x="42" y="202"/>
                  </a:lnTo>
                  <a:lnTo>
                    <a:pt x="42" y="202"/>
                  </a:lnTo>
                  <a:lnTo>
                    <a:pt x="42" y="206"/>
                  </a:lnTo>
                  <a:lnTo>
                    <a:pt x="42" y="206"/>
                  </a:lnTo>
                  <a:lnTo>
                    <a:pt x="26" y="226"/>
                  </a:lnTo>
                  <a:lnTo>
                    <a:pt x="6" y="244"/>
                  </a:lnTo>
                  <a:lnTo>
                    <a:pt x="6" y="244"/>
                  </a:lnTo>
                  <a:lnTo>
                    <a:pt x="4" y="246"/>
                  </a:lnTo>
                  <a:lnTo>
                    <a:pt x="4" y="246"/>
                  </a:lnTo>
                  <a:lnTo>
                    <a:pt x="4" y="246"/>
                  </a:lnTo>
                  <a:lnTo>
                    <a:pt x="2" y="250"/>
                  </a:lnTo>
                  <a:lnTo>
                    <a:pt x="0" y="252"/>
                  </a:lnTo>
                  <a:lnTo>
                    <a:pt x="2" y="252"/>
                  </a:lnTo>
                  <a:lnTo>
                    <a:pt x="2" y="252"/>
                  </a:lnTo>
                  <a:lnTo>
                    <a:pt x="4" y="256"/>
                  </a:lnTo>
                  <a:lnTo>
                    <a:pt x="4" y="256"/>
                  </a:lnTo>
                  <a:lnTo>
                    <a:pt x="4" y="258"/>
                  </a:lnTo>
                  <a:lnTo>
                    <a:pt x="6" y="260"/>
                  </a:lnTo>
                  <a:lnTo>
                    <a:pt x="12" y="260"/>
                  </a:lnTo>
                  <a:lnTo>
                    <a:pt x="12" y="260"/>
                  </a:lnTo>
                  <a:lnTo>
                    <a:pt x="14" y="260"/>
                  </a:lnTo>
                  <a:lnTo>
                    <a:pt x="14" y="260"/>
                  </a:lnTo>
                  <a:lnTo>
                    <a:pt x="18" y="258"/>
                  </a:lnTo>
                  <a:lnTo>
                    <a:pt x="18" y="258"/>
                  </a:lnTo>
                  <a:lnTo>
                    <a:pt x="18" y="258"/>
                  </a:lnTo>
                  <a:lnTo>
                    <a:pt x="18" y="258"/>
                  </a:lnTo>
                  <a:lnTo>
                    <a:pt x="20" y="254"/>
                  </a:lnTo>
                  <a:lnTo>
                    <a:pt x="20" y="254"/>
                  </a:lnTo>
                  <a:lnTo>
                    <a:pt x="24" y="252"/>
                  </a:lnTo>
                  <a:lnTo>
                    <a:pt x="24" y="252"/>
                  </a:lnTo>
                  <a:lnTo>
                    <a:pt x="24" y="252"/>
                  </a:lnTo>
                  <a:lnTo>
                    <a:pt x="26" y="252"/>
                  </a:lnTo>
                  <a:lnTo>
                    <a:pt x="26" y="252"/>
                  </a:lnTo>
                  <a:lnTo>
                    <a:pt x="24" y="254"/>
                  </a:lnTo>
                  <a:lnTo>
                    <a:pt x="24" y="254"/>
                  </a:lnTo>
                  <a:lnTo>
                    <a:pt x="22" y="254"/>
                  </a:lnTo>
                  <a:lnTo>
                    <a:pt x="22" y="254"/>
                  </a:lnTo>
                  <a:lnTo>
                    <a:pt x="22" y="258"/>
                  </a:lnTo>
                  <a:lnTo>
                    <a:pt x="22" y="258"/>
                  </a:lnTo>
                  <a:lnTo>
                    <a:pt x="22" y="258"/>
                  </a:lnTo>
                  <a:lnTo>
                    <a:pt x="22" y="258"/>
                  </a:lnTo>
                  <a:lnTo>
                    <a:pt x="22" y="260"/>
                  </a:lnTo>
                  <a:lnTo>
                    <a:pt x="26" y="260"/>
                  </a:lnTo>
                  <a:lnTo>
                    <a:pt x="26" y="260"/>
                  </a:lnTo>
                  <a:lnTo>
                    <a:pt x="26" y="258"/>
                  </a:lnTo>
                  <a:lnTo>
                    <a:pt x="26" y="258"/>
                  </a:lnTo>
                  <a:lnTo>
                    <a:pt x="28" y="258"/>
                  </a:lnTo>
                  <a:lnTo>
                    <a:pt x="30" y="254"/>
                  </a:lnTo>
                  <a:lnTo>
                    <a:pt x="30" y="254"/>
                  </a:lnTo>
                  <a:lnTo>
                    <a:pt x="30" y="254"/>
                  </a:lnTo>
                  <a:lnTo>
                    <a:pt x="34" y="254"/>
                  </a:lnTo>
                  <a:lnTo>
                    <a:pt x="34" y="254"/>
                  </a:lnTo>
                  <a:lnTo>
                    <a:pt x="34" y="254"/>
                  </a:lnTo>
                  <a:lnTo>
                    <a:pt x="34" y="254"/>
                  </a:lnTo>
                  <a:lnTo>
                    <a:pt x="36" y="250"/>
                  </a:lnTo>
                  <a:lnTo>
                    <a:pt x="36" y="250"/>
                  </a:lnTo>
                  <a:lnTo>
                    <a:pt x="36" y="250"/>
                  </a:lnTo>
                  <a:lnTo>
                    <a:pt x="36" y="250"/>
                  </a:lnTo>
                  <a:lnTo>
                    <a:pt x="38" y="250"/>
                  </a:lnTo>
                  <a:lnTo>
                    <a:pt x="38" y="250"/>
                  </a:lnTo>
                  <a:lnTo>
                    <a:pt x="40" y="254"/>
                  </a:lnTo>
                  <a:lnTo>
                    <a:pt x="40" y="254"/>
                  </a:lnTo>
                  <a:lnTo>
                    <a:pt x="42" y="256"/>
                  </a:lnTo>
                  <a:lnTo>
                    <a:pt x="44" y="256"/>
                  </a:lnTo>
                  <a:lnTo>
                    <a:pt x="44" y="256"/>
                  </a:lnTo>
                  <a:lnTo>
                    <a:pt x="44" y="254"/>
                  </a:lnTo>
                  <a:lnTo>
                    <a:pt x="44" y="254"/>
                  </a:lnTo>
                  <a:lnTo>
                    <a:pt x="44" y="254"/>
                  </a:lnTo>
                  <a:lnTo>
                    <a:pt x="44" y="254"/>
                  </a:lnTo>
                  <a:lnTo>
                    <a:pt x="48" y="252"/>
                  </a:lnTo>
                  <a:lnTo>
                    <a:pt x="48" y="252"/>
                  </a:lnTo>
                  <a:lnTo>
                    <a:pt x="50" y="252"/>
                  </a:lnTo>
                  <a:lnTo>
                    <a:pt x="50" y="252"/>
                  </a:lnTo>
                  <a:lnTo>
                    <a:pt x="52" y="250"/>
                  </a:lnTo>
                  <a:lnTo>
                    <a:pt x="52" y="250"/>
                  </a:lnTo>
                  <a:lnTo>
                    <a:pt x="52" y="248"/>
                  </a:lnTo>
                  <a:lnTo>
                    <a:pt x="52" y="248"/>
                  </a:lnTo>
                  <a:lnTo>
                    <a:pt x="52" y="246"/>
                  </a:lnTo>
                  <a:lnTo>
                    <a:pt x="52" y="246"/>
                  </a:lnTo>
                  <a:lnTo>
                    <a:pt x="48" y="246"/>
                  </a:lnTo>
                  <a:lnTo>
                    <a:pt x="48" y="246"/>
                  </a:lnTo>
                  <a:lnTo>
                    <a:pt x="48" y="248"/>
                  </a:lnTo>
                  <a:lnTo>
                    <a:pt x="48" y="248"/>
                  </a:lnTo>
                  <a:lnTo>
                    <a:pt x="46" y="248"/>
                  </a:lnTo>
                  <a:lnTo>
                    <a:pt x="46" y="248"/>
                  </a:lnTo>
                  <a:lnTo>
                    <a:pt x="44" y="246"/>
                  </a:lnTo>
                  <a:lnTo>
                    <a:pt x="44" y="244"/>
                  </a:lnTo>
                  <a:lnTo>
                    <a:pt x="44" y="244"/>
                  </a:lnTo>
                  <a:lnTo>
                    <a:pt x="50" y="240"/>
                  </a:lnTo>
                  <a:lnTo>
                    <a:pt x="56" y="236"/>
                  </a:lnTo>
                  <a:lnTo>
                    <a:pt x="56" y="236"/>
                  </a:lnTo>
                  <a:lnTo>
                    <a:pt x="58" y="236"/>
                  </a:lnTo>
                  <a:lnTo>
                    <a:pt x="58" y="236"/>
                  </a:lnTo>
                  <a:lnTo>
                    <a:pt x="64" y="236"/>
                  </a:lnTo>
                  <a:lnTo>
                    <a:pt x="64" y="236"/>
                  </a:lnTo>
                  <a:lnTo>
                    <a:pt x="64" y="234"/>
                  </a:lnTo>
                  <a:lnTo>
                    <a:pt x="64" y="234"/>
                  </a:lnTo>
                  <a:lnTo>
                    <a:pt x="66" y="234"/>
                  </a:lnTo>
                  <a:lnTo>
                    <a:pt x="66" y="234"/>
                  </a:lnTo>
                  <a:lnTo>
                    <a:pt x="66" y="230"/>
                  </a:lnTo>
                  <a:lnTo>
                    <a:pt x="64" y="226"/>
                  </a:lnTo>
                  <a:lnTo>
                    <a:pt x="64" y="226"/>
                  </a:lnTo>
                  <a:lnTo>
                    <a:pt x="68" y="228"/>
                  </a:lnTo>
                  <a:lnTo>
                    <a:pt x="68" y="228"/>
                  </a:lnTo>
                  <a:lnTo>
                    <a:pt x="68" y="228"/>
                  </a:lnTo>
                  <a:lnTo>
                    <a:pt x="68" y="228"/>
                  </a:lnTo>
                  <a:lnTo>
                    <a:pt x="70" y="230"/>
                  </a:lnTo>
                  <a:lnTo>
                    <a:pt x="72" y="230"/>
                  </a:lnTo>
                  <a:lnTo>
                    <a:pt x="72" y="230"/>
                  </a:lnTo>
                  <a:lnTo>
                    <a:pt x="74" y="228"/>
                  </a:lnTo>
                  <a:lnTo>
                    <a:pt x="74" y="228"/>
                  </a:lnTo>
                  <a:lnTo>
                    <a:pt x="74" y="228"/>
                  </a:lnTo>
                  <a:lnTo>
                    <a:pt x="74" y="228"/>
                  </a:lnTo>
                  <a:lnTo>
                    <a:pt x="76" y="224"/>
                  </a:lnTo>
                  <a:lnTo>
                    <a:pt x="74" y="222"/>
                  </a:lnTo>
                  <a:lnTo>
                    <a:pt x="74" y="222"/>
                  </a:lnTo>
                  <a:lnTo>
                    <a:pt x="74" y="222"/>
                  </a:lnTo>
                  <a:lnTo>
                    <a:pt x="74" y="222"/>
                  </a:lnTo>
                  <a:lnTo>
                    <a:pt x="76" y="220"/>
                  </a:lnTo>
                  <a:lnTo>
                    <a:pt x="76" y="220"/>
                  </a:lnTo>
                  <a:lnTo>
                    <a:pt x="78" y="220"/>
                  </a:lnTo>
                  <a:lnTo>
                    <a:pt x="78" y="220"/>
                  </a:lnTo>
                  <a:lnTo>
                    <a:pt x="80" y="220"/>
                  </a:lnTo>
                  <a:lnTo>
                    <a:pt x="80" y="220"/>
                  </a:lnTo>
                  <a:lnTo>
                    <a:pt x="82" y="220"/>
                  </a:lnTo>
                  <a:lnTo>
                    <a:pt x="82" y="220"/>
                  </a:lnTo>
                  <a:lnTo>
                    <a:pt x="82" y="218"/>
                  </a:lnTo>
                  <a:lnTo>
                    <a:pt x="80" y="216"/>
                  </a:lnTo>
                  <a:lnTo>
                    <a:pt x="80" y="216"/>
                  </a:lnTo>
                  <a:lnTo>
                    <a:pt x="80" y="216"/>
                  </a:lnTo>
                  <a:lnTo>
                    <a:pt x="80" y="216"/>
                  </a:lnTo>
                  <a:lnTo>
                    <a:pt x="76" y="212"/>
                  </a:lnTo>
                  <a:lnTo>
                    <a:pt x="76" y="212"/>
                  </a:lnTo>
                  <a:lnTo>
                    <a:pt x="80" y="212"/>
                  </a:lnTo>
                  <a:lnTo>
                    <a:pt x="80" y="212"/>
                  </a:lnTo>
                  <a:lnTo>
                    <a:pt x="80" y="212"/>
                  </a:lnTo>
                  <a:lnTo>
                    <a:pt x="80" y="212"/>
                  </a:lnTo>
                  <a:lnTo>
                    <a:pt x="82" y="208"/>
                  </a:lnTo>
                  <a:lnTo>
                    <a:pt x="82" y="208"/>
                  </a:lnTo>
                  <a:lnTo>
                    <a:pt x="82" y="208"/>
                  </a:lnTo>
                  <a:lnTo>
                    <a:pt x="82" y="208"/>
                  </a:lnTo>
                  <a:lnTo>
                    <a:pt x="86" y="206"/>
                  </a:lnTo>
                  <a:lnTo>
                    <a:pt x="86" y="206"/>
                  </a:lnTo>
                  <a:lnTo>
                    <a:pt x="86" y="206"/>
                  </a:lnTo>
                  <a:lnTo>
                    <a:pt x="86" y="206"/>
                  </a:lnTo>
                  <a:lnTo>
                    <a:pt x="88" y="206"/>
                  </a:lnTo>
                  <a:lnTo>
                    <a:pt x="88" y="206"/>
                  </a:lnTo>
                  <a:lnTo>
                    <a:pt x="90" y="204"/>
                  </a:lnTo>
                  <a:lnTo>
                    <a:pt x="90" y="204"/>
                  </a:lnTo>
                  <a:lnTo>
                    <a:pt x="90" y="202"/>
                  </a:lnTo>
                  <a:lnTo>
                    <a:pt x="88" y="202"/>
                  </a:lnTo>
                  <a:lnTo>
                    <a:pt x="88" y="202"/>
                  </a:lnTo>
                  <a:lnTo>
                    <a:pt x="88" y="200"/>
                  </a:lnTo>
                  <a:lnTo>
                    <a:pt x="88" y="200"/>
                  </a:lnTo>
                  <a:lnTo>
                    <a:pt x="86" y="198"/>
                  </a:lnTo>
                  <a:lnTo>
                    <a:pt x="86" y="198"/>
                  </a:lnTo>
                  <a:lnTo>
                    <a:pt x="92" y="198"/>
                  </a:lnTo>
                  <a:lnTo>
                    <a:pt x="96" y="196"/>
                  </a:lnTo>
                  <a:lnTo>
                    <a:pt x="96" y="196"/>
                  </a:lnTo>
                  <a:lnTo>
                    <a:pt x="98" y="194"/>
                  </a:lnTo>
                  <a:lnTo>
                    <a:pt x="98" y="194"/>
                  </a:lnTo>
                  <a:lnTo>
                    <a:pt x="98" y="192"/>
                  </a:lnTo>
                  <a:lnTo>
                    <a:pt x="98" y="192"/>
                  </a:lnTo>
                  <a:lnTo>
                    <a:pt x="100" y="190"/>
                  </a:lnTo>
                  <a:lnTo>
                    <a:pt x="100" y="190"/>
                  </a:lnTo>
                  <a:lnTo>
                    <a:pt x="104" y="188"/>
                  </a:lnTo>
                  <a:lnTo>
                    <a:pt x="104" y="184"/>
                  </a:lnTo>
                  <a:lnTo>
                    <a:pt x="104" y="184"/>
                  </a:lnTo>
                  <a:lnTo>
                    <a:pt x="104" y="182"/>
                  </a:lnTo>
                  <a:lnTo>
                    <a:pt x="104" y="182"/>
                  </a:lnTo>
                  <a:lnTo>
                    <a:pt x="108" y="182"/>
                  </a:lnTo>
                  <a:lnTo>
                    <a:pt x="108" y="182"/>
                  </a:lnTo>
                  <a:lnTo>
                    <a:pt x="108" y="180"/>
                  </a:lnTo>
                  <a:lnTo>
                    <a:pt x="108" y="180"/>
                  </a:lnTo>
                  <a:lnTo>
                    <a:pt x="108" y="178"/>
                  </a:lnTo>
                  <a:lnTo>
                    <a:pt x="108" y="178"/>
                  </a:lnTo>
                  <a:lnTo>
                    <a:pt x="112" y="178"/>
                  </a:lnTo>
                  <a:lnTo>
                    <a:pt x="112" y="178"/>
                  </a:lnTo>
                  <a:lnTo>
                    <a:pt x="112" y="176"/>
                  </a:lnTo>
                  <a:lnTo>
                    <a:pt x="112" y="176"/>
                  </a:lnTo>
                  <a:lnTo>
                    <a:pt x="114" y="174"/>
                  </a:lnTo>
                  <a:lnTo>
                    <a:pt x="114" y="174"/>
                  </a:lnTo>
                  <a:lnTo>
                    <a:pt x="114" y="172"/>
                  </a:lnTo>
                  <a:lnTo>
                    <a:pt x="114" y="172"/>
                  </a:lnTo>
                  <a:lnTo>
                    <a:pt x="116" y="172"/>
                  </a:lnTo>
                  <a:lnTo>
                    <a:pt x="116" y="172"/>
                  </a:lnTo>
                  <a:lnTo>
                    <a:pt x="116" y="170"/>
                  </a:lnTo>
                  <a:lnTo>
                    <a:pt x="116" y="170"/>
                  </a:lnTo>
                  <a:lnTo>
                    <a:pt x="118" y="170"/>
                  </a:lnTo>
                  <a:lnTo>
                    <a:pt x="118" y="170"/>
                  </a:lnTo>
                  <a:lnTo>
                    <a:pt x="120" y="168"/>
                  </a:lnTo>
                  <a:lnTo>
                    <a:pt x="120" y="168"/>
                  </a:lnTo>
                  <a:lnTo>
                    <a:pt x="120" y="166"/>
                  </a:lnTo>
                  <a:lnTo>
                    <a:pt x="120" y="166"/>
                  </a:lnTo>
                  <a:lnTo>
                    <a:pt x="120" y="164"/>
                  </a:lnTo>
                  <a:lnTo>
                    <a:pt x="120" y="164"/>
                  </a:lnTo>
                  <a:lnTo>
                    <a:pt x="122" y="164"/>
                  </a:lnTo>
                  <a:lnTo>
                    <a:pt x="122" y="164"/>
                  </a:lnTo>
                  <a:lnTo>
                    <a:pt x="124" y="162"/>
                  </a:lnTo>
                  <a:lnTo>
                    <a:pt x="124" y="160"/>
                  </a:lnTo>
                  <a:lnTo>
                    <a:pt x="124" y="160"/>
                  </a:lnTo>
                  <a:lnTo>
                    <a:pt x="124" y="158"/>
                  </a:lnTo>
                  <a:lnTo>
                    <a:pt x="124" y="158"/>
                  </a:lnTo>
                  <a:lnTo>
                    <a:pt x="124" y="156"/>
                  </a:lnTo>
                  <a:lnTo>
                    <a:pt x="124" y="156"/>
                  </a:lnTo>
                  <a:lnTo>
                    <a:pt x="128" y="154"/>
                  </a:lnTo>
                  <a:lnTo>
                    <a:pt x="128" y="154"/>
                  </a:lnTo>
                  <a:lnTo>
                    <a:pt x="128" y="154"/>
                  </a:lnTo>
                  <a:lnTo>
                    <a:pt x="128" y="154"/>
                  </a:lnTo>
                  <a:lnTo>
                    <a:pt x="130" y="152"/>
                  </a:lnTo>
                  <a:lnTo>
                    <a:pt x="130" y="152"/>
                  </a:lnTo>
                  <a:lnTo>
                    <a:pt x="130" y="150"/>
                  </a:lnTo>
                  <a:lnTo>
                    <a:pt x="130" y="150"/>
                  </a:lnTo>
                  <a:lnTo>
                    <a:pt x="132" y="150"/>
                  </a:lnTo>
                  <a:lnTo>
                    <a:pt x="132" y="150"/>
                  </a:lnTo>
                  <a:lnTo>
                    <a:pt x="132" y="148"/>
                  </a:lnTo>
                  <a:lnTo>
                    <a:pt x="132" y="148"/>
                  </a:lnTo>
                  <a:lnTo>
                    <a:pt x="136" y="144"/>
                  </a:lnTo>
                  <a:lnTo>
                    <a:pt x="136" y="144"/>
                  </a:lnTo>
                  <a:lnTo>
                    <a:pt x="136" y="142"/>
                  </a:lnTo>
                  <a:lnTo>
                    <a:pt x="136" y="142"/>
                  </a:lnTo>
                  <a:lnTo>
                    <a:pt x="138" y="140"/>
                  </a:lnTo>
                  <a:lnTo>
                    <a:pt x="138" y="140"/>
                  </a:lnTo>
                  <a:lnTo>
                    <a:pt x="140" y="138"/>
                  </a:lnTo>
                  <a:lnTo>
                    <a:pt x="140" y="138"/>
                  </a:lnTo>
                  <a:lnTo>
                    <a:pt x="140" y="138"/>
                  </a:lnTo>
                  <a:lnTo>
                    <a:pt x="140" y="138"/>
                  </a:lnTo>
                  <a:lnTo>
                    <a:pt x="142" y="136"/>
                  </a:lnTo>
                  <a:lnTo>
                    <a:pt x="142" y="136"/>
                  </a:lnTo>
                  <a:lnTo>
                    <a:pt x="144" y="134"/>
                  </a:lnTo>
                  <a:lnTo>
                    <a:pt x="144" y="134"/>
                  </a:lnTo>
                  <a:lnTo>
                    <a:pt x="148" y="128"/>
                  </a:lnTo>
                  <a:lnTo>
                    <a:pt x="154" y="122"/>
                  </a:lnTo>
                  <a:lnTo>
                    <a:pt x="154" y="122"/>
                  </a:lnTo>
                  <a:lnTo>
                    <a:pt x="156" y="112"/>
                  </a:lnTo>
                  <a:lnTo>
                    <a:pt x="156" y="112"/>
                  </a:lnTo>
                  <a:lnTo>
                    <a:pt x="160" y="110"/>
                  </a:lnTo>
                  <a:lnTo>
                    <a:pt x="160" y="108"/>
                  </a:lnTo>
                  <a:lnTo>
                    <a:pt x="160" y="108"/>
                  </a:lnTo>
                  <a:lnTo>
                    <a:pt x="158" y="106"/>
                  </a:lnTo>
                  <a:lnTo>
                    <a:pt x="158" y="106"/>
                  </a:lnTo>
                  <a:lnTo>
                    <a:pt x="158" y="104"/>
                  </a:lnTo>
                  <a:lnTo>
                    <a:pt x="158" y="104"/>
                  </a:lnTo>
                  <a:lnTo>
                    <a:pt x="160" y="102"/>
                  </a:lnTo>
                  <a:lnTo>
                    <a:pt x="160" y="102"/>
                  </a:lnTo>
                  <a:lnTo>
                    <a:pt x="162" y="100"/>
                  </a:lnTo>
                  <a:lnTo>
                    <a:pt x="162" y="100"/>
                  </a:lnTo>
                  <a:lnTo>
                    <a:pt x="162" y="98"/>
                  </a:lnTo>
                  <a:lnTo>
                    <a:pt x="162" y="98"/>
                  </a:lnTo>
                  <a:lnTo>
                    <a:pt x="162" y="96"/>
                  </a:lnTo>
                  <a:lnTo>
                    <a:pt x="162" y="96"/>
                  </a:lnTo>
                  <a:lnTo>
                    <a:pt x="164" y="94"/>
                  </a:lnTo>
                  <a:lnTo>
                    <a:pt x="164" y="94"/>
                  </a:lnTo>
                  <a:lnTo>
                    <a:pt x="164" y="92"/>
                  </a:lnTo>
                  <a:lnTo>
                    <a:pt x="164" y="92"/>
                  </a:lnTo>
                  <a:lnTo>
                    <a:pt x="164" y="90"/>
                  </a:lnTo>
                  <a:lnTo>
                    <a:pt x="164" y="90"/>
                  </a:lnTo>
                  <a:lnTo>
                    <a:pt x="166" y="88"/>
                  </a:lnTo>
                  <a:lnTo>
                    <a:pt x="166" y="88"/>
                  </a:lnTo>
                  <a:lnTo>
                    <a:pt x="166" y="86"/>
                  </a:lnTo>
                  <a:lnTo>
                    <a:pt x="166" y="86"/>
                  </a:lnTo>
                  <a:lnTo>
                    <a:pt x="166" y="84"/>
                  </a:lnTo>
                  <a:lnTo>
                    <a:pt x="166" y="84"/>
                  </a:lnTo>
                  <a:lnTo>
                    <a:pt x="166" y="82"/>
                  </a:lnTo>
                  <a:lnTo>
                    <a:pt x="166" y="82"/>
                  </a:lnTo>
                  <a:lnTo>
                    <a:pt x="168" y="82"/>
                  </a:lnTo>
                  <a:lnTo>
                    <a:pt x="168" y="82"/>
                  </a:lnTo>
                  <a:lnTo>
                    <a:pt x="172" y="82"/>
                  </a:lnTo>
                  <a:lnTo>
                    <a:pt x="172" y="82"/>
                  </a:lnTo>
                  <a:lnTo>
                    <a:pt x="172" y="80"/>
                  </a:lnTo>
                  <a:lnTo>
                    <a:pt x="172" y="80"/>
                  </a:lnTo>
                  <a:lnTo>
                    <a:pt x="174" y="80"/>
                  </a:lnTo>
                  <a:lnTo>
                    <a:pt x="174" y="80"/>
                  </a:lnTo>
                  <a:lnTo>
                    <a:pt x="174" y="80"/>
                  </a:lnTo>
                  <a:lnTo>
                    <a:pt x="174" y="80"/>
                  </a:lnTo>
                  <a:lnTo>
                    <a:pt x="176" y="78"/>
                  </a:lnTo>
                  <a:lnTo>
                    <a:pt x="176" y="78"/>
                  </a:lnTo>
                  <a:lnTo>
                    <a:pt x="176" y="76"/>
                  </a:lnTo>
                  <a:lnTo>
                    <a:pt x="174" y="76"/>
                  </a:lnTo>
                  <a:lnTo>
                    <a:pt x="174" y="76"/>
                  </a:lnTo>
                  <a:lnTo>
                    <a:pt x="172" y="76"/>
                  </a:lnTo>
                  <a:lnTo>
                    <a:pt x="172" y="76"/>
                  </a:lnTo>
                  <a:lnTo>
                    <a:pt x="170" y="74"/>
                  </a:lnTo>
                  <a:lnTo>
                    <a:pt x="170" y="72"/>
                  </a:lnTo>
                  <a:lnTo>
                    <a:pt x="170" y="72"/>
                  </a:lnTo>
                  <a:lnTo>
                    <a:pt x="174" y="66"/>
                  </a:lnTo>
                  <a:lnTo>
                    <a:pt x="174" y="66"/>
                  </a:lnTo>
                  <a:lnTo>
                    <a:pt x="174" y="64"/>
                  </a:lnTo>
                  <a:lnTo>
                    <a:pt x="174" y="64"/>
                  </a:lnTo>
                  <a:lnTo>
                    <a:pt x="176" y="62"/>
                  </a:lnTo>
                  <a:lnTo>
                    <a:pt x="176" y="62"/>
                  </a:lnTo>
                  <a:lnTo>
                    <a:pt x="176" y="60"/>
                  </a:lnTo>
                  <a:lnTo>
                    <a:pt x="176" y="60"/>
                  </a:lnTo>
                  <a:lnTo>
                    <a:pt x="180" y="56"/>
                  </a:lnTo>
                  <a:lnTo>
                    <a:pt x="182" y="56"/>
                  </a:lnTo>
                  <a:lnTo>
                    <a:pt x="182" y="56"/>
                  </a:lnTo>
                  <a:lnTo>
                    <a:pt x="184" y="56"/>
                  </a:lnTo>
                  <a:lnTo>
                    <a:pt x="184" y="56"/>
                  </a:lnTo>
                  <a:lnTo>
                    <a:pt x="186" y="54"/>
                  </a:lnTo>
                  <a:lnTo>
                    <a:pt x="186" y="54"/>
                  </a:lnTo>
                  <a:lnTo>
                    <a:pt x="186" y="52"/>
                  </a:lnTo>
                  <a:lnTo>
                    <a:pt x="186" y="52"/>
                  </a:lnTo>
                  <a:lnTo>
                    <a:pt x="186" y="50"/>
                  </a:lnTo>
                  <a:lnTo>
                    <a:pt x="186" y="50"/>
                  </a:lnTo>
                  <a:lnTo>
                    <a:pt x="180" y="50"/>
                  </a:lnTo>
                  <a:lnTo>
                    <a:pt x="180" y="50"/>
                  </a:lnTo>
                  <a:lnTo>
                    <a:pt x="180" y="48"/>
                  </a:lnTo>
                  <a:lnTo>
                    <a:pt x="180" y="48"/>
                  </a:lnTo>
                  <a:lnTo>
                    <a:pt x="180" y="44"/>
                  </a:lnTo>
                  <a:lnTo>
                    <a:pt x="180" y="44"/>
                  </a:lnTo>
                  <a:lnTo>
                    <a:pt x="182" y="42"/>
                  </a:lnTo>
                  <a:lnTo>
                    <a:pt x="182" y="42"/>
                  </a:lnTo>
                  <a:lnTo>
                    <a:pt x="182" y="40"/>
                  </a:lnTo>
                  <a:lnTo>
                    <a:pt x="182" y="40"/>
                  </a:lnTo>
                  <a:lnTo>
                    <a:pt x="182" y="38"/>
                  </a:lnTo>
                  <a:lnTo>
                    <a:pt x="182" y="38"/>
                  </a:lnTo>
                  <a:lnTo>
                    <a:pt x="182" y="38"/>
                  </a:lnTo>
                  <a:lnTo>
                    <a:pt x="182" y="38"/>
                  </a:lnTo>
                  <a:lnTo>
                    <a:pt x="184" y="34"/>
                  </a:lnTo>
                  <a:lnTo>
                    <a:pt x="184" y="34"/>
                  </a:lnTo>
                  <a:lnTo>
                    <a:pt x="184" y="34"/>
                  </a:lnTo>
                  <a:lnTo>
                    <a:pt x="184" y="34"/>
                  </a:lnTo>
                  <a:lnTo>
                    <a:pt x="186" y="32"/>
                  </a:lnTo>
                  <a:lnTo>
                    <a:pt x="186" y="32"/>
                  </a:lnTo>
                  <a:lnTo>
                    <a:pt x="188" y="32"/>
                  </a:lnTo>
                  <a:lnTo>
                    <a:pt x="188" y="32"/>
                  </a:lnTo>
                  <a:lnTo>
                    <a:pt x="188" y="30"/>
                  </a:lnTo>
                  <a:lnTo>
                    <a:pt x="188" y="30"/>
                  </a:lnTo>
                  <a:lnTo>
                    <a:pt x="190" y="28"/>
                  </a:lnTo>
                  <a:lnTo>
                    <a:pt x="190" y="28"/>
                  </a:lnTo>
                  <a:lnTo>
                    <a:pt x="190" y="26"/>
                  </a:lnTo>
                  <a:lnTo>
                    <a:pt x="190" y="26"/>
                  </a:lnTo>
                  <a:lnTo>
                    <a:pt x="190" y="24"/>
                  </a:lnTo>
                  <a:lnTo>
                    <a:pt x="190" y="24"/>
                  </a:lnTo>
                  <a:lnTo>
                    <a:pt x="192" y="22"/>
                  </a:lnTo>
                  <a:lnTo>
                    <a:pt x="192" y="22"/>
                  </a:lnTo>
                  <a:lnTo>
                    <a:pt x="192" y="20"/>
                  </a:lnTo>
                  <a:lnTo>
                    <a:pt x="192" y="20"/>
                  </a:lnTo>
                  <a:lnTo>
                    <a:pt x="192" y="18"/>
                  </a:lnTo>
                  <a:lnTo>
                    <a:pt x="192" y="18"/>
                  </a:lnTo>
                  <a:lnTo>
                    <a:pt x="192" y="16"/>
                  </a:lnTo>
                  <a:lnTo>
                    <a:pt x="192" y="16"/>
                  </a:lnTo>
                  <a:lnTo>
                    <a:pt x="192" y="14"/>
                  </a:lnTo>
                  <a:lnTo>
                    <a:pt x="192" y="14"/>
                  </a:lnTo>
                  <a:lnTo>
                    <a:pt x="192" y="14"/>
                  </a:lnTo>
                  <a:lnTo>
                    <a:pt x="192" y="14"/>
                  </a:lnTo>
                  <a:lnTo>
                    <a:pt x="194" y="10"/>
                  </a:lnTo>
                  <a:lnTo>
                    <a:pt x="192" y="10"/>
                  </a:lnTo>
                  <a:lnTo>
                    <a:pt x="192" y="10"/>
                  </a:lnTo>
                  <a:lnTo>
                    <a:pt x="192" y="8"/>
                  </a:lnTo>
                  <a:lnTo>
                    <a:pt x="192" y="8"/>
                  </a:lnTo>
                  <a:lnTo>
                    <a:pt x="192" y="6"/>
                  </a:lnTo>
                  <a:lnTo>
                    <a:pt x="192" y="6"/>
                  </a:lnTo>
                  <a:lnTo>
                    <a:pt x="190" y="4"/>
                  </a:lnTo>
                  <a:lnTo>
                    <a:pt x="190" y="4"/>
                  </a:lnTo>
                  <a:lnTo>
                    <a:pt x="190" y="4"/>
                  </a:lnTo>
                  <a:lnTo>
                    <a:pt x="190" y="4"/>
                  </a:lnTo>
                  <a:lnTo>
                    <a:pt x="188" y="2"/>
                  </a:lnTo>
                  <a:lnTo>
                    <a:pt x="188" y="2"/>
                  </a:lnTo>
                  <a:lnTo>
                    <a:pt x="188" y="2"/>
                  </a:lnTo>
                  <a:lnTo>
                    <a:pt x="188" y="2"/>
                  </a:lnTo>
                  <a:lnTo>
                    <a:pt x="184" y="0"/>
                  </a:lnTo>
                  <a:lnTo>
                    <a:pt x="184" y="0"/>
                  </a:lnTo>
                  <a:lnTo>
                    <a:pt x="182" y="2"/>
                  </a:lnTo>
                  <a:lnTo>
                    <a:pt x="182" y="2"/>
                  </a:lnTo>
                  <a:lnTo>
                    <a:pt x="180" y="2"/>
                  </a:lnTo>
                  <a:lnTo>
                    <a:pt x="180" y="2"/>
                  </a:lnTo>
                  <a:lnTo>
                    <a:pt x="178" y="4"/>
                  </a:lnTo>
                  <a:lnTo>
                    <a:pt x="178" y="4"/>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sp>
          <p:nvSpPr>
            <p:cNvPr id="21" name="Freeform 42"/>
            <p:cNvSpPr/>
            <p:nvPr/>
          </p:nvSpPr>
          <p:spPr bwMode="auto">
            <a:xfrm>
              <a:off x="6674843" y="2894387"/>
              <a:ext cx="766097" cy="1121389"/>
            </a:xfrm>
            <a:custGeom>
              <a:avLst/>
              <a:gdLst>
                <a:gd name="T0" fmla="*/ 74 w 414"/>
                <a:gd name="T1" fmla="*/ 80 h 606"/>
                <a:gd name="T2" fmla="*/ 26 w 414"/>
                <a:gd name="T3" fmla="*/ 20 h 606"/>
                <a:gd name="T4" fmla="*/ 14 w 414"/>
                <a:gd name="T5" fmla="*/ 14 h 606"/>
                <a:gd name="T6" fmla="*/ 4 w 414"/>
                <a:gd name="T7" fmla="*/ 10 h 606"/>
                <a:gd name="T8" fmla="*/ 14 w 414"/>
                <a:gd name="T9" fmla="*/ 36 h 606"/>
                <a:gd name="T10" fmla="*/ 20 w 414"/>
                <a:gd name="T11" fmla="*/ 52 h 606"/>
                <a:gd name="T12" fmla="*/ 22 w 414"/>
                <a:gd name="T13" fmla="*/ 74 h 606"/>
                <a:gd name="T14" fmla="*/ 24 w 414"/>
                <a:gd name="T15" fmla="*/ 94 h 606"/>
                <a:gd name="T16" fmla="*/ 28 w 414"/>
                <a:gd name="T17" fmla="*/ 114 h 606"/>
                <a:gd name="T18" fmla="*/ 30 w 414"/>
                <a:gd name="T19" fmla="*/ 130 h 606"/>
                <a:gd name="T20" fmla="*/ 32 w 414"/>
                <a:gd name="T21" fmla="*/ 156 h 606"/>
                <a:gd name="T22" fmla="*/ 38 w 414"/>
                <a:gd name="T23" fmla="*/ 178 h 606"/>
                <a:gd name="T24" fmla="*/ 40 w 414"/>
                <a:gd name="T25" fmla="*/ 198 h 606"/>
                <a:gd name="T26" fmla="*/ 40 w 414"/>
                <a:gd name="T27" fmla="*/ 218 h 606"/>
                <a:gd name="T28" fmla="*/ 44 w 414"/>
                <a:gd name="T29" fmla="*/ 238 h 606"/>
                <a:gd name="T30" fmla="*/ 52 w 414"/>
                <a:gd name="T31" fmla="*/ 270 h 606"/>
                <a:gd name="T32" fmla="*/ 54 w 414"/>
                <a:gd name="T33" fmla="*/ 288 h 606"/>
                <a:gd name="T34" fmla="*/ 58 w 414"/>
                <a:gd name="T35" fmla="*/ 310 h 606"/>
                <a:gd name="T36" fmla="*/ 64 w 414"/>
                <a:gd name="T37" fmla="*/ 326 h 606"/>
                <a:gd name="T38" fmla="*/ 68 w 414"/>
                <a:gd name="T39" fmla="*/ 348 h 606"/>
                <a:gd name="T40" fmla="*/ 74 w 414"/>
                <a:gd name="T41" fmla="*/ 372 h 606"/>
                <a:gd name="T42" fmla="*/ 88 w 414"/>
                <a:gd name="T43" fmla="*/ 398 h 606"/>
                <a:gd name="T44" fmla="*/ 96 w 414"/>
                <a:gd name="T45" fmla="*/ 420 h 606"/>
                <a:gd name="T46" fmla="*/ 102 w 414"/>
                <a:gd name="T47" fmla="*/ 436 h 606"/>
                <a:gd name="T48" fmla="*/ 118 w 414"/>
                <a:gd name="T49" fmla="*/ 460 h 606"/>
                <a:gd name="T50" fmla="*/ 136 w 414"/>
                <a:gd name="T51" fmla="*/ 488 h 606"/>
                <a:gd name="T52" fmla="*/ 146 w 414"/>
                <a:gd name="T53" fmla="*/ 506 h 606"/>
                <a:gd name="T54" fmla="*/ 156 w 414"/>
                <a:gd name="T55" fmla="*/ 522 h 606"/>
                <a:gd name="T56" fmla="*/ 176 w 414"/>
                <a:gd name="T57" fmla="*/ 544 h 606"/>
                <a:gd name="T58" fmla="*/ 190 w 414"/>
                <a:gd name="T59" fmla="*/ 558 h 606"/>
                <a:gd name="T60" fmla="*/ 216 w 414"/>
                <a:gd name="T61" fmla="*/ 580 h 606"/>
                <a:gd name="T62" fmla="*/ 234 w 414"/>
                <a:gd name="T63" fmla="*/ 592 h 606"/>
                <a:gd name="T64" fmla="*/ 256 w 414"/>
                <a:gd name="T65" fmla="*/ 600 h 606"/>
                <a:gd name="T66" fmla="*/ 270 w 414"/>
                <a:gd name="T67" fmla="*/ 606 h 606"/>
                <a:gd name="T68" fmla="*/ 296 w 414"/>
                <a:gd name="T69" fmla="*/ 604 h 606"/>
                <a:gd name="T70" fmla="*/ 316 w 414"/>
                <a:gd name="T71" fmla="*/ 600 h 606"/>
                <a:gd name="T72" fmla="*/ 342 w 414"/>
                <a:gd name="T73" fmla="*/ 592 h 606"/>
                <a:gd name="T74" fmla="*/ 364 w 414"/>
                <a:gd name="T75" fmla="*/ 586 h 606"/>
                <a:gd name="T76" fmla="*/ 382 w 414"/>
                <a:gd name="T77" fmla="*/ 578 h 606"/>
                <a:gd name="T78" fmla="*/ 390 w 414"/>
                <a:gd name="T79" fmla="*/ 572 h 606"/>
                <a:gd name="T80" fmla="*/ 398 w 414"/>
                <a:gd name="T81" fmla="*/ 564 h 606"/>
                <a:gd name="T82" fmla="*/ 412 w 414"/>
                <a:gd name="T83" fmla="*/ 560 h 606"/>
                <a:gd name="T84" fmla="*/ 384 w 414"/>
                <a:gd name="T85" fmla="*/ 552 h 606"/>
                <a:gd name="T86" fmla="*/ 360 w 414"/>
                <a:gd name="T87" fmla="*/ 546 h 606"/>
                <a:gd name="T88" fmla="*/ 344 w 414"/>
                <a:gd name="T89" fmla="*/ 540 h 606"/>
                <a:gd name="T90" fmla="*/ 330 w 414"/>
                <a:gd name="T91" fmla="*/ 528 h 606"/>
                <a:gd name="T92" fmla="*/ 298 w 414"/>
                <a:gd name="T93" fmla="*/ 506 h 606"/>
                <a:gd name="T94" fmla="*/ 274 w 414"/>
                <a:gd name="T95" fmla="*/ 478 h 606"/>
                <a:gd name="T96" fmla="*/ 264 w 414"/>
                <a:gd name="T97" fmla="*/ 464 h 606"/>
                <a:gd name="T98" fmla="*/ 246 w 414"/>
                <a:gd name="T99" fmla="*/ 436 h 606"/>
                <a:gd name="T100" fmla="*/ 228 w 414"/>
                <a:gd name="T101" fmla="*/ 410 h 606"/>
                <a:gd name="T102" fmla="*/ 190 w 414"/>
                <a:gd name="T103" fmla="*/ 346 h 606"/>
                <a:gd name="T104" fmla="*/ 180 w 414"/>
                <a:gd name="T105" fmla="*/ 322 h 606"/>
                <a:gd name="T106" fmla="*/ 166 w 414"/>
                <a:gd name="T107" fmla="*/ 294 h 606"/>
                <a:gd name="T108" fmla="*/ 152 w 414"/>
                <a:gd name="T109" fmla="*/ 264 h 606"/>
                <a:gd name="T110" fmla="*/ 136 w 414"/>
                <a:gd name="T111" fmla="*/ 230 h 606"/>
                <a:gd name="T112" fmla="*/ 120 w 414"/>
                <a:gd name="T113" fmla="*/ 190 h 606"/>
                <a:gd name="T114" fmla="*/ 116 w 414"/>
                <a:gd name="T115" fmla="*/ 172 h 606"/>
                <a:gd name="T116" fmla="*/ 112 w 414"/>
                <a:gd name="T117" fmla="*/ 162 h 606"/>
                <a:gd name="T118" fmla="*/ 100 w 414"/>
                <a:gd name="T119" fmla="*/ 13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4" h="606">
                  <a:moveTo>
                    <a:pt x="90" y="116"/>
                  </a:moveTo>
                  <a:lnTo>
                    <a:pt x="90" y="116"/>
                  </a:lnTo>
                  <a:lnTo>
                    <a:pt x="90" y="114"/>
                  </a:lnTo>
                  <a:lnTo>
                    <a:pt x="90" y="114"/>
                  </a:lnTo>
                  <a:lnTo>
                    <a:pt x="88" y="110"/>
                  </a:lnTo>
                  <a:lnTo>
                    <a:pt x="88" y="106"/>
                  </a:lnTo>
                  <a:lnTo>
                    <a:pt x="88" y="106"/>
                  </a:lnTo>
                  <a:lnTo>
                    <a:pt x="90" y="106"/>
                  </a:lnTo>
                  <a:lnTo>
                    <a:pt x="90" y="106"/>
                  </a:lnTo>
                  <a:lnTo>
                    <a:pt x="90" y="102"/>
                  </a:lnTo>
                  <a:lnTo>
                    <a:pt x="88" y="102"/>
                  </a:lnTo>
                  <a:lnTo>
                    <a:pt x="88" y="102"/>
                  </a:lnTo>
                  <a:lnTo>
                    <a:pt x="88" y="102"/>
                  </a:lnTo>
                  <a:lnTo>
                    <a:pt x="88" y="102"/>
                  </a:lnTo>
                  <a:lnTo>
                    <a:pt x="82" y="90"/>
                  </a:lnTo>
                  <a:lnTo>
                    <a:pt x="74" y="80"/>
                  </a:lnTo>
                  <a:lnTo>
                    <a:pt x="74" y="80"/>
                  </a:lnTo>
                  <a:lnTo>
                    <a:pt x="74" y="80"/>
                  </a:lnTo>
                  <a:lnTo>
                    <a:pt x="74" y="80"/>
                  </a:lnTo>
                  <a:lnTo>
                    <a:pt x="74" y="78"/>
                  </a:lnTo>
                  <a:lnTo>
                    <a:pt x="74" y="78"/>
                  </a:lnTo>
                  <a:lnTo>
                    <a:pt x="72" y="76"/>
                  </a:lnTo>
                  <a:lnTo>
                    <a:pt x="72" y="76"/>
                  </a:lnTo>
                  <a:lnTo>
                    <a:pt x="60" y="62"/>
                  </a:lnTo>
                  <a:lnTo>
                    <a:pt x="52" y="46"/>
                  </a:lnTo>
                  <a:lnTo>
                    <a:pt x="42" y="32"/>
                  </a:lnTo>
                  <a:lnTo>
                    <a:pt x="32" y="18"/>
                  </a:lnTo>
                  <a:lnTo>
                    <a:pt x="32" y="18"/>
                  </a:lnTo>
                  <a:lnTo>
                    <a:pt x="32" y="16"/>
                  </a:lnTo>
                  <a:lnTo>
                    <a:pt x="32" y="16"/>
                  </a:lnTo>
                  <a:lnTo>
                    <a:pt x="30" y="16"/>
                  </a:lnTo>
                  <a:lnTo>
                    <a:pt x="28" y="18"/>
                  </a:lnTo>
                  <a:lnTo>
                    <a:pt x="28" y="18"/>
                  </a:lnTo>
                  <a:lnTo>
                    <a:pt x="28" y="18"/>
                  </a:lnTo>
                  <a:lnTo>
                    <a:pt x="28" y="18"/>
                  </a:lnTo>
                  <a:lnTo>
                    <a:pt x="26" y="20"/>
                  </a:lnTo>
                  <a:lnTo>
                    <a:pt x="26" y="20"/>
                  </a:lnTo>
                  <a:lnTo>
                    <a:pt x="26" y="20"/>
                  </a:lnTo>
                  <a:lnTo>
                    <a:pt x="24" y="20"/>
                  </a:lnTo>
                  <a:lnTo>
                    <a:pt x="24" y="20"/>
                  </a:lnTo>
                  <a:lnTo>
                    <a:pt x="22" y="18"/>
                  </a:lnTo>
                  <a:lnTo>
                    <a:pt x="22" y="18"/>
                  </a:lnTo>
                  <a:lnTo>
                    <a:pt x="20" y="18"/>
                  </a:lnTo>
                  <a:lnTo>
                    <a:pt x="18" y="20"/>
                  </a:lnTo>
                  <a:lnTo>
                    <a:pt x="18" y="20"/>
                  </a:lnTo>
                  <a:lnTo>
                    <a:pt x="18" y="20"/>
                  </a:lnTo>
                  <a:lnTo>
                    <a:pt x="16" y="20"/>
                  </a:lnTo>
                  <a:lnTo>
                    <a:pt x="16" y="20"/>
                  </a:lnTo>
                  <a:lnTo>
                    <a:pt x="16" y="18"/>
                  </a:lnTo>
                  <a:lnTo>
                    <a:pt x="16" y="18"/>
                  </a:lnTo>
                  <a:lnTo>
                    <a:pt x="14" y="16"/>
                  </a:lnTo>
                  <a:lnTo>
                    <a:pt x="14" y="16"/>
                  </a:lnTo>
                  <a:lnTo>
                    <a:pt x="14" y="14"/>
                  </a:lnTo>
                  <a:lnTo>
                    <a:pt x="14" y="14"/>
                  </a:lnTo>
                  <a:lnTo>
                    <a:pt x="6" y="2"/>
                  </a:lnTo>
                  <a:lnTo>
                    <a:pt x="6" y="2"/>
                  </a:lnTo>
                  <a:lnTo>
                    <a:pt x="6" y="2"/>
                  </a:lnTo>
                  <a:lnTo>
                    <a:pt x="6" y="2"/>
                  </a:lnTo>
                  <a:lnTo>
                    <a:pt x="2" y="0"/>
                  </a:lnTo>
                  <a:lnTo>
                    <a:pt x="2" y="0"/>
                  </a:lnTo>
                  <a:lnTo>
                    <a:pt x="2" y="2"/>
                  </a:lnTo>
                  <a:lnTo>
                    <a:pt x="0" y="2"/>
                  </a:lnTo>
                  <a:lnTo>
                    <a:pt x="0" y="2"/>
                  </a:lnTo>
                  <a:lnTo>
                    <a:pt x="0" y="4"/>
                  </a:lnTo>
                  <a:lnTo>
                    <a:pt x="0" y="4"/>
                  </a:lnTo>
                  <a:lnTo>
                    <a:pt x="0" y="6"/>
                  </a:lnTo>
                  <a:lnTo>
                    <a:pt x="0" y="6"/>
                  </a:lnTo>
                  <a:lnTo>
                    <a:pt x="2" y="10"/>
                  </a:lnTo>
                  <a:lnTo>
                    <a:pt x="2" y="10"/>
                  </a:lnTo>
                  <a:lnTo>
                    <a:pt x="2" y="10"/>
                  </a:lnTo>
                  <a:lnTo>
                    <a:pt x="2" y="10"/>
                  </a:lnTo>
                  <a:lnTo>
                    <a:pt x="4" y="10"/>
                  </a:lnTo>
                  <a:lnTo>
                    <a:pt x="4" y="12"/>
                  </a:lnTo>
                  <a:lnTo>
                    <a:pt x="4" y="12"/>
                  </a:lnTo>
                  <a:lnTo>
                    <a:pt x="4" y="14"/>
                  </a:lnTo>
                  <a:lnTo>
                    <a:pt x="4" y="14"/>
                  </a:lnTo>
                  <a:lnTo>
                    <a:pt x="6" y="18"/>
                  </a:lnTo>
                  <a:lnTo>
                    <a:pt x="6" y="18"/>
                  </a:lnTo>
                  <a:lnTo>
                    <a:pt x="6" y="18"/>
                  </a:lnTo>
                  <a:lnTo>
                    <a:pt x="6" y="18"/>
                  </a:lnTo>
                  <a:lnTo>
                    <a:pt x="10" y="20"/>
                  </a:lnTo>
                  <a:lnTo>
                    <a:pt x="10" y="22"/>
                  </a:lnTo>
                  <a:lnTo>
                    <a:pt x="10" y="26"/>
                  </a:lnTo>
                  <a:lnTo>
                    <a:pt x="12" y="30"/>
                  </a:lnTo>
                  <a:lnTo>
                    <a:pt x="12" y="30"/>
                  </a:lnTo>
                  <a:lnTo>
                    <a:pt x="12" y="32"/>
                  </a:lnTo>
                  <a:lnTo>
                    <a:pt x="12" y="32"/>
                  </a:lnTo>
                  <a:lnTo>
                    <a:pt x="12" y="34"/>
                  </a:lnTo>
                  <a:lnTo>
                    <a:pt x="12" y="34"/>
                  </a:lnTo>
                  <a:lnTo>
                    <a:pt x="14" y="36"/>
                  </a:lnTo>
                  <a:lnTo>
                    <a:pt x="14" y="36"/>
                  </a:lnTo>
                  <a:lnTo>
                    <a:pt x="16" y="36"/>
                  </a:lnTo>
                  <a:lnTo>
                    <a:pt x="16" y="38"/>
                  </a:lnTo>
                  <a:lnTo>
                    <a:pt x="14" y="38"/>
                  </a:lnTo>
                  <a:lnTo>
                    <a:pt x="16" y="40"/>
                  </a:lnTo>
                  <a:lnTo>
                    <a:pt x="16" y="40"/>
                  </a:lnTo>
                  <a:lnTo>
                    <a:pt x="16" y="40"/>
                  </a:lnTo>
                  <a:lnTo>
                    <a:pt x="16" y="40"/>
                  </a:lnTo>
                  <a:lnTo>
                    <a:pt x="16" y="44"/>
                  </a:lnTo>
                  <a:lnTo>
                    <a:pt x="16" y="44"/>
                  </a:lnTo>
                  <a:lnTo>
                    <a:pt x="18" y="46"/>
                  </a:lnTo>
                  <a:lnTo>
                    <a:pt x="18" y="46"/>
                  </a:lnTo>
                  <a:lnTo>
                    <a:pt x="18" y="48"/>
                  </a:lnTo>
                  <a:lnTo>
                    <a:pt x="18" y="48"/>
                  </a:lnTo>
                  <a:lnTo>
                    <a:pt x="18" y="52"/>
                  </a:lnTo>
                  <a:lnTo>
                    <a:pt x="18" y="52"/>
                  </a:lnTo>
                  <a:lnTo>
                    <a:pt x="20" y="52"/>
                  </a:lnTo>
                  <a:lnTo>
                    <a:pt x="20" y="52"/>
                  </a:lnTo>
                  <a:lnTo>
                    <a:pt x="20" y="54"/>
                  </a:lnTo>
                  <a:lnTo>
                    <a:pt x="20" y="56"/>
                  </a:lnTo>
                  <a:lnTo>
                    <a:pt x="20" y="56"/>
                  </a:lnTo>
                  <a:lnTo>
                    <a:pt x="22" y="56"/>
                  </a:lnTo>
                  <a:lnTo>
                    <a:pt x="22" y="56"/>
                  </a:lnTo>
                  <a:lnTo>
                    <a:pt x="22" y="58"/>
                  </a:lnTo>
                  <a:lnTo>
                    <a:pt x="22" y="58"/>
                  </a:lnTo>
                  <a:lnTo>
                    <a:pt x="22" y="60"/>
                  </a:lnTo>
                  <a:lnTo>
                    <a:pt x="22" y="60"/>
                  </a:lnTo>
                  <a:lnTo>
                    <a:pt x="22" y="62"/>
                  </a:lnTo>
                  <a:lnTo>
                    <a:pt x="22" y="62"/>
                  </a:lnTo>
                  <a:lnTo>
                    <a:pt x="22" y="66"/>
                  </a:lnTo>
                  <a:lnTo>
                    <a:pt x="22" y="66"/>
                  </a:lnTo>
                  <a:lnTo>
                    <a:pt x="22" y="68"/>
                  </a:lnTo>
                  <a:lnTo>
                    <a:pt x="22" y="68"/>
                  </a:lnTo>
                  <a:lnTo>
                    <a:pt x="22" y="70"/>
                  </a:lnTo>
                  <a:lnTo>
                    <a:pt x="22" y="70"/>
                  </a:lnTo>
                  <a:lnTo>
                    <a:pt x="22" y="74"/>
                  </a:lnTo>
                  <a:lnTo>
                    <a:pt x="22" y="74"/>
                  </a:lnTo>
                  <a:lnTo>
                    <a:pt x="22" y="78"/>
                  </a:lnTo>
                  <a:lnTo>
                    <a:pt x="22" y="78"/>
                  </a:lnTo>
                  <a:lnTo>
                    <a:pt x="22" y="78"/>
                  </a:lnTo>
                  <a:lnTo>
                    <a:pt x="22" y="78"/>
                  </a:lnTo>
                  <a:lnTo>
                    <a:pt x="22" y="78"/>
                  </a:lnTo>
                  <a:lnTo>
                    <a:pt x="24" y="78"/>
                  </a:lnTo>
                  <a:lnTo>
                    <a:pt x="24" y="78"/>
                  </a:lnTo>
                  <a:lnTo>
                    <a:pt x="28" y="80"/>
                  </a:lnTo>
                  <a:lnTo>
                    <a:pt x="26" y="84"/>
                  </a:lnTo>
                  <a:lnTo>
                    <a:pt x="26" y="86"/>
                  </a:lnTo>
                  <a:lnTo>
                    <a:pt x="26" y="90"/>
                  </a:lnTo>
                  <a:lnTo>
                    <a:pt x="26" y="90"/>
                  </a:lnTo>
                  <a:lnTo>
                    <a:pt x="26" y="90"/>
                  </a:lnTo>
                  <a:lnTo>
                    <a:pt x="26" y="90"/>
                  </a:lnTo>
                  <a:lnTo>
                    <a:pt x="26" y="92"/>
                  </a:lnTo>
                  <a:lnTo>
                    <a:pt x="26" y="94"/>
                  </a:lnTo>
                  <a:lnTo>
                    <a:pt x="24" y="94"/>
                  </a:lnTo>
                  <a:lnTo>
                    <a:pt x="24" y="94"/>
                  </a:lnTo>
                  <a:lnTo>
                    <a:pt x="24" y="96"/>
                  </a:lnTo>
                  <a:lnTo>
                    <a:pt x="26" y="98"/>
                  </a:lnTo>
                  <a:lnTo>
                    <a:pt x="26" y="98"/>
                  </a:lnTo>
                  <a:lnTo>
                    <a:pt x="26" y="98"/>
                  </a:lnTo>
                  <a:lnTo>
                    <a:pt x="26" y="98"/>
                  </a:lnTo>
                  <a:lnTo>
                    <a:pt x="28" y="98"/>
                  </a:lnTo>
                  <a:lnTo>
                    <a:pt x="28" y="100"/>
                  </a:lnTo>
                  <a:lnTo>
                    <a:pt x="28" y="104"/>
                  </a:lnTo>
                  <a:lnTo>
                    <a:pt x="28" y="104"/>
                  </a:lnTo>
                  <a:lnTo>
                    <a:pt x="28" y="104"/>
                  </a:lnTo>
                  <a:lnTo>
                    <a:pt x="26" y="106"/>
                  </a:lnTo>
                  <a:lnTo>
                    <a:pt x="26" y="106"/>
                  </a:lnTo>
                  <a:lnTo>
                    <a:pt x="24" y="106"/>
                  </a:lnTo>
                  <a:lnTo>
                    <a:pt x="26" y="108"/>
                  </a:lnTo>
                  <a:lnTo>
                    <a:pt x="28" y="112"/>
                  </a:lnTo>
                  <a:lnTo>
                    <a:pt x="28" y="112"/>
                  </a:lnTo>
                  <a:lnTo>
                    <a:pt x="28" y="114"/>
                  </a:lnTo>
                  <a:lnTo>
                    <a:pt x="28" y="114"/>
                  </a:lnTo>
                  <a:lnTo>
                    <a:pt x="28" y="114"/>
                  </a:lnTo>
                  <a:lnTo>
                    <a:pt x="28" y="116"/>
                  </a:lnTo>
                  <a:lnTo>
                    <a:pt x="28" y="116"/>
                  </a:lnTo>
                  <a:lnTo>
                    <a:pt x="26" y="120"/>
                  </a:lnTo>
                  <a:lnTo>
                    <a:pt x="26" y="122"/>
                  </a:lnTo>
                  <a:lnTo>
                    <a:pt x="26" y="122"/>
                  </a:lnTo>
                  <a:lnTo>
                    <a:pt x="26" y="124"/>
                  </a:lnTo>
                  <a:lnTo>
                    <a:pt x="26" y="126"/>
                  </a:lnTo>
                  <a:lnTo>
                    <a:pt x="26" y="126"/>
                  </a:lnTo>
                  <a:lnTo>
                    <a:pt x="28" y="126"/>
                  </a:lnTo>
                  <a:lnTo>
                    <a:pt x="28" y="126"/>
                  </a:lnTo>
                  <a:lnTo>
                    <a:pt x="28" y="128"/>
                  </a:lnTo>
                  <a:lnTo>
                    <a:pt x="28" y="128"/>
                  </a:lnTo>
                  <a:lnTo>
                    <a:pt x="30" y="128"/>
                  </a:lnTo>
                  <a:lnTo>
                    <a:pt x="30" y="128"/>
                  </a:lnTo>
                  <a:lnTo>
                    <a:pt x="30" y="130"/>
                  </a:lnTo>
                  <a:lnTo>
                    <a:pt x="30" y="130"/>
                  </a:lnTo>
                  <a:lnTo>
                    <a:pt x="30" y="130"/>
                  </a:lnTo>
                  <a:lnTo>
                    <a:pt x="30" y="132"/>
                  </a:lnTo>
                  <a:lnTo>
                    <a:pt x="30" y="132"/>
                  </a:lnTo>
                  <a:lnTo>
                    <a:pt x="30" y="138"/>
                  </a:lnTo>
                  <a:lnTo>
                    <a:pt x="32" y="142"/>
                  </a:lnTo>
                  <a:lnTo>
                    <a:pt x="32" y="142"/>
                  </a:lnTo>
                  <a:lnTo>
                    <a:pt x="32" y="144"/>
                  </a:lnTo>
                  <a:lnTo>
                    <a:pt x="32" y="144"/>
                  </a:lnTo>
                  <a:lnTo>
                    <a:pt x="32" y="146"/>
                  </a:lnTo>
                  <a:lnTo>
                    <a:pt x="32" y="146"/>
                  </a:lnTo>
                  <a:lnTo>
                    <a:pt x="32" y="146"/>
                  </a:lnTo>
                  <a:lnTo>
                    <a:pt x="32" y="146"/>
                  </a:lnTo>
                  <a:lnTo>
                    <a:pt x="32" y="148"/>
                  </a:lnTo>
                  <a:lnTo>
                    <a:pt x="32" y="148"/>
                  </a:lnTo>
                  <a:lnTo>
                    <a:pt x="30" y="150"/>
                  </a:lnTo>
                  <a:lnTo>
                    <a:pt x="30" y="150"/>
                  </a:lnTo>
                  <a:lnTo>
                    <a:pt x="30" y="152"/>
                  </a:lnTo>
                  <a:lnTo>
                    <a:pt x="32" y="156"/>
                  </a:lnTo>
                  <a:lnTo>
                    <a:pt x="32" y="156"/>
                  </a:lnTo>
                  <a:lnTo>
                    <a:pt x="34" y="156"/>
                  </a:lnTo>
                  <a:lnTo>
                    <a:pt x="34" y="156"/>
                  </a:lnTo>
                  <a:lnTo>
                    <a:pt x="34" y="156"/>
                  </a:lnTo>
                  <a:lnTo>
                    <a:pt x="36" y="158"/>
                  </a:lnTo>
                  <a:lnTo>
                    <a:pt x="36" y="158"/>
                  </a:lnTo>
                  <a:lnTo>
                    <a:pt x="38" y="164"/>
                  </a:lnTo>
                  <a:lnTo>
                    <a:pt x="36" y="168"/>
                  </a:lnTo>
                  <a:lnTo>
                    <a:pt x="34" y="170"/>
                  </a:lnTo>
                  <a:lnTo>
                    <a:pt x="34" y="170"/>
                  </a:lnTo>
                  <a:lnTo>
                    <a:pt x="34" y="172"/>
                  </a:lnTo>
                  <a:lnTo>
                    <a:pt x="34" y="174"/>
                  </a:lnTo>
                  <a:lnTo>
                    <a:pt x="34" y="174"/>
                  </a:lnTo>
                  <a:lnTo>
                    <a:pt x="36" y="174"/>
                  </a:lnTo>
                  <a:lnTo>
                    <a:pt x="36" y="174"/>
                  </a:lnTo>
                  <a:lnTo>
                    <a:pt x="38" y="176"/>
                  </a:lnTo>
                  <a:lnTo>
                    <a:pt x="38" y="176"/>
                  </a:lnTo>
                  <a:lnTo>
                    <a:pt x="38" y="178"/>
                  </a:lnTo>
                  <a:lnTo>
                    <a:pt x="38" y="180"/>
                  </a:lnTo>
                  <a:lnTo>
                    <a:pt x="38" y="180"/>
                  </a:lnTo>
                  <a:lnTo>
                    <a:pt x="38" y="180"/>
                  </a:lnTo>
                  <a:lnTo>
                    <a:pt x="38" y="180"/>
                  </a:lnTo>
                  <a:lnTo>
                    <a:pt x="38" y="182"/>
                  </a:lnTo>
                  <a:lnTo>
                    <a:pt x="38" y="182"/>
                  </a:lnTo>
                  <a:lnTo>
                    <a:pt x="38" y="184"/>
                  </a:lnTo>
                  <a:lnTo>
                    <a:pt x="38" y="184"/>
                  </a:lnTo>
                  <a:lnTo>
                    <a:pt x="38" y="186"/>
                  </a:lnTo>
                  <a:lnTo>
                    <a:pt x="38" y="186"/>
                  </a:lnTo>
                  <a:lnTo>
                    <a:pt x="38" y="188"/>
                  </a:lnTo>
                  <a:lnTo>
                    <a:pt x="38" y="188"/>
                  </a:lnTo>
                  <a:lnTo>
                    <a:pt x="38" y="194"/>
                  </a:lnTo>
                  <a:lnTo>
                    <a:pt x="38" y="194"/>
                  </a:lnTo>
                  <a:lnTo>
                    <a:pt x="40" y="196"/>
                  </a:lnTo>
                  <a:lnTo>
                    <a:pt x="40" y="196"/>
                  </a:lnTo>
                  <a:lnTo>
                    <a:pt x="40" y="198"/>
                  </a:lnTo>
                  <a:lnTo>
                    <a:pt x="40" y="198"/>
                  </a:lnTo>
                  <a:lnTo>
                    <a:pt x="40" y="202"/>
                  </a:lnTo>
                  <a:lnTo>
                    <a:pt x="40" y="202"/>
                  </a:lnTo>
                  <a:lnTo>
                    <a:pt x="42" y="204"/>
                  </a:lnTo>
                  <a:lnTo>
                    <a:pt x="42" y="204"/>
                  </a:lnTo>
                  <a:lnTo>
                    <a:pt x="42" y="204"/>
                  </a:lnTo>
                  <a:lnTo>
                    <a:pt x="42" y="206"/>
                  </a:lnTo>
                  <a:lnTo>
                    <a:pt x="42" y="206"/>
                  </a:lnTo>
                  <a:lnTo>
                    <a:pt x="44" y="206"/>
                  </a:lnTo>
                  <a:lnTo>
                    <a:pt x="44" y="206"/>
                  </a:lnTo>
                  <a:lnTo>
                    <a:pt x="44" y="210"/>
                  </a:lnTo>
                  <a:lnTo>
                    <a:pt x="44" y="210"/>
                  </a:lnTo>
                  <a:lnTo>
                    <a:pt x="44" y="210"/>
                  </a:lnTo>
                  <a:lnTo>
                    <a:pt x="44" y="212"/>
                  </a:lnTo>
                  <a:lnTo>
                    <a:pt x="44" y="212"/>
                  </a:lnTo>
                  <a:lnTo>
                    <a:pt x="42" y="216"/>
                  </a:lnTo>
                  <a:lnTo>
                    <a:pt x="40" y="216"/>
                  </a:lnTo>
                  <a:lnTo>
                    <a:pt x="40" y="216"/>
                  </a:lnTo>
                  <a:lnTo>
                    <a:pt x="40" y="218"/>
                  </a:lnTo>
                  <a:lnTo>
                    <a:pt x="40" y="218"/>
                  </a:lnTo>
                  <a:lnTo>
                    <a:pt x="42" y="222"/>
                  </a:lnTo>
                  <a:lnTo>
                    <a:pt x="42" y="222"/>
                  </a:lnTo>
                  <a:lnTo>
                    <a:pt x="42" y="222"/>
                  </a:lnTo>
                  <a:lnTo>
                    <a:pt x="42" y="222"/>
                  </a:lnTo>
                  <a:lnTo>
                    <a:pt x="44" y="224"/>
                  </a:lnTo>
                  <a:lnTo>
                    <a:pt x="44" y="224"/>
                  </a:lnTo>
                  <a:lnTo>
                    <a:pt x="44" y="226"/>
                  </a:lnTo>
                  <a:lnTo>
                    <a:pt x="44" y="228"/>
                  </a:lnTo>
                  <a:lnTo>
                    <a:pt x="44" y="228"/>
                  </a:lnTo>
                  <a:lnTo>
                    <a:pt x="44" y="228"/>
                  </a:lnTo>
                  <a:lnTo>
                    <a:pt x="44" y="232"/>
                  </a:lnTo>
                  <a:lnTo>
                    <a:pt x="42" y="234"/>
                  </a:lnTo>
                  <a:lnTo>
                    <a:pt x="42" y="234"/>
                  </a:lnTo>
                  <a:lnTo>
                    <a:pt x="42" y="236"/>
                  </a:lnTo>
                  <a:lnTo>
                    <a:pt x="44" y="238"/>
                  </a:lnTo>
                  <a:lnTo>
                    <a:pt x="44" y="238"/>
                  </a:lnTo>
                  <a:lnTo>
                    <a:pt x="44" y="238"/>
                  </a:lnTo>
                  <a:lnTo>
                    <a:pt x="44" y="238"/>
                  </a:lnTo>
                  <a:lnTo>
                    <a:pt x="46" y="240"/>
                  </a:lnTo>
                  <a:lnTo>
                    <a:pt x="46" y="240"/>
                  </a:lnTo>
                  <a:lnTo>
                    <a:pt x="50" y="244"/>
                  </a:lnTo>
                  <a:lnTo>
                    <a:pt x="50" y="244"/>
                  </a:lnTo>
                  <a:lnTo>
                    <a:pt x="50" y="250"/>
                  </a:lnTo>
                  <a:lnTo>
                    <a:pt x="48" y="256"/>
                  </a:lnTo>
                  <a:lnTo>
                    <a:pt x="48" y="256"/>
                  </a:lnTo>
                  <a:lnTo>
                    <a:pt x="48" y="258"/>
                  </a:lnTo>
                  <a:lnTo>
                    <a:pt x="48" y="258"/>
                  </a:lnTo>
                  <a:lnTo>
                    <a:pt x="50" y="264"/>
                  </a:lnTo>
                  <a:lnTo>
                    <a:pt x="50" y="264"/>
                  </a:lnTo>
                  <a:lnTo>
                    <a:pt x="50" y="266"/>
                  </a:lnTo>
                  <a:lnTo>
                    <a:pt x="50" y="266"/>
                  </a:lnTo>
                  <a:lnTo>
                    <a:pt x="50" y="270"/>
                  </a:lnTo>
                  <a:lnTo>
                    <a:pt x="50" y="270"/>
                  </a:lnTo>
                  <a:lnTo>
                    <a:pt x="52" y="270"/>
                  </a:lnTo>
                  <a:lnTo>
                    <a:pt x="52" y="270"/>
                  </a:lnTo>
                  <a:lnTo>
                    <a:pt x="52" y="270"/>
                  </a:lnTo>
                  <a:lnTo>
                    <a:pt x="52" y="272"/>
                  </a:lnTo>
                  <a:lnTo>
                    <a:pt x="52" y="272"/>
                  </a:lnTo>
                  <a:lnTo>
                    <a:pt x="54" y="272"/>
                  </a:lnTo>
                  <a:lnTo>
                    <a:pt x="54" y="272"/>
                  </a:lnTo>
                  <a:lnTo>
                    <a:pt x="52" y="274"/>
                  </a:lnTo>
                  <a:lnTo>
                    <a:pt x="52" y="274"/>
                  </a:lnTo>
                  <a:lnTo>
                    <a:pt x="52" y="276"/>
                  </a:lnTo>
                  <a:lnTo>
                    <a:pt x="52" y="276"/>
                  </a:lnTo>
                  <a:lnTo>
                    <a:pt x="52" y="280"/>
                  </a:lnTo>
                  <a:lnTo>
                    <a:pt x="54" y="282"/>
                  </a:lnTo>
                  <a:lnTo>
                    <a:pt x="54" y="282"/>
                  </a:lnTo>
                  <a:lnTo>
                    <a:pt x="56" y="284"/>
                  </a:lnTo>
                  <a:lnTo>
                    <a:pt x="56" y="284"/>
                  </a:lnTo>
                  <a:lnTo>
                    <a:pt x="54" y="286"/>
                  </a:lnTo>
                  <a:lnTo>
                    <a:pt x="54" y="286"/>
                  </a:lnTo>
                  <a:lnTo>
                    <a:pt x="54" y="286"/>
                  </a:lnTo>
                  <a:lnTo>
                    <a:pt x="54" y="288"/>
                  </a:lnTo>
                  <a:lnTo>
                    <a:pt x="54" y="288"/>
                  </a:lnTo>
                  <a:lnTo>
                    <a:pt x="56" y="288"/>
                  </a:lnTo>
                  <a:lnTo>
                    <a:pt x="56" y="290"/>
                  </a:lnTo>
                  <a:lnTo>
                    <a:pt x="56" y="294"/>
                  </a:lnTo>
                  <a:lnTo>
                    <a:pt x="56" y="294"/>
                  </a:lnTo>
                  <a:lnTo>
                    <a:pt x="56" y="298"/>
                  </a:lnTo>
                  <a:lnTo>
                    <a:pt x="56" y="298"/>
                  </a:lnTo>
                  <a:lnTo>
                    <a:pt x="56" y="300"/>
                  </a:lnTo>
                  <a:lnTo>
                    <a:pt x="56" y="300"/>
                  </a:lnTo>
                  <a:lnTo>
                    <a:pt x="56" y="302"/>
                  </a:lnTo>
                  <a:lnTo>
                    <a:pt x="56" y="304"/>
                  </a:lnTo>
                  <a:lnTo>
                    <a:pt x="56" y="304"/>
                  </a:lnTo>
                  <a:lnTo>
                    <a:pt x="56" y="306"/>
                  </a:lnTo>
                  <a:lnTo>
                    <a:pt x="56" y="306"/>
                  </a:lnTo>
                  <a:lnTo>
                    <a:pt x="56" y="310"/>
                  </a:lnTo>
                  <a:lnTo>
                    <a:pt x="56" y="310"/>
                  </a:lnTo>
                  <a:lnTo>
                    <a:pt x="58" y="310"/>
                  </a:lnTo>
                  <a:lnTo>
                    <a:pt x="58" y="310"/>
                  </a:lnTo>
                  <a:lnTo>
                    <a:pt x="60" y="312"/>
                  </a:lnTo>
                  <a:lnTo>
                    <a:pt x="60" y="312"/>
                  </a:lnTo>
                  <a:lnTo>
                    <a:pt x="60" y="312"/>
                  </a:lnTo>
                  <a:lnTo>
                    <a:pt x="60" y="314"/>
                  </a:lnTo>
                  <a:lnTo>
                    <a:pt x="60" y="314"/>
                  </a:lnTo>
                  <a:lnTo>
                    <a:pt x="62" y="318"/>
                  </a:lnTo>
                  <a:lnTo>
                    <a:pt x="62" y="318"/>
                  </a:lnTo>
                  <a:lnTo>
                    <a:pt x="62" y="318"/>
                  </a:lnTo>
                  <a:lnTo>
                    <a:pt x="62" y="318"/>
                  </a:lnTo>
                  <a:lnTo>
                    <a:pt x="64" y="318"/>
                  </a:lnTo>
                  <a:lnTo>
                    <a:pt x="64" y="320"/>
                  </a:lnTo>
                  <a:lnTo>
                    <a:pt x="64" y="320"/>
                  </a:lnTo>
                  <a:lnTo>
                    <a:pt x="64" y="322"/>
                  </a:lnTo>
                  <a:lnTo>
                    <a:pt x="64" y="322"/>
                  </a:lnTo>
                  <a:lnTo>
                    <a:pt x="64" y="324"/>
                  </a:lnTo>
                  <a:lnTo>
                    <a:pt x="62" y="326"/>
                  </a:lnTo>
                  <a:lnTo>
                    <a:pt x="62" y="326"/>
                  </a:lnTo>
                  <a:lnTo>
                    <a:pt x="64" y="326"/>
                  </a:lnTo>
                  <a:lnTo>
                    <a:pt x="64" y="326"/>
                  </a:lnTo>
                  <a:lnTo>
                    <a:pt x="64" y="328"/>
                  </a:lnTo>
                  <a:lnTo>
                    <a:pt x="64" y="328"/>
                  </a:lnTo>
                  <a:lnTo>
                    <a:pt x="66" y="332"/>
                  </a:lnTo>
                  <a:lnTo>
                    <a:pt x="62" y="336"/>
                  </a:lnTo>
                  <a:lnTo>
                    <a:pt x="62" y="336"/>
                  </a:lnTo>
                  <a:lnTo>
                    <a:pt x="60" y="338"/>
                  </a:lnTo>
                  <a:lnTo>
                    <a:pt x="60" y="338"/>
                  </a:lnTo>
                  <a:lnTo>
                    <a:pt x="60" y="342"/>
                  </a:lnTo>
                  <a:lnTo>
                    <a:pt x="60" y="342"/>
                  </a:lnTo>
                  <a:lnTo>
                    <a:pt x="62" y="344"/>
                  </a:lnTo>
                  <a:lnTo>
                    <a:pt x="62" y="344"/>
                  </a:lnTo>
                  <a:lnTo>
                    <a:pt x="62" y="346"/>
                  </a:lnTo>
                  <a:lnTo>
                    <a:pt x="62" y="346"/>
                  </a:lnTo>
                  <a:lnTo>
                    <a:pt x="64" y="346"/>
                  </a:lnTo>
                  <a:lnTo>
                    <a:pt x="64" y="346"/>
                  </a:lnTo>
                  <a:lnTo>
                    <a:pt x="64" y="348"/>
                  </a:lnTo>
                  <a:lnTo>
                    <a:pt x="68" y="348"/>
                  </a:lnTo>
                  <a:lnTo>
                    <a:pt x="68" y="348"/>
                  </a:lnTo>
                  <a:lnTo>
                    <a:pt x="70" y="348"/>
                  </a:lnTo>
                  <a:lnTo>
                    <a:pt x="70" y="348"/>
                  </a:lnTo>
                  <a:lnTo>
                    <a:pt x="72" y="350"/>
                  </a:lnTo>
                  <a:lnTo>
                    <a:pt x="72" y="352"/>
                  </a:lnTo>
                  <a:lnTo>
                    <a:pt x="70" y="356"/>
                  </a:lnTo>
                  <a:lnTo>
                    <a:pt x="70" y="356"/>
                  </a:lnTo>
                  <a:lnTo>
                    <a:pt x="70" y="358"/>
                  </a:lnTo>
                  <a:lnTo>
                    <a:pt x="70" y="358"/>
                  </a:lnTo>
                  <a:lnTo>
                    <a:pt x="70" y="362"/>
                  </a:lnTo>
                  <a:lnTo>
                    <a:pt x="70" y="362"/>
                  </a:lnTo>
                  <a:lnTo>
                    <a:pt x="72" y="366"/>
                  </a:lnTo>
                  <a:lnTo>
                    <a:pt x="72" y="366"/>
                  </a:lnTo>
                  <a:lnTo>
                    <a:pt x="76" y="370"/>
                  </a:lnTo>
                  <a:lnTo>
                    <a:pt x="76" y="370"/>
                  </a:lnTo>
                  <a:lnTo>
                    <a:pt x="76" y="372"/>
                  </a:lnTo>
                  <a:lnTo>
                    <a:pt x="74" y="372"/>
                  </a:lnTo>
                  <a:lnTo>
                    <a:pt x="74" y="372"/>
                  </a:lnTo>
                  <a:lnTo>
                    <a:pt x="76" y="376"/>
                  </a:lnTo>
                  <a:lnTo>
                    <a:pt x="76" y="376"/>
                  </a:lnTo>
                  <a:lnTo>
                    <a:pt x="76" y="376"/>
                  </a:lnTo>
                  <a:lnTo>
                    <a:pt x="76" y="376"/>
                  </a:lnTo>
                  <a:lnTo>
                    <a:pt x="76" y="376"/>
                  </a:lnTo>
                  <a:lnTo>
                    <a:pt x="76" y="378"/>
                  </a:lnTo>
                  <a:lnTo>
                    <a:pt x="76" y="378"/>
                  </a:lnTo>
                  <a:lnTo>
                    <a:pt x="76" y="380"/>
                  </a:lnTo>
                  <a:lnTo>
                    <a:pt x="76" y="380"/>
                  </a:lnTo>
                  <a:lnTo>
                    <a:pt x="78" y="382"/>
                  </a:lnTo>
                  <a:lnTo>
                    <a:pt x="78" y="382"/>
                  </a:lnTo>
                  <a:lnTo>
                    <a:pt x="78" y="384"/>
                  </a:lnTo>
                  <a:lnTo>
                    <a:pt x="78" y="384"/>
                  </a:lnTo>
                  <a:lnTo>
                    <a:pt x="82" y="384"/>
                  </a:lnTo>
                  <a:lnTo>
                    <a:pt x="84" y="388"/>
                  </a:lnTo>
                  <a:lnTo>
                    <a:pt x="88" y="396"/>
                  </a:lnTo>
                  <a:lnTo>
                    <a:pt x="88" y="396"/>
                  </a:lnTo>
                  <a:lnTo>
                    <a:pt x="88" y="398"/>
                  </a:lnTo>
                  <a:lnTo>
                    <a:pt x="86" y="398"/>
                  </a:lnTo>
                  <a:lnTo>
                    <a:pt x="86" y="398"/>
                  </a:lnTo>
                  <a:lnTo>
                    <a:pt x="86" y="400"/>
                  </a:lnTo>
                  <a:lnTo>
                    <a:pt x="86" y="402"/>
                  </a:lnTo>
                  <a:lnTo>
                    <a:pt x="86" y="402"/>
                  </a:lnTo>
                  <a:lnTo>
                    <a:pt x="88" y="402"/>
                  </a:lnTo>
                  <a:lnTo>
                    <a:pt x="90" y="404"/>
                  </a:lnTo>
                  <a:lnTo>
                    <a:pt x="90" y="404"/>
                  </a:lnTo>
                  <a:lnTo>
                    <a:pt x="92" y="406"/>
                  </a:lnTo>
                  <a:lnTo>
                    <a:pt x="92" y="408"/>
                  </a:lnTo>
                  <a:lnTo>
                    <a:pt x="92" y="408"/>
                  </a:lnTo>
                  <a:lnTo>
                    <a:pt x="92" y="410"/>
                  </a:lnTo>
                  <a:lnTo>
                    <a:pt x="92" y="410"/>
                  </a:lnTo>
                  <a:lnTo>
                    <a:pt x="92" y="412"/>
                  </a:lnTo>
                  <a:lnTo>
                    <a:pt x="92" y="412"/>
                  </a:lnTo>
                  <a:lnTo>
                    <a:pt x="94" y="416"/>
                  </a:lnTo>
                  <a:lnTo>
                    <a:pt x="94" y="416"/>
                  </a:lnTo>
                  <a:lnTo>
                    <a:pt x="96" y="420"/>
                  </a:lnTo>
                  <a:lnTo>
                    <a:pt x="96" y="422"/>
                  </a:lnTo>
                  <a:lnTo>
                    <a:pt x="98" y="422"/>
                  </a:lnTo>
                  <a:lnTo>
                    <a:pt x="98" y="422"/>
                  </a:lnTo>
                  <a:lnTo>
                    <a:pt x="98" y="422"/>
                  </a:lnTo>
                  <a:lnTo>
                    <a:pt x="98" y="422"/>
                  </a:lnTo>
                  <a:lnTo>
                    <a:pt x="98" y="426"/>
                  </a:lnTo>
                  <a:lnTo>
                    <a:pt x="98" y="426"/>
                  </a:lnTo>
                  <a:lnTo>
                    <a:pt x="98" y="426"/>
                  </a:lnTo>
                  <a:lnTo>
                    <a:pt x="98" y="426"/>
                  </a:lnTo>
                  <a:lnTo>
                    <a:pt x="98" y="430"/>
                  </a:lnTo>
                  <a:lnTo>
                    <a:pt x="98" y="430"/>
                  </a:lnTo>
                  <a:lnTo>
                    <a:pt x="100" y="430"/>
                  </a:lnTo>
                  <a:lnTo>
                    <a:pt x="100" y="430"/>
                  </a:lnTo>
                  <a:lnTo>
                    <a:pt x="100" y="432"/>
                  </a:lnTo>
                  <a:lnTo>
                    <a:pt x="100" y="432"/>
                  </a:lnTo>
                  <a:lnTo>
                    <a:pt x="100" y="436"/>
                  </a:lnTo>
                  <a:lnTo>
                    <a:pt x="100" y="436"/>
                  </a:lnTo>
                  <a:lnTo>
                    <a:pt x="102" y="436"/>
                  </a:lnTo>
                  <a:lnTo>
                    <a:pt x="102" y="436"/>
                  </a:lnTo>
                  <a:lnTo>
                    <a:pt x="102" y="438"/>
                  </a:lnTo>
                  <a:lnTo>
                    <a:pt x="104" y="438"/>
                  </a:lnTo>
                  <a:lnTo>
                    <a:pt x="104" y="442"/>
                  </a:lnTo>
                  <a:lnTo>
                    <a:pt x="104" y="442"/>
                  </a:lnTo>
                  <a:lnTo>
                    <a:pt x="106" y="442"/>
                  </a:lnTo>
                  <a:lnTo>
                    <a:pt x="106" y="442"/>
                  </a:lnTo>
                  <a:lnTo>
                    <a:pt x="108" y="444"/>
                  </a:lnTo>
                  <a:lnTo>
                    <a:pt x="108" y="444"/>
                  </a:lnTo>
                  <a:lnTo>
                    <a:pt x="110" y="444"/>
                  </a:lnTo>
                  <a:lnTo>
                    <a:pt x="110" y="444"/>
                  </a:lnTo>
                  <a:lnTo>
                    <a:pt x="110" y="448"/>
                  </a:lnTo>
                  <a:lnTo>
                    <a:pt x="110" y="448"/>
                  </a:lnTo>
                  <a:lnTo>
                    <a:pt x="112" y="452"/>
                  </a:lnTo>
                  <a:lnTo>
                    <a:pt x="116" y="458"/>
                  </a:lnTo>
                  <a:lnTo>
                    <a:pt x="116" y="458"/>
                  </a:lnTo>
                  <a:lnTo>
                    <a:pt x="118" y="460"/>
                  </a:lnTo>
                  <a:lnTo>
                    <a:pt x="118" y="460"/>
                  </a:lnTo>
                  <a:lnTo>
                    <a:pt x="118" y="464"/>
                  </a:lnTo>
                  <a:lnTo>
                    <a:pt x="118" y="464"/>
                  </a:lnTo>
                  <a:lnTo>
                    <a:pt x="120" y="464"/>
                  </a:lnTo>
                  <a:lnTo>
                    <a:pt x="120" y="464"/>
                  </a:lnTo>
                  <a:lnTo>
                    <a:pt x="122" y="464"/>
                  </a:lnTo>
                  <a:lnTo>
                    <a:pt x="124" y="466"/>
                  </a:lnTo>
                  <a:lnTo>
                    <a:pt x="128" y="472"/>
                  </a:lnTo>
                  <a:lnTo>
                    <a:pt x="128" y="472"/>
                  </a:lnTo>
                  <a:lnTo>
                    <a:pt x="130" y="474"/>
                  </a:lnTo>
                  <a:lnTo>
                    <a:pt x="130" y="474"/>
                  </a:lnTo>
                  <a:lnTo>
                    <a:pt x="130" y="478"/>
                  </a:lnTo>
                  <a:lnTo>
                    <a:pt x="130" y="478"/>
                  </a:lnTo>
                  <a:lnTo>
                    <a:pt x="132" y="478"/>
                  </a:lnTo>
                  <a:lnTo>
                    <a:pt x="132" y="478"/>
                  </a:lnTo>
                  <a:lnTo>
                    <a:pt x="134" y="480"/>
                  </a:lnTo>
                  <a:lnTo>
                    <a:pt x="134" y="484"/>
                  </a:lnTo>
                  <a:lnTo>
                    <a:pt x="134" y="484"/>
                  </a:lnTo>
                  <a:lnTo>
                    <a:pt x="136" y="488"/>
                  </a:lnTo>
                  <a:lnTo>
                    <a:pt x="136" y="488"/>
                  </a:lnTo>
                  <a:lnTo>
                    <a:pt x="138" y="488"/>
                  </a:lnTo>
                  <a:lnTo>
                    <a:pt x="138" y="488"/>
                  </a:lnTo>
                  <a:lnTo>
                    <a:pt x="138" y="488"/>
                  </a:lnTo>
                  <a:lnTo>
                    <a:pt x="138" y="490"/>
                  </a:lnTo>
                  <a:lnTo>
                    <a:pt x="138" y="490"/>
                  </a:lnTo>
                  <a:lnTo>
                    <a:pt x="138" y="492"/>
                  </a:lnTo>
                  <a:lnTo>
                    <a:pt x="138" y="492"/>
                  </a:lnTo>
                  <a:lnTo>
                    <a:pt x="138" y="494"/>
                  </a:lnTo>
                  <a:lnTo>
                    <a:pt x="138" y="494"/>
                  </a:lnTo>
                  <a:lnTo>
                    <a:pt x="140" y="498"/>
                  </a:lnTo>
                  <a:lnTo>
                    <a:pt x="140" y="498"/>
                  </a:lnTo>
                  <a:lnTo>
                    <a:pt x="142" y="500"/>
                  </a:lnTo>
                  <a:lnTo>
                    <a:pt x="142" y="500"/>
                  </a:lnTo>
                  <a:lnTo>
                    <a:pt x="144" y="500"/>
                  </a:lnTo>
                  <a:lnTo>
                    <a:pt x="144" y="502"/>
                  </a:lnTo>
                  <a:lnTo>
                    <a:pt x="144" y="502"/>
                  </a:lnTo>
                  <a:lnTo>
                    <a:pt x="146" y="506"/>
                  </a:lnTo>
                  <a:lnTo>
                    <a:pt x="146" y="506"/>
                  </a:lnTo>
                  <a:lnTo>
                    <a:pt x="148" y="506"/>
                  </a:lnTo>
                  <a:lnTo>
                    <a:pt x="148" y="506"/>
                  </a:lnTo>
                  <a:lnTo>
                    <a:pt x="150" y="508"/>
                  </a:lnTo>
                  <a:lnTo>
                    <a:pt x="150" y="508"/>
                  </a:lnTo>
                  <a:lnTo>
                    <a:pt x="150" y="510"/>
                  </a:lnTo>
                  <a:lnTo>
                    <a:pt x="150" y="510"/>
                  </a:lnTo>
                  <a:lnTo>
                    <a:pt x="150" y="512"/>
                  </a:lnTo>
                  <a:lnTo>
                    <a:pt x="150" y="512"/>
                  </a:lnTo>
                  <a:lnTo>
                    <a:pt x="148" y="514"/>
                  </a:lnTo>
                  <a:lnTo>
                    <a:pt x="148" y="514"/>
                  </a:lnTo>
                  <a:lnTo>
                    <a:pt x="150" y="516"/>
                  </a:lnTo>
                  <a:lnTo>
                    <a:pt x="150" y="516"/>
                  </a:lnTo>
                  <a:lnTo>
                    <a:pt x="150" y="516"/>
                  </a:lnTo>
                  <a:lnTo>
                    <a:pt x="150" y="516"/>
                  </a:lnTo>
                  <a:lnTo>
                    <a:pt x="154" y="518"/>
                  </a:lnTo>
                  <a:lnTo>
                    <a:pt x="156" y="522"/>
                  </a:lnTo>
                  <a:lnTo>
                    <a:pt x="156" y="522"/>
                  </a:lnTo>
                  <a:lnTo>
                    <a:pt x="156" y="522"/>
                  </a:lnTo>
                  <a:lnTo>
                    <a:pt x="156" y="522"/>
                  </a:lnTo>
                  <a:lnTo>
                    <a:pt x="158" y="524"/>
                  </a:lnTo>
                  <a:lnTo>
                    <a:pt x="158" y="526"/>
                  </a:lnTo>
                  <a:lnTo>
                    <a:pt x="158" y="526"/>
                  </a:lnTo>
                  <a:lnTo>
                    <a:pt x="158" y="526"/>
                  </a:lnTo>
                  <a:lnTo>
                    <a:pt x="158" y="526"/>
                  </a:lnTo>
                  <a:lnTo>
                    <a:pt x="164" y="528"/>
                  </a:lnTo>
                  <a:lnTo>
                    <a:pt x="166" y="532"/>
                  </a:lnTo>
                  <a:lnTo>
                    <a:pt x="168" y="536"/>
                  </a:lnTo>
                  <a:lnTo>
                    <a:pt x="168" y="538"/>
                  </a:lnTo>
                  <a:lnTo>
                    <a:pt x="168" y="538"/>
                  </a:lnTo>
                  <a:lnTo>
                    <a:pt x="172" y="542"/>
                  </a:lnTo>
                  <a:lnTo>
                    <a:pt x="172" y="542"/>
                  </a:lnTo>
                  <a:lnTo>
                    <a:pt x="174" y="542"/>
                  </a:lnTo>
                  <a:lnTo>
                    <a:pt x="176" y="544"/>
                  </a:lnTo>
                  <a:lnTo>
                    <a:pt x="176" y="544"/>
                  </a:lnTo>
                  <a:lnTo>
                    <a:pt x="176" y="544"/>
                  </a:lnTo>
                  <a:lnTo>
                    <a:pt x="176" y="544"/>
                  </a:lnTo>
                  <a:lnTo>
                    <a:pt x="182" y="546"/>
                  </a:lnTo>
                  <a:lnTo>
                    <a:pt x="182" y="546"/>
                  </a:lnTo>
                  <a:lnTo>
                    <a:pt x="184" y="548"/>
                  </a:lnTo>
                  <a:lnTo>
                    <a:pt x="184" y="548"/>
                  </a:lnTo>
                  <a:lnTo>
                    <a:pt x="184" y="548"/>
                  </a:lnTo>
                  <a:lnTo>
                    <a:pt x="184" y="550"/>
                  </a:lnTo>
                  <a:lnTo>
                    <a:pt x="184" y="550"/>
                  </a:lnTo>
                  <a:lnTo>
                    <a:pt x="186" y="550"/>
                  </a:lnTo>
                  <a:lnTo>
                    <a:pt x="184" y="552"/>
                  </a:lnTo>
                  <a:lnTo>
                    <a:pt x="184" y="552"/>
                  </a:lnTo>
                  <a:lnTo>
                    <a:pt x="186" y="554"/>
                  </a:lnTo>
                  <a:lnTo>
                    <a:pt x="186" y="554"/>
                  </a:lnTo>
                  <a:lnTo>
                    <a:pt x="188" y="556"/>
                  </a:lnTo>
                  <a:lnTo>
                    <a:pt x="188" y="556"/>
                  </a:lnTo>
                  <a:lnTo>
                    <a:pt x="188" y="556"/>
                  </a:lnTo>
                  <a:lnTo>
                    <a:pt x="190" y="558"/>
                  </a:lnTo>
                  <a:lnTo>
                    <a:pt x="190" y="558"/>
                  </a:lnTo>
                  <a:lnTo>
                    <a:pt x="192" y="558"/>
                  </a:lnTo>
                  <a:lnTo>
                    <a:pt x="192" y="558"/>
                  </a:lnTo>
                  <a:lnTo>
                    <a:pt x="194" y="560"/>
                  </a:lnTo>
                  <a:lnTo>
                    <a:pt x="194" y="560"/>
                  </a:lnTo>
                  <a:lnTo>
                    <a:pt x="196" y="562"/>
                  </a:lnTo>
                  <a:lnTo>
                    <a:pt x="196" y="562"/>
                  </a:lnTo>
                  <a:lnTo>
                    <a:pt x="198" y="562"/>
                  </a:lnTo>
                  <a:lnTo>
                    <a:pt x="200" y="564"/>
                  </a:lnTo>
                  <a:lnTo>
                    <a:pt x="202" y="566"/>
                  </a:lnTo>
                  <a:lnTo>
                    <a:pt x="200" y="566"/>
                  </a:lnTo>
                  <a:lnTo>
                    <a:pt x="200" y="566"/>
                  </a:lnTo>
                  <a:lnTo>
                    <a:pt x="206" y="570"/>
                  </a:lnTo>
                  <a:lnTo>
                    <a:pt x="206" y="570"/>
                  </a:lnTo>
                  <a:lnTo>
                    <a:pt x="208" y="570"/>
                  </a:lnTo>
                  <a:lnTo>
                    <a:pt x="208" y="570"/>
                  </a:lnTo>
                  <a:lnTo>
                    <a:pt x="212" y="572"/>
                  </a:lnTo>
                  <a:lnTo>
                    <a:pt x="214" y="576"/>
                  </a:lnTo>
                  <a:lnTo>
                    <a:pt x="216" y="580"/>
                  </a:lnTo>
                  <a:lnTo>
                    <a:pt x="220" y="584"/>
                  </a:lnTo>
                  <a:lnTo>
                    <a:pt x="220" y="584"/>
                  </a:lnTo>
                  <a:lnTo>
                    <a:pt x="222" y="584"/>
                  </a:lnTo>
                  <a:lnTo>
                    <a:pt x="222" y="584"/>
                  </a:lnTo>
                  <a:lnTo>
                    <a:pt x="222" y="584"/>
                  </a:lnTo>
                  <a:lnTo>
                    <a:pt x="224" y="586"/>
                  </a:lnTo>
                  <a:lnTo>
                    <a:pt x="224" y="586"/>
                  </a:lnTo>
                  <a:lnTo>
                    <a:pt x="226" y="586"/>
                  </a:lnTo>
                  <a:lnTo>
                    <a:pt x="226" y="586"/>
                  </a:lnTo>
                  <a:lnTo>
                    <a:pt x="226" y="588"/>
                  </a:lnTo>
                  <a:lnTo>
                    <a:pt x="226" y="588"/>
                  </a:lnTo>
                  <a:lnTo>
                    <a:pt x="228" y="588"/>
                  </a:lnTo>
                  <a:lnTo>
                    <a:pt x="228" y="588"/>
                  </a:lnTo>
                  <a:lnTo>
                    <a:pt x="230" y="588"/>
                  </a:lnTo>
                  <a:lnTo>
                    <a:pt x="232" y="588"/>
                  </a:lnTo>
                  <a:lnTo>
                    <a:pt x="230" y="588"/>
                  </a:lnTo>
                  <a:lnTo>
                    <a:pt x="230" y="588"/>
                  </a:lnTo>
                  <a:lnTo>
                    <a:pt x="234" y="592"/>
                  </a:lnTo>
                  <a:lnTo>
                    <a:pt x="234" y="592"/>
                  </a:lnTo>
                  <a:lnTo>
                    <a:pt x="236" y="592"/>
                  </a:lnTo>
                  <a:lnTo>
                    <a:pt x="236" y="592"/>
                  </a:lnTo>
                  <a:lnTo>
                    <a:pt x="238" y="596"/>
                  </a:lnTo>
                  <a:lnTo>
                    <a:pt x="238" y="596"/>
                  </a:lnTo>
                  <a:lnTo>
                    <a:pt x="242" y="596"/>
                  </a:lnTo>
                  <a:lnTo>
                    <a:pt x="244" y="598"/>
                  </a:lnTo>
                  <a:lnTo>
                    <a:pt x="244" y="598"/>
                  </a:lnTo>
                  <a:lnTo>
                    <a:pt x="246" y="598"/>
                  </a:lnTo>
                  <a:lnTo>
                    <a:pt x="248" y="600"/>
                  </a:lnTo>
                  <a:lnTo>
                    <a:pt x="248" y="600"/>
                  </a:lnTo>
                  <a:lnTo>
                    <a:pt x="250" y="600"/>
                  </a:lnTo>
                  <a:lnTo>
                    <a:pt x="250" y="600"/>
                  </a:lnTo>
                  <a:lnTo>
                    <a:pt x="252" y="600"/>
                  </a:lnTo>
                  <a:lnTo>
                    <a:pt x="252" y="600"/>
                  </a:lnTo>
                  <a:lnTo>
                    <a:pt x="254" y="600"/>
                  </a:lnTo>
                  <a:lnTo>
                    <a:pt x="254" y="600"/>
                  </a:lnTo>
                  <a:lnTo>
                    <a:pt x="256" y="600"/>
                  </a:lnTo>
                  <a:lnTo>
                    <a:pt x="256" y="600"/>
                  </a:lnTo>
                  <a:lnTo>
                    <a:pt x="258" y="600"/>
                  </a:lnTo>
                  <a:lnTo>
                    <a:pt x="258" y="600"/>
                  </a:lnTo>
                  <a:lnTo>
                    <a:pt x="260" y="602"/>
                  </a:lnTo>
                  <a:lnTo>
                    <a:pt x="260" y="602"/>
                  </a:lnTo>
                  <a:lnTo>
                    <a:pt x="262" y="604"/>
                  </a:lnTo>
                  <a:lnTo>
                    <a:pt x="262" y="604"/>
                  </a:lnTo>
                  <a:lnTo>
                    <a:pt x="264" y="604"/>
                  </a:lnTo>
                  <a:lnTo>
                    <a:pt x="264" y="604"/>
                  </a:lnTo>
                  <a:lnTo>
                    <a:pt x="266" y="604"/>
                  </a:lnTo>
                  <a:lnTo>
                    <a:pt x="266" y="604"/>
                  </a:lnTo>
                  <a:lnTo>
                    <a:pt x="268" y="604"/>
                  </a:lnTo>
                  <a:lnTo>
                    <a:pt x="268" y="604"/>
                  </a:lnTo>
                  <a:lnTo>
                    <a:pt x="268" y="604"/>
                  </a:lnTo>
                  <a:lnTo>
                    <a:pt x="268" y="604"/>
                  </a:lnTo>
                  <a:lnTo>
                    <a:pt x="268" y="604"/>
                  </a:lnTo>
                  <a:lnTo>
                    <a:pt x="270" y="606"/>
                  </a:lnTo>
                  <a:lnTo>
                    <a:pt x="270" y="606"/>
                  </a:lnTo>
                  <a:lnTo>
                    <a:pt x="270" y="606"/>
                  </a:lnTo>
                  <a:lnTo>
                    <a:pt x="272" y="606"/>
                  </a:lnTo>
                  <a:lnTo>
                    <a:pt x="272" y="606"/>
                  </a:lnTo>
                  <a:lnTo>
                    <a:pt x="280" y="604"/>
                  </a:lnTo>
                  <a:lnTo>
                    <a:pt x="280" y="604"/>
                  </a:lnTo>
                  <a:lnTo>
                    <a:pt x="282" y="604"/>
                  </a:lnTo>
                  <a:lnTo>
                    <a:pt x="282" y="604"/>
                  </a:lnTo>
                  <a:lnTo>
                    <a:pt x="282" y="604"/>
                  </a:lnTo>
                  <a:lnTo>
                    <a:pt x="284" y="604"/>
                  </a:lnTo>
                  <a:lnTo>
                    <a:pt x="284" y="604"/>
                  </a:lnTo>
                  <a:lnTo>
                    <a:pt x="286" y="604"/>
                  </a:lnTo>
                  <a:lnTo>
                    <a:pt x="286" y="604"/>
                  </a:lnTo>
                  <a:lnTo>
                    <a:pt x="288" y="604"/>
                  </a:lnTo>
                  <a:lnTo>
                    <a:pt x="288" y="604"/>
                  </a:lnTo>
                  <a:lnTo>
                    <a:pt x="296" y="604"/>
                  </a:lnTo>
                  <a:lnTo>
                    <a:pt x="296" y="604"/>
                  </a:lnTo>
                  <a:lnTo>
                    <a:pt x="296" y="604"/>
                  </a:lnTo>
                  <a:lnTo>
                    <a:pt x="296" y="604"/>
                  </a:lnTo>
                  <a:lnTo>
                    <a:pt x="298" y="600"/>
                  </a:lnTo>
                  <a:lnTo>
                    <a:pt x="298" y="600"/>
                  </a:lnTo>
                  <a:lnTo>
                    <a:pt x="300" y="600"/>
                  </a:lnTo>
                  <a:lnTo>
                    <a:pt x="302" y="600"/>
                  </a:lnTo>
                  <a:lnTo>
                    <a:pt x="302" y="600"/>
                  </a:lnTo>
                  <a:lnTo>
                    <a:pt x="302" y="602"/>
                  </a:lnTo>
                  <a:lnTo>
                    <a:pt x="302" y="602"/>
                  </a:lnTo>
                  <a:lnTo>
                    <a:pt x="304" y="602"/>
                  </a:lnTo>
                  <a:lnTo>
                    <a:pt x="304" y="602"/>
                  </a:lnTo>
                  <a:lnTo>
                    <a:pt x="306" y="602"/>
                  </a:lnTo>
                  <a:lnTo>
                    <a:pt x="306" y="600"/>
                  </a:lnTo>
                  <a:lnTo>
                    <a:pt x="306" y="600"/>
                  </a:lnTo>
                  <a:lnTo>
                    <a:pt x="308" y="600"/>
                  </a:lnTo>
                  <a:lnTo>
                    <a:pt x="310" y="600"/>
                  </a:lnTo>
                  <a:lnTo>
                    <a:pt x="310" y="600"/>
                  </a:lnTo>
                  <a:lnTo>
                    <a:pt x="312" y="600"/>
                  </a:lnTo>
                  <a:lnTo>
                    <a:pt x="312" y="600"/>
                  </a:lnTo>
                  <a:lnTo>
                    <a:pt x="316" y="600"/>
                  </a:lnTo>
                  <a:lnTo>
                    <a:pt x="316" y="600"/>
                  </a:lnTo>
                  <a:lnTo>
                    <a:pt x="318" y="600"/>
                  </a:lnTo>
                  <a:lnTo>
                    <a:pt x="318" y="600"/>
                  </a:lnTo>
                  <a:lnTo>
                    <a:pt x="320" y="598"/>
                  </a:lnTo>
                  <a:lnTo>
                    <a:pt x="320" y="598"/>
                  </a:lnTo>
                  <a:lnTo>
                    <a:pt x="322" y="596"/>
                  </a:lnTo>
                  <a:lnTo>
                    <a:pt x="326" y="598"/>
                  </a:lnTo>
                  <a:lnTo>
                    <a:pt x="330" y="598"/>
                  </a:lnTo>
                  <a:lnTo>
                    <a:pt x="330" y="598"/>
                  </a:lnTo>
                  <a:lnTo>
                    <a:pt x="334" y="596"/>
                  </a:lnTo>
                  <a:lnTo>
                    <a:pt x="334" y="596"/>
                  </a:lnTo>
                  <a:lnTo>
                    <a:pt x="336" y="594"/>
                  </a:lnTo>
                  <a:lnTo>
                    <a:pt x="336" y="594"/>
                  </a:lnTo>
                  <a:lnTo>
                    <a:pt x="338" y="594"/>
                  </a:lnTo>
                  <a:lnTo>
                    <a:pt x="338" y="594"/>
                  </a:lnTo>
                  <a:lnTo>
                    <a:pt x="342" y="592"/>
                  </a:lnTo>
                  <a:lnTo>
                    <a:pt x="342" y="592"/>
                  </a:lnTo>
                  <a:lnTo>
                    <a:pt x="342" y="592"/>
                  </a:lnTo>
                  <a:lnTo>
                    <a:pt x="342" y="592"/>
                  </a:lnTo>
                  <a:lnTo>
                    <a:pt x="344" y="590"/>
                  </a:lnTo>
                  <a:lnTo>
                    <a:pt x="346" y="590"/>
                  </a:lnTo>
                  <a:lnTo>
                    <a:pt x="346" y="592"/>
                  </a:lnTo>
                  <a:lnTo>
                    <a:pt x="346" y="592"/>
                  </a:lnTo>
                  <a:lnTo>
                    <a:pt x="348" y="594"/>
                  </a:lnTo>
                  <a:lnTo>
                    <a:pt x="350" y="592"/>
                  </a:lnTo>
                  <a:lnTo>
                    <a:pt x="350" y="592"/>
                  </a:lnTo>
                  <a:lnTo>
                    <a:pt x="350" y="592"/>
                  </a:lnTo>
                  <a:lnTo>
                    <a:pt x="350" y="592"/>
                  </a:lnTo>
                  <a:lnTo>
                    <a:pt x="352" y="590"/>
                  </a:lnTo>
                  <a:lnTo>
                    <a:pt x="352" y="592"/>
                  </a:lnTo>
                  <a:lnTo>
                    <a:pt x="352" y="592"/>
                  </a:lnTo>
                  <a:lnTo>
                    <a:pt x="356" y="590"/>
                  </a:lnTo>
                  <a:lnTo>
                    <a:pt x="356" y="590"/>
                  </a:lnTo>
                  <a:lnTo>
                    <a:pt x="362" y="588"/>
                  </a:lnTo>
                  <a:lnTo>
                    <a:pt x="362" y="588"/>
                  </a:lnTo>
                  <a:lnTo>
                    <a:pt x="364" y="586"/>
                  </a:lnTo>
                  <a:lnTo>
                    <a:pt x="364" y="586"/>
                  </a:lnTo>
                  <a:lnTo>
                    <a:pt x="366" y="584"/>
                  </a:lnTo>
                  <a:lnTo>
                    <a:pt x="366" y="584"/>
                  </a:lnTo>
                  <a:lnTo>
                    <a:pt x="370" y="582"/>
                  </a:lnTo>
                  <a:lnTo>
                    <a:pt x="370" y="582"/>
                  </a:lnTo>
                  <a:lnTo>
                    <a:pt x="372" y="582"/>
                  </a:lnTo>
                  <a:lnTo>
                    <a:pt x="372" y="582"/>
                  </a:lnTo>
                  <a:lnTo>
                    <a:pt x="374" y="582"/>
                  </a:lnTo>
                  <a:lnTo>
                    <a:pt x="374" y="582"/>
                  </a:lnTo>
                  <a:lnTo>
                    <a:pt x="378" y="582"/>
                  </a:lnTo>
                  <a:lnTo>
                    <a:pt x="378" y="582"/>
                  </a:lnTo>
                  <a:lnTo>
                    <a:pt x="378" y="580"/>
                  </a:lnTo>
                  <a:lnTo>
                    <a:pt x="378" y="580"/>
                  </a:lnTo>
                  <a:lnTo>
                    <a:pt x="380" y="578"/>
                  </a:lnTo>
                  <a:lnTo>
                    <a:pt x="380" y="578"/>
                  </a:lnTo>
                  <a:lnTo>
                    <a:pt x="382" y="578"/>
                  </a:lnTo>
                  <a:lnTo>
                    <a:pt x="382" y="578"/>
                  </a:lnTo>
                  <a:lnTo>
                    <a:pt x="382" y="578"/>
                  </a:lnTo>
                  <a:lnTo>
                    <a:pt x="382" y="580"/>
                  </a:lnTo>
                  <a:lnTo>
                    <a:pt x="382" y="580"/>
                  </a:lnTo>
                  <a:lnTo>
                    <a:pt x="384" y="582"/>
                  </a:lnTo>
                  <a:lnTo>
                    <a:pt x="388" y="582"/>
                  </a:lnTo>
                  <a:lnTo>
                    <a:pt x="388" y="582"/>
                  </a:lnTo>
                  <a:lnTo>
                    <a:pt x="388" y="580"/>
                  </a:lnTo>
                  <a:lnTo>
                    <a:pt x="388" y="580"/>
                  </a:lnTo>
                  <a:lnTo>
                    <a:pt x="388" y="580"/>
                  </a:lnTo>
                  <a:lnTo>
                    <a:pt x="390" y="580"/>
                  </a:lnTo>
                  <a:lnTo>
                    <a:pt x="390" y="580"/>
                  </a:lnTo>
                  <a:lnTo>
                    <a:pt x="392" y="578"/>
                  </a:lnTo>
                  <a:lnTo>
                    <a:pt x="392" y="578"/>
                  </a:lnTo>
                  <a:lnTo>
                    <a:pt x="392" y="576"/>
                  </a:lnTo>
                  <a:lnTo>
                    <a:pt x="392" y="576"/>
                  </a:lnTo>
                  <a:lnTo>
                    <a:pt x="392" y="574"/>
                  </a:lnTo>
                  <a:lnTo>
                    <a:pt x="392" y="574"/>
                  </a:lnTo>
                  <a:lnTo>
                    <a:pt x="390" y="572"/>
                  </a:lnTo>
                  <a:lnTo>
                    <a:pt x="390" y="572"/>
                  </a:lnTo>
                  <a:lnTo>
                    <a:pt x="390" y="572"/>
                  </a:lnTo>
                  <a:lnTo>
                    <a:pt x="390" y="572"/>
                  </a:lnTo>
                  <a:lnTo>
                    <a:pt x="386" y="570"/>
                  </a:lnTo>
                  <a:lnTo>
                    <a:pt x="386" y="570"/>
                  </a:lnTo>
                  <a:lnTo>
                    <a:pt x="386" y="568"/>
                  </a:lnTo>
                  <a:lnTo>
                    <a:pt x="386" y="568"/>
                  </a:lnTo>
                  <a:lnTo>
                    <a:pt x="388" y="566"/>
                  </a:lnTo>
                  <a:lnTo>
                    <a:pt x="390" y="566"/>
                  </a:lnTo>
                  <a:lnTo>
                    <a:pt x="392" y="566"/>
                  </a:lnTo>
                  <a:lnTo>
                    <a:pt x="392" y="566"/>
                  </a:lnTo>
                  <a:lnTo>
                    <a:pt x="392" y="566"/>
                  </a:lnTo>
                  <a:lnTo>
                    <a:pt x="394" y="564"/>
                  </a:lnTo>
                  <a:lnTo>
                    <a:pt x="394" y="562"/>
                  </a:lnTo>
                  <a:lnTo>
                    <a:pt x="394" y="562"/>
                  </a:lnTo>
                  <a:lnTo>
                    <a:pt x="396" y="562"/>
                  </a:lnTo>
                  <a:lnTo>
                    <a:pt x="396" y="562"/>
                  </a:lnTo>
                  <a:lnTo>
                    <a:pt x="396" y="564"/>
                  </a:lnTo>
                  <a:lnTo>
                    <a:pt x="398" y="564"/>
                  </a:lnTo>
                  <a:lnTo>
                    <a:pt x="398" y="564"/>
                  </a:lnTo>
                  <a:lnTo>
                    <a:pt x="402" y="564"/>
                  </a:lnTo>
                  <a:lnTo>
                    <a:pt x="402" y="564"/>
                  </a:lnTo>
                  <a:lnTo>
                    <a:pt x="406" y="564"/>
                  </a:lnTo>
                  <a:lnTo>
                    <a:pt x="406" y="564"/>
                  </a:lnTo>
                  <a:lnTo>
                    <a:pt x="408" y="564"/>
                  </a:lnTo>
                  <a:lnTo>
                    <a:pt x="408" y="564"/>
                  </a:lnTo>
                  <a:lnTo>
                    <a:pt x="410" y="566"/>
                  </a:lnTo>
                  <a:lnTo>
                    <a:pt x="412" y="566"/>
                  </a:lnTo>
                  <a:lnTo>
                    <a:pt x="414" y="566"/>
                  </a:lnTo>
                  <a:lnTo>
                    <a:pt x="414" y="566"/>
                  </a:lnTo>
                  <a:lnTo>
                    <a:pt x="414" y="564"/>
                  </a:lnTo>
                  <a:lnTo>
                    <a:pt x="414" y="564"/>
                  </a:lnTo>
                  <a:lnTo>
                    <a:pt x="414" y="562"/>
                  </a:lnTo>
                  <a:lnTo>
                    <a:pt x="414" y="562"/>
                  </a:lnTo>
                  <a:lnTo>
                    <a:pt x="412" y="562"/>
                  </a:lnTo>
                  <a:lnTo>
                    <a:pt x="412" y="562"/>
                  </a:lnTo>
                  <a:lnTo>
                    <a:pt x="412" y="560"/>
                  </a:lnTo>
                  <a:lnTo>
                    <a:pt x="412" y="560"/>
                  </a:lnTo>
                  <a:lnTo>
                    <a:pt x="408" y="558"/>
                  </a:lnTo>
                  <a:lnTo>
                    <a:pt x="408" y="558"/>
                  </a:lnTo>
                  <a:lnTo>
                    <a:pt x="404" y="558"/>
                  </a:lnTo>
                  <a:lnTo>
                    <a:pt x="404" y="558"/>
                  </a:lnTo>
                  <a:lnTo>
                    <a:pt x="404" y="558"/>
                  </a:lnTo>
                  <a:lnTo>
                    <a:pt x="404" y="558"/>
                  </a:lnTo>
                  <a:lnTo>
                    <a:pt x="400" y="558"/>
                  </a:lnTo>
                  <a:lnTo>
                    <a:pt x="400" y="558"/>
                  </a:lnTo>
                  <a:lnTo>
                    <a:pt x="400" y="556"/>
                  </a:lnTo>
                  <a:lnTo>
                    <a:pt x="400" y="556"/>
                  </a:lnTo>
                  <a:lnTo>
                    <a:pt x="400" y="556"/>
                  </a:lnTo>
                  <a:lnTo>
                    <a:pt x="396" y="556"/>
                  </a:lnTo>
                  <a:lnTo>
                    <a:pt x="396" y="556"/>
                  </a:lnTo>
                  <a:lnTo>
                    <a:pt x="394" y="554"/>
                  </a:lnTo>
                  <a:lnTo>
                    <a:pt x="394" y="554"/>
                  </a:lnTo>
                  <a:lnTo>
                    <a:pt x="390" y="552"/>
                  </a:lnTo>
                  <a:lnTo>
                    <a:pt x="384" y="552"/>
                  </a:lnTo>
                  <a:lnTo>
                    <a:pt x="384" y="552"/>
                  </a:lnTo>
                  <a:lnTo>
                    <a:pt x="384" y="550"/>
                  </a:lnTo>
                  <a:lnTo>
                    <a:pt x="384" y="550"/>
                  </a:lnTo>
                  <a:lnTo>
                    <a:pt x="378" y="550"/>
                  </a:lnTo>
                  <a:lnTo>
                    <a:pt x="378" y="550"/>
                  </a:lnTo>
                  <a:lnTo>
                    <a:pt x="376" y="548"/>
                  </a:lnTo>
                  <a:lnTo>
                    <a:pt x="374" y="546"/>
                  </a:lnTo>
                  <a:lnTo>
                    <a:pt x="374" y="546"/>
                  </a:lnTo>
                  <a:lnTo>
                    <a:pt x="370" y="546"/>
                  </a:lnTo>
                  <a:lnTo>
                    <a:pt x="370" y="546"/>
                  </a:lnTo>
                  <a:lnTo>
                    <a:pt x="368" y="546"/>
                  </a:lnTo>
                  <a:lnTo>
                    <a:pt x="368" y="546"/>
                  </a:lnTo>
                  <a:lnTo>
                    <a:pt x="366" y="546"/>
                  </a:lnTo>
                  <a:lnTo>
                    <a:pt x="366" y="546"/>
                  </a:lnTo>
                  <a:lnTo>
                    <a:pt x="364" y="548"/>
                  </a:lnTo>
                  <a:lnTo>
                    <a:pt x="364" y="546"/>
                  </a:lnTo>
                  <a:lnTo>
                    <a:pt x="364" y="546"/>
                  </a:lnTo>
                  <a:lnTo>
                    <a:pt x="360" y="546"/>
                  </a:lnTo>
                  <a:lnTo>
                    <a:pt x="360" y="546"/>
                  </a:lnTo>
                  <a:lnTo>
                    <a:pt x="360" y="544"/>
                  </a:lnTo>
                  <a:lnTo>
                    <a:pt x="360" y="544"/>
                  </a:lnTo>
                  <a:lnTo>
                    <a:pt x="358" y="544"/>
                  </a:lnTo>
                  <a:lnTo>
                    <a:pt x="358" y="544"/>
                  </a:lnTo>
                  <a:lnTo>
                    <a:pt x="358" y="542"/>
                  </a:lnTo>
                  <a:lnTo>
                    <a:pt x="358" y="542"/>
                  </a:lnTo>
                  <a:lnTo>
                    <a:pt x="354" y="542"/>
                  </a:lnTo>
                  <a:lnTo>
                    <a:pt x="354" y="542"/>
                  </a:lnTo>
                  <a:lnTo>
                    <a:pt x="352" y="542"/>
                  </a:lnTo>
                  <a:lnTo>
                    <a:pt x="352" y="542"/>
                  </a:lnTo>
                  <a:lnTo>
                    <a:pt x="352" y="540"/>
                  </a:lnTo>
                  <a:lnTo>
                    <a:pt x="352" y="540"/>
                  </a:lnTo>
                  <a:lnTo>
                    <a:pt x="348" y="540"/>
                  </a:lnTo>
                  <a:lnTo>
                    <a:pt x="348" y="540"/>
                  </a:lnTo>
                  <a:lnTo>
                    <a:pt x="348" y="540"/>
                  </a:lnTo>
                  <a:lnTo>
                    <a:pt x="348" y="540"/>
                  </a:lnTo>
                  <a:lnTo>
                    <a:pt x="344" y="540"/>
                  </a:lnTo>
                  <a:lnTo>
                    <a:pt x="344" y="538"/>
                  </a:lnTo>
                  <a:lnTo>
                    <a:pt x="344" y="538"/>
                  </a:lnTo>
                  <a:lnTo>
                    <a:pt x="342" y="536"/>
                  </a:lnTo>
                  <a:lnTo>
                    <a:pt x="342" y="536"/>
                  </a:lnTo>
                  <a:lnTo>
                    <a:pt x="340" y="534"/>
                  </a:lnTo>
                  <a:lnTo>
                    <a:pt x="338" y="536"/>
                  </a:lnTo>
                  <a:lnTo>
                    <a:pt x="338" y="536"/>
                  </a:lnTo>
                  <a:lnTo>
                    <a:pt x="336" y="536"/>
                  </a:lnTo>
                  <a:lnTo>
                    <a:pt x="336" y="536"/>
                  </a:lnTo>
                  <a:lnTo>
                    <a:pt x="336" y="534"/>
                  </a:lnTo>
                  <a:lnTo>
                    <a:pt x="336" y="534"/>
                  </a:lnTo>
                  <a:lnTo>
                    <a:pt x="332" y="534"/>
                  </a:lnTo>
                  <a:lnTo>
                    <a:pt x="332" y="534"/>
                  </a:lnTo>
                  <a:lnTo>
                    <a:pt x="332" y="532"/>
                  </a:lnTo>
                  <a:lnTo>
                    <a:pt x="332" y="532"/>
                  </a:lnTo>
                  <a:lnTo>
                    <a:pt x="330" y="530"/>
                  </a:lnTo>
                  <a:lnTo>
                    <a:pt x="330" y="530"/>
                  </a:lnTo>
                  <a:lnTo>
                    <a:pt x="330" y="528"/>
                  </a:lnTo>
                  <a:lnTo>
                    <a:pt x="330" y="528"/>
                  </a:lnTo>
                  <a:lnTo>
                    <a:pt x="328" y="528"/>
                  </a:lnTo>
                  <a:lnTo>
                    <a:pt x="328" y="526"/>
                  </a:lnTo>
                  <a:lnTo>
                    <a:pt x="328" y="526"/>
                  </a:lnTo>
                  <a:lnTo>
                    <a:pt x="324" y="524"/>
                  </a:lnTo>
                  <a:lnTo>
                    <a:pt x="324" y="524"/>
                  </a:lnTo>
                  <a:lnTo>
                    <a:pt x="316" y="522"/>
                  </a:lnTo>
                  <a:lnTo>
                    <a:pt x="316" y="522"/>
                  </a:lnTo>
                  <a:lnTo>
                    <a:pt x="310" y="518"/>
                  </a:lnTo>
                  <a:lnTo>
                    <a:pt x="306" y="512"/>
                  </a:lnTo>
                  <a:lnTo>
                    <a:pt x="306" y="512"/>
                  </a:lnTo>
                  <a:lnTo>
                    <a:pt x="304" y="508"/>
                  </a:lnTo>
                  <a:lnTo>
                    <a:pt x="304" y="508"/>
                  </a:lnTo>
                  <a:lnTo>
                    <a:pt x="302" y="508"/>
                  </a:lnTo>
                  <a:lnTo>
                    <a:pt x="300" y="508"/>
                  </a:lnTo>
                  <a:lnTo>
                    <a:pt x="300" y="508"/>
                  </a:lnTo>
                  <a:lnTo>
                    <a:pt x="298" y="506"/>
                  </a:lnTo>
                  <a:lnTo>
                    <a:pt x="298" y="506"/>
                  </a:lnTo>
                  <a:lnTo>
                    <a:pt x="294" y="502"/>
                  </a:lnTo>
                  <a:lnTo>
                    <a:pt x="294" y="502"/>
                  </a:lnTo>
                  <a:lnTo>
                    <a:pt x="292" y="500"/>
                  </a:lnTo>
                  <a:lnTo>
                    <a:pt x="292" y="498"/>
                  </a:lnTo>
                  <a:lnTo>
                    <a:pt x="292" y="494"/>
                  </a:lnTo>
                  <a:lnTo>
                    <a:pt x="292" y="494"/>
                  </a:lnTo>
                  <a:lnTo>
                    <a:pt x="286" y="492"/>
                  </a:lnTo>
                  <a:lnTo>
                    <a:pt x="286" y="492"/>
                  </a:lnTo>
                  <a:lnTo>
                    <a:pt x="284" y="490"/>
                  </a:lnTo>
                  <a:lnTo>
                    <a:pt x="284" y="490"/>
                  </a:lnTo>
                  <a:lnTo>
                    <a:pt x="282" y="488"/>
                  </a:lnTo>
                  <a:lnTo>
                    <a:pt x="282" y="488"/>
                  </a:lnTo>
                  <a:lnTo>
                    <a:pt x="282" y="486"/>
                  </a:lnTo>
                  <a:lnTo>
                    <a:pt x="282" y="486"/>
                  </a:lnTo>
                  <a:lnTo>
                    <a:pt x="278" y="484"/>
                  </a:lnTo>
                  <a:lnTo>
                    <a:pt x="278" y="484"/>
                  </a:lnTo>
                  <a:lnTo>
                    <a:pt x="276" y="482"/>
                  </a:lnTo>
                  <a:lnTo>
                    <a:pt x="274" y="478"/>
                  </a:lnTo>
                  <a:lnTo>
                    <a:pt x="274" y="478"/>
                  </a:lnTo>
                  <a:lnTo>
                    <a:pt x="274" y="476"/>
                  </a:lnTo>
                  <a:lnTo>
                    <a:pt x="274" y="476"/>
                  </a:lnTo>
                  <a:lnTo>
                    <a:pt x="274" y="472"/>
                  </a:lnTo>
                  <a:lnTo>
                    <a:pt x="274" y="472"/>
                  </a:lnTo>
                  <a:lnTo>
                    <a:pt x="272" y="470"/>
                  </a:lnTo>
                  <a:lnTo>
                    <a:pt x="272" y="470"/>
                  </a:lnTo>
                  <a:lnTo>
                    <a:pt x="272" y="470"/>
                  </a:lnTo>
                  <a:lnTo>
                    <a:pt x="272" y="470"/>
                  </a:lnTo>
                  <a:lnTo>
                    <a:pt x="272" y="470"/>
                  </a:lnTo>
                  <a:lnTo>
                    <a:pt x="268" y="468"/>
                  </a:lnTo>
                  <a:lnTo>
                    <a:pt x="268" y="468"/>
                  </a:lnTo>
                  <a:lnTo>
                    <a:pt x="268" y="468"/>
                  </a:lnTo>
                  <a:lnTo>
                    <a:pt x="268" y="468"/>
                  </a:lnTo>
                  <a:lnTo>
                    <a:pt x="268" y="464"/>
                  </a:lnTo>
                  <a:lnTo>
                    <a:pt x="266" y="464"/>
                  </a:lnTo>
                  <a:lnTo>
                    <a:pt x="266" y="464"/>
                  </a:lnTo>
                  <a:lnTo>
                    <a:pt x="264" y="464"/>
                  </a:lnTo>
                  <a:lnTo>
                    <a:pt x="264" y="464"/>
                  </a:lnTo>
                  <a:lnTo>
                    <a:pt x="262" y="460"/>
                  </a:lnTo>
                  <a:lnTo>
                    <a:pt x="262" y="460"/>
                  </a:lnTo>
                  <a:lnTo>
                    <a:pt x="262" y="458"/>
                  </a:lnTo>
                  <a:lnTo>
                    <a:pt x="262" y="458"/>
                  </a:lnTo>
                  <a:lnTo>
                    <a:pt x="260" y="456"/>
                  </a:lnTo>
                  <a:lnTo>
                    <a:pt x="260" y="456"/>
                  </a:lnTo>
                  <a:lnTo>
                    <a:pt x="258" y="454"/>
                  </a:lnTo>
                  <a:lnTo>
                    <a:pt x="256" y="450"/>
                  </a:lnTo>
                  <a:lnTo>
                    <a:pt x="254" y="444"/>
                  </a:lnTo>
                  <a:lnTo>
                    <a:pt x="254" y="444"/>
                  </a:lnTo>
                  <a:lnTo>
                    <a:pt x="254" y="442"/>
                  </a:lnTo>
                  <a:lnTo>
                    <a:pt x="254" y="442"/>
                  </a:lnTo>
                  <a:lnTo>
                    <a:pt x="250" y="440"/>
                  </a:lnTo>
                  <a:lnTo>
                    <a:pt x="250" y="440"/>
                  </a:lnTo>
                  <a:lnTo>
                    <a:pt x="248" y="440"/>
                  </a:lnTo>
                  <a:lnTo>
                    <a:pt x="248" y="440"/>
                  </a:lnTo>
                  <a:lnTo>
                    <a:pt x="246" y="436"/>
                  </a:lnTo>
                  <a:lnTo>
                    <a:pt x="244" y="432"/>
                  </a:lnTo>
                  <a:lnTo>
                    <a:pt x="244" y="432"/>
                  </a:lnTo>
                  <a:lnTo>
                    <a:pt x="242" y="432"/>
                  </a:lnTo>
                  <a:lnTo>
                    <a:pt x="242" y="432"/>
                  </a:lnTo>
                  <a:lnTo>
                    <a:pt x="240" y="430"/>
                  </a:lnTo>
                  <a:lnTo>
                    <a:pt x="240" y="430"/>
                  </a:lnTo>
                  <a:lnTo>
                    <a:pt x="238" y="428"/>
                  </a:lnTo>
                  <a:lnTo>
                    <a:pt x="238" y="428"/>
                  </a:lnTo>
                  <a:lnTo>
                    <a:pt x="232" y="418"/>
                  </a:lnTo>
                  <a:lnTo>
                    <a:pt x="232" y="418"/>
                  </a:lnTo>
                  <a:lnTo>
                    <a:pt x="232" y="416"/>
                  </a:lnTo>
                  <a:lnTo>
                    <a:pt x="232" y="416"/>
                  </a:lnTo>
                  <a:lnTo>
                    <a:pt x="228" y="414"/>
                  </a:lnTo>
                  <a:lnTo>
                    <a:pt x="228" y="414"/>
                  </a:lnTo>
                  <a:lnTo>
                    <a:pt x="228" y="412"/>
                  </a:lnTo>
                  <a:lnTo>
                    <a:pt x="228" y="412"/>
                  </a:lnTo>
                  <a:lnTo>
                    <a:pt x="228" y="412"/>
                  </a:lnTo>
                  <a:lnTo>
                    <a:pt x="228" y="410"/>
                  </a:lnTo>
                  <a:lnTo>
                    <a:pt x="228" y="410"/>
                  </a:lnTo>
                  <a:lnTo>
                    <a:pt x="228" y="408"/>
                  </a:lnTo>
                  <a:lnTo>
                    <a:pt x="228" y="408"/>
                  </a:lnTo>
                  <a:lnTo>
                    <a:pt x="226" y="406"/>
                  </a:lnTo>
                  <a:lnTo>
                    <a:pt x="226" y="406"/>
                  </a:lnTo>
                  <a:lnTo>
                    <a:pt x="218" y="396"/>
                  </a:lnTo>
                  <a:lnTo>
                    <a:pt x="218" y="396"/>
                  </a:lnTo>
                  <a:lnTo>
                    <a:pt x="200" y="360"/>
                  </a:lnTo>
                  <a:lnTo>
                    <a:pt x="200" y="360"/>
                  </a:lnTo>
                  <a:lnTo>
                    <a:pt x="200" y="358"/>
                  </a:lnTo>
                  <a:lnTo>
                    <a:pt x="200" y="358"/>
                  </a:lnTo>
                  <a:lnTo>
                    <a:pt x="200" y="356"/>
                  </a:lnTo>
                  <a:lnTo>
                    <a:pt x="198" y="354"/>
                  </a:lnTo>
                  <a:lnTo>
                    <a:pt x="198" y="354"/>
                  </a:lnTo>
                  <a:lnTo>
                    <a:pt x="198" y="352"/>
                  </a:lnTo>
                  <a:lnTo>
                    <a:pt x="198" y="352"/>
                  </a:lnTo>
                  <a:lnTo>
                    <a:pt x="196" y="348"/>
                  </a:lnTo>
                  <a:lnTo>
                    <a:pt x="190" y="346"/>
                  </a:lnTo>
                  <a:lnTo>
                    <a:pt x="190" y="346"/>
                  </a:lnTo>
                  <a:lnTo>
                    <a:pt x="190" y="346"/>
                  </a:lnTo>
                  <a:lnTo>
                    <a:pt x="190" y="346"/>
                  </a:lnTo>
                  <a:lnTo>
                    <a:pt x="188" y="342"/>
                  </a:lnTo>
                  <a:lnTo>
                    <a:pt x="188" y="342"/>
                  </a:lnTo>
                  <a:lnTo>
                    <a:pt x="188" y="342"/>
                  </a:lnTo>
                  <a:lnTo>
                    <a:pt x="188" y="342"/>
                  </a:lnTo>
                  <a:lnTo>
                    <a:pt x="188" y="338"/>
                  </a:lnTo>
                  <a:lnTo>
                    <a:pt x="184" y="334"/>
                  </a:lnTo>
                  <a:lnTo>
                    <a:pt x="184" y="334"/>
                  </a:lnTo>
                  <a:lnTo>
                    <a:pt x="182" y="332"/>
                  </a:lnTo>
                  <a:lnTo>
                    <a:pt x="180" y="328"/>
                  </a:lnTo>
                  <a:lnTo>
                    <a:pt x="180" y="328"/>
                  </a:lnTo>
                  <a:lnTo>
                    <a:pt x="180" y="326"/>
                  </a:lnTo>
                  <a:lnTo>
                    <a:pt x="180" y="326"/>
                  </a:lnTo>
                  <a:lnTo>
                    <a:pt x="180" y="324"/>
                  </a:lnTo>
                  <a:lnTo>
                    <a:pt x="180" y="324"/>
                  </a:lnTo>
                  <a:lnTo>
                    <a:pt x="180" y="322"/>
                  </a:lnTo>
                  <a:lnTo>
                    <a:pt x="180" y="322"/>
                  </a:lnTo>
                  <a:lnTo>
                    <a:pt x="178" y="320"/>
                  </a:lnTo>
                  <a:lnTo>
                    <a:pt x="176" y="316"/>
                  </a:lnTo>
                  <a:lnTo>
                    <a:pt x="176" y="316"/>
                  </a:lnTo>
                  <a:lnTo>
                    <a:pt x="178" y="314"/>
                  </a:lnTo>
                  <a:lnTo>
                    <a:pt x="178" y="314"/>
                  </a:lnTo>
                  <a:lnTo>
                    <a:pt x="176" y="310"/>
                  </a:lnTo>
                  <a:lnTo>
                    <a:pt x="172" y="306"/>
                  </a:lnTo>
                  <a:lnTo>
                    <a:pt x="172" y="306"/>
                  </a:lnTo>
                  <a:lnTo>
                    <a:pt x="170" y="304"/>
                  </a:lnTo>
                  <a:lnTo>
                    <a:pt x="170" y="300"/>
                  </a:lnTo>
                  <a:lnTo>
                    <a:pt x="170" y="300"/>
                  </a:lnTo>
                  <a:lnTo>
                    <a:pt x="170" y="300"/>
                  </a:lnTo>
                  <a:lnTo>
                    <a:pt x="170" y="300"/>
                  </a:lnTo>
                  <a:lnTo>
                    <a:pt x="170" y="296"/>
                  </a:lnTo>
                  <a:lnTo>
                    <a:pt x="168" y="294"/>
                  </a:lnTo>
                  <a:lnTo>
                    <a:pt x="168" y="294"/>
                  </a:lnTo>
                  <a:lnTo>
                    <a:pt x="166" y="294"/>
                  </a:lnTo>
                  <a:lnTo>
                    <a:pt x="166" y="294"/>
                  </a:lnTo>
                  <a:lnTo>
                    <a:pt x="164" y="290"/>
                  </a:lnTo>
                  <a:lnTo>
                    <a:pt x="158" y="290"/>
                  </a:lnTo>
                  <a:lnTo>
                    <a:pt x="158" y="290"/>
                  </a:lnTo>
                  <a:lnTo>
                    <a:pt x="160" y="288"/>
                  </a:lnTo>
                  <a:lnTo>
                    <a:pt x="160" y="288"/>
                  </a:lnTo>
                  <a:lnTo>
                    <a:pt x="160" y="284"/>
                  </a:lnTo>
                  <a:lnTo>
                    <a:pt x="160" y="284"/>
                  </a:lnTo>
                  <a:lnTo>
                    <a:pt x="160" y="282"/>
                  </a:lnTo>
                  <a:lnTo>
                    <a:pt x="160" y="282"/>
                  </a:lnTo>
                  <a:lnTo>
                    <a:pt x="160" y="280"/>
                  </a:lnTo>
                  <a:lnTo>
                    <a:pt x="160" y="280"/>
                  </a:lnTo>
                  <a:lnTo>
                    <a:pt x="158" y="276"/>
                  </a:lnTo>
                  <a:lnTo>
                    <a:pt x="158" y="276"/>
                  </a:lnTo>
                  <a:lnTo>
                    <a:pt x="152" y="266"/>
                  </a:lnTo>
                  <a:lnTo>
                    <a:pt x="152" y="266"/>
                  </a:lnTo>
                  <a:lnTo>
                    <a:pt x="152" y="264"/>
                  </a:lnTo>
                  <a:lnTo>
                    <a:pt x="152" y="264"/>
                  </a:lnTo>
                  <a:lnTo>
                    <a:pt x="152" y="262"/>
                  </a:lnTo>
                  <a:lnTo>
                    <a:pt x="152" y="262"/>
                  </a:lnTo>
                  <a:lnTo>
                    <a:pt x="150" y="258"/>
                  </a:lnTo>
                  <a:lnTo>
                    <a:pt x="150" y="258"/>
                  </a:lnTo>
                  <a:lnTo>
                    <a:pt x="142" y="246"/>
                  </a:lnTo>
                  <a:lnTo>
                    <a:pt x="142" y="246"/>
                  </a:lnTo>
                  <a:lnTo>
                    <a:pt x="142" y="244"/>
                  </a:lnTo>
                  <a:lnTo>
                    <a:pt x="142" y="244"/>
                  </a:lnTo>
                  <a:lnTo>
                    <a:pt x="142" y="242"/>
                  </a:lnTo>
                  <a:lnTo>
                    <a:pt x="142" y="242"/>
                  </a:lnTo>
                  <a:lnTo>
                    <a:pt x="140" y="238"/>
                  </a:lnTo>
                  <a:lnTo>
                    <a:pt x="140" y="238"/>
                  </a:lnTo>
                  <a:lnTo>
                    <a:pt x="132" y="230"/>
                  </a:lnTo>
                  <a:lnTo>
                    <a:pt x="132" y="230"/>
                  </a:lnTo>
                  <a:lnTo>
                    <a:pt x="134" y="230"/>
                  </a:lnTo>
                  <a:lnTo>
                    <a:pt x="134" y="230"/>
                  </a:lnTo>
                  <a:lnTo>
                    <a:pt x="136" y="230"/>
                  </a:lnTo>
                  <a:lnTo>
                    <a:pt x="136" y="230"/>
                  </a:lnTo>
                  <a:lnTo>
                    <a:pt x="136" y="226"/>
                  </a:lnTo>
                  <a:lnTo>
                    <a:pt x="134" y="224"/>
                  </a:lnTo>
                  <a:lnTo>
                    <a:pt x="134" y="224"/>
                  </a:lnTo>
                  <a:lnTo>
                    <a:pt x="130" y="222"/>
                  </a:lnTo>
                  <a:lnTo>
                    <a:pt x="126" y="216"/>
                  </a:lnTo>
                  <a:lnTo>
                    <a:pt x="122" y="204"/>
                  </a:lnTo>
                  <a:lnTo>
                    <a:pt x="122" y="204"/>
                  </a:lnTo>
                  <a:lnTo>
                    <a:pt x="122" y="202"/>
                  </a:lnTo>
                  <a:lnTo>
                    <a:pt x="122" y="202"/>
                  </a:lnTo>
                  <a:lnTo>
                    <a:pt x="120" y="200"/>
                  </a:lnTo>
                  <a:lnTo>
                    <a:pt x="120" y="200"/>
                  </a:lnTo>
                  <a:lnTo>
                    <a:pt x="120" y="198"/>
                  </a:lnTo>
                  <a:lnTo>
                    <a:pt x="120" y="198"/>
                  </a:lnTo>
                  <a:lnTo>
                    <a:pt x="120" y="194"/>
                  </a:lnTo>
                  <a:lnTo>
                    <a:pt x="120" y="192"/>
                  </a:lnTo>
                  <a:lnTo>
                    <a:pt x="120" y="192"/>
                  </a:lnTo>
                  <a:lnTo>
                    <a:pt x="120" y="190"/>
                  </a:lnTo>
                  <a:lnTo>
                    <a:pt x="120" y="190"/>
                  </a:lnTo>
                  <a:lnTo>
                    <a:pt x="120" y="186"/>
                  </a:lnTo>
                  <a:lnTo>
                    <a:pt x="120" y="186"/>
                  </a:lnTo>
                  <a:lnTo>
                    <a:pt x="118" y="184"/>
                  </a:lnTo>
                  <a:lnTo>
                    <a:pt x="118" y="184"/>
                  </a:lnTo>
                  <a:lnTo>
                    <a:pt x="118" y="182"/>
                  </a:lnTo>
                  <a:lnTo>
                    <a:pt x="118" y="182"/>
                  </a:lnTo>
                  <a:lnTo>
                    <a:pt x="116" y="182"/>
                  </a:lnTo>
                  <a:lnTo>
                    <a:pt x="116" y="182"/>
                  </a:lnTo>
                  <a:lnTo>
                    <a:pt x="116" y="180"/>
                  </a:lnTo>
                  <a:lnTo>
                    <a:pt x="116" y="180"/>
                  </a:lnTo>
                  <a:lnTo>
                    <a:pt x="116" y="178"/>
                  </a:lnTo>
                  <a:lnTo>
                    <a:pt x="116" y="178"/>
                  </a:lnTo>
                  <a:lnTo>
                    <a:pt x="116" y="176"/>
                  </a:lnTo>
                  <a:lnTo>
                    <a:pt x="116" y="176"/>
                  </a:lnTo>
                  <a:lnTo>
                    <a:pt x="116" y="176"/>
                  </a:lnTo>
                  <a:lnTo>
                    <a:pt x="116" y="176"/>
                  </a:lnTo>
                  <a:lnTo>
                    <a:pt x="118" y="174"/>
                  </a:lnTo>
                  <a:lnTo>
                    <a:pt x="116" y="172"/>
                  </a:lnTo>
                  <a:lnTo>
                    <a:pt x="116" y="172"/>
                  </a:lnTo>
                  <a:lnTo>
                    <a:pt x="116" y="172"/>
                  </a:lnTo>
                  <a:lnTo>
                    <a:pt x="116" y="172"/>
                  </a:lnTo>
                  <a:lnTo>
                    <a:pt x="116" y="172"/>
                  </a:lnTo>
                  <a:lnTo>
                    <a:pt x="114" y="168"/>
                  </a:lnTo>
                  <a:lnTo>
                    <a:pt x="114" y="168"/>
                  </a:lnTo>
                  <a:lnTo>
                    <a:pt x="112" y="168"/>
                  </a:lnTo>
                  <a:lnTo>
                    <a:pt x="112" y="168"/>
                  </a:lnTo>
                  <a:lnTo>
                    <a:pt x="112" y="168"/>
                  </a:lnTo>
                  <a:lnTo>
                    <a:pt x="112" y="168"/>
                  </a:lnTo>
                  <a:lnTo>
                    <a:pt x="112" y="166"/>
                  </a:lnTo>
                  <a:lnTo>
                    <a:pt x="112" y="166"/>
                  </a:lnTo>
                  <a:lnTo>
                    <a:pt x="112" y="166"/>
                  </a:lnTo>
                  <a:lnTo>
                    <a:pt x="114" y="164"/>
                  </a:lnTo>
                  <a:lnTo>
                    <a:pt x="112" y="164"/>
                  </a:lnTo>
                  <a:lnTo>
                    <a:pt x="112" y="164"/>
                  </a:lnTo>
                  <a:lnTo>
                    <a:pt x="112" y="162"/>
                  </a:lnTo>
                  <a:lnTo>
                    <a:pt x="112" y="162"/>
                  </a:lnTo>
                  <a:lnTo>
                    <a:pt x="106" y="158"/>
                  </a:lnTo>
                  <a:lnTo>
                    <a:pt x="104" y="152"/>
                  </a:lnTo>
                  <a:lnTo>
                    <a:pt x="104" y="152"/>
                  </a:lnTo>
                  <a:lnTo>
                    <a:pt x="104" y="150"/>
                  </a:lnTo>
                  <a:lnTo>
                    <a:pt x="104" y="150"/>
                  </a:lnTo>
                  <a:lnTo>
                    <a:pt x="104" y="148"/>
                  </a:lnTo>
                  <a:lnTo>
                    <a:pt x="104" y="148"/>
                  </a:lnTo>
                  <a:lnTo>
                    <a:pt x="104" y="146"/>
                  </a:lnTo>
                  <a:lnTo>
                    <a:pt x="104" y="146"/>
                  </a:lnTo>
                  <a:lnTo>
                    <a:pt x="100" y="142"/>
                  </a:lnTo>
                  <a:lnTo>
                    <a:pt x="100" y="142"/>
                  </a:lnTo>
                  <a:lnTo>
                    <a:pt x="100" y="140"/>
                  </a:lnTo>
                  <a:lnTo>
                    <a:pt x="100" y="140"/>
                  </a:lnTo>
                  <a:lnTo>
                    <a:pt x="100" y="138"/>
                  </a:lnTo>
                  <a:lnTo>
                    <a:pt x="100" y="138"/>
                  </a:lnTo>
                  <a:lnTo>
                    <a:pt x="100" y="136"/>
                  </a:lnTo>
                  <a:lnTo>
                    <a:pt x="100" y="136"/>
                  </a:lnTo>
                  <a:lnTo>
                    <a:pt x="100" y="134"/>
                  </a:lnTo>
                  <a:lnTo>
                    <a:pt x="98" y="132"/>
                  </a:lnTo>
                  <a:lnTo>
                    <a:pt x="98" y="132"/>
                  </a:lnTo>
                  <a:lnTo>
                    <a:pt x="96" y="132"/>
                  </a:lnTo>
                  <a:lnTo>
                    <a:pt x="96" y="132"/>
                  </a:lnTo>
                  <a:lnTo>
                    <a:pt x="96" y="130"/>
                  </a:lnTo>
                  <a:lnTo>
                    <a:pt x="96" y="130"/>
                  </a:lnTo>
                  <a:lnTo>
                    <a:pt x="94" y="128"/>
                  </a:lnTo>
                  <a:lnTo>
                    <a:pt x="94" y="128"/>
                  </a:lnTo>
                  <a:lnTo>
                    <a:pt x="94" y="128"/>
                  </a:lnTo>
                  <a:lnTo>
                    <a:pt x="92" y="124"/>
                  </a:lnTo>
                  <a:lnTo>
                    <a:pt x="92" y="120"/>
                  </a:lnTo>
                  <a:lnTo>
                    <a:pt x="92" y="120"/>
                  </a:lnTo>
                  <a:lnTo>
                    <a:pt x="92" y="118"/>
                  </a:lnTo>
                  <a:lnTo>
                    <a:pt x="92" y="118"/>
                  </a:lnTo>
                  <a:lnTo>
                    <a:pt x="90" y="116"/>
                  </a:lnTo>
                  <a:lnTo>
                    <a:pt x="90" y="116"/>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sp>
          <p:nvSpPr>
            <p:cNvPr id="22" name="Freeform 43"/>
            <p:cNvSpPr/>
            <p:nvPr/>
          </p:nvSpPr>
          <p:spPr bwMode="auto">
            <a:xfrm>
              <a:off x="5890241" y="2761153"/>
              <a:ext cx="803107" cy="1262026"/>
            </a:xfrm>
            <a:custGeom>
              <a:avLst/>
              <a:gdLst>
                <a:gd name="T0" fmla="*/ 362 w 434"/>
                <a:gd name="T1" fmla="*/ 0 h 682"/>
                <a:gd name="T2" fmla="*/ 316 w 434"/>
                <a:gd name="T3" fmla="*/ 26 h 682"/>
                <a:gd name="T4" fmla="*/ 284 w 434"/>
                <a:gd name="T5" fmla="*/ 54 h 682"/>
                <a:gd name="T6" fmla="*/ 258 w 434"/>
                <a:gd name="T7" fmla="*/ 86 h 682"/>
                <a:gd name="T8" fmla="*/ 232 w 434"/>
                <a:gd name="T9" fmla="*/ 128 h 682"/>
                <a:gd name="T10" fmla="*/ 214 w 434"/>
                <a:gd name="T11" fmla="*/ 170 h 682"/>
                <a:gd name="T12" fmla="*/ 204 w 434"/>
                <a:gd name="T13" fmla="*/ 194 h 682"/>
                <a:gd name="T14" fmla="*/ 190 w 434"/>
                <a:gd name="T15" fmla="*/ 218 h 682"/>
                <a:gd name="T16" fmla="*/ 176 w 434"/>
                <a:gd name="T17" fmla="*/ 250 h 682"/>
                <a:gd name="T18" fmla="*/ 160 w 434"/>
                <a:gd name="T19" fmla="*/ 304 h 682"/>
                <a:gd name="T20" fmla="*/ 154 w 434"/>
                <a:gd name="T21" fmla="*/ 332 h 682"/>
                <a:gd name="T22" fmla="*/ 148 w 434"/>
                <a:gd name="T23" fmla="*/ 362 h 682"/>
                <a:gd name="T24" fmla="*/ 138 w 434"/>
                <a:gd name="T25" fmla="*/ 382 h 682"/>
                <a:gd name="T26" fmla="*/ 128 w 434"/>
                <a:gd name="T27" fmla="*/ 410 h 682"/>
                <a:gd name="T28" fmla="*/ 150 w 434"/>
                <a:gd name="T29" fmla="*/ 400 h 682"/>
                <a:gd name="T30" fmla="*/ 158 w 434"/>
                <a:gd name="T31" fmla="*/ 378 h 682"/>
                <a:gd name="T32" fmla="*/ 172 w 434"/>
                <a:gd name="T33" fmla="*/ 360 h 682"/>
                <a:gd name="T34" fmla="*/ 166 w 434"/>
                <a:gd name="T35" fmla="*/ 384 h 682"/>
                <a:gd name="T36" fmla="*/ 148 w 434"/>
                <a:gd name="T37" fmla="*/ 426 h 682"/>
                <a:gd name="T38" fmla="*/ 136 w 434"/>
                <a:gd name="T39" fmla="*/ 468 h 682"/>
                <a:gd name="T40" fmla="*/ 128 w 434"/>
                <a:gd name="T41" fmla="*/ 494 h 682"/>
                <a:gd name="T42" fmla="*/ 122 w 434"/>
                <a:gd name="T43" fmla="*/ 522 h 682"/>
                <a:gd name="T44" fmla="*/ 106 w 434"/>
                <a:gd name="T45" fmla="*/ 548 h 682"/>
                <a:gd name="T46" fmla="*/ 28 w 434"/>
                <a:gd name="T47" fmla="*/ 648 h 682"/>
                <a:gd name="T48" fmla="*/ 2 w 434"/>
                <a:gd name="T49" fmla="*/ 682 h 682"/>
                <a:gd name="T50" fmla="*/ 62 w 434"/>
                <a:gd name="T51" fmla="*/ 642 h 682"/>
                <a:gd name="T52" fmla="*/ 92 w 434"/>
                <a:gd name="T53" fmla="*/ 614 h 682"/>
                <a:gd name="T54" fmla="*/ 108 w 434"/>
                <a:gd name="T55" fmla="*/ 602 h 682"/>
                <a:gd name="T56" fmla="*/ 80 w 434"/>
                <a:gd name="T57" fmla="*/ 648 h 682"/>
                <a:gd name="T58" fmla="*/ 64 w 434"/>
                <a:gd name="T59" fmla="*/ 668 h 682"/>
                <a:gd name="T60" fmla="*/ 84 w 434"/>
                <a:gd name="T61" fmla="*/ 668 h 682"/>
                <a:gd name="T62" fmla="*/ 110 w 434"/>
                <a:gd name="T63" fmla="*/ 646 h 682"/>
                <a:gd name="T64" fmla="*/ 130 w 434"/>
                <a:gd name="T65" fmla="*/ 634 h 682"/>
                <a:gd name="T66" fmla="*/ 140 w 434"/>
                <a:gd name="T67" fmla="*/ 616 h 682"/>
                <a:gd name="T68" fmla="*/ 154 w 434"/>
                <a:gd name="T69" fmla="*/ 602 h 682"/>
                <a:gd name="T70" fmla="*/ 178 w 434"/>
                <a:gd name="T71" fmla="*/ 594 h 682"/>
                <a:gd name="T72" fmla="*/ 188 w 434"/>
                <a:gd name="T73" fmla="*/ 576 h 682"/>
                <a:gd name="T74" fmla="*/ 206 w 434"/>
                <a:gd name="T75" fmla="*/ 546 h 682"/>
                <a:gd name="T76" fmla="*/ 222 w 434"/>
                <a:gd name="T77" fmla="*/ 510 h 682"/>
                <a:gd name="T78" fmla="*/ 228 w 434"/>
                <a:gd name="T79" fmla="*/ 484 h 682"/>
                <a:gd name="T80" fmla="*/ 234 w 434"/>
                <a:gd name="T81" fmla="*/ 460 h 682"/>
                <a:gd name="T82" fmla="*/ 242 w 434"/>
                <a:gd name="T83" fmla="*/ 434 h 682"/>
                <a:gd name="T84" fmla="*/ 248 w 434"/>
                <a:gd name="T85" fmla="*/ 408 h 682"/>
                <a:gd name="T86" fmla="*/ 254 w 434"/>
                <a:gd name="T87" fmla="*/ 386 h 682"/>
                <a:gd name="T88" fmla="*/ 260 w 434"/>
                <a:gd name="T89" fmla="*/ 360 h 682"/>
                <a:gd name="T90" fmla="*/ 266 w 434"/>
                <a:gd name="T91" fmla="*/ 336 h 682"/>
                <a:gd name="T92" fmla="*/ 272 w 434"/>
                <a:gd name="T93" fmla="*/ 308 h 682"/>
                <a:gd name="T94" fmla="*/ 272 w 434"/>
                <a:gd name="T95" fmla="*/ 286 h 682"/>
                <a:gd name="T96" fmla="*/ 276 w 434"/>
                <a:gd name="T97" fmla="*/ 262 h 682"/>
                <a:gd name="T98" fmla="*/ 282 w 434"/>
                <a:gd name="T99" fmla="*/ 240 h 682"/>
                <a:gd name="T100" fmla="*/ 290 w 434"/>
                <a:gd name="T101" fmla="*/ 220 h 682"/>
                <a:gd name="T102" fmla="*/ 294 w 434"/>
                <a:gd name="T103" fmla="*/ 200 h 682"/>
                <a:gd name="T104" fmla="*/ 304 w 434"/>
                <a:gd name="T105" fmla="*/ 168 h 682"/>
                <a:gd name="T106" fmla="*/ 310 w 434"/>
                <a:gd name="T107" fmla="*/ 150 h 682"/>
                <a:gd name="T108" fmla="*/ 324 w 434"/>
                <a:gd name="T109" fmla="*/ 120 h 682"/>
                <a:gd name="T110" fmla="*/ 354 w 434"/>
                <a:gd name="T111" fmla="*/ 72 h 682"/>
                <a:gd name="T112" fmla="*/ 372 w 434"/>
                <a:gd name="T113" fmla="*/ 54 h 682"/>
                <a:gd name="T114" fmla="*/ 410 w 434"/>
                <a:gd name="T115" fmla="*/ 52 h 682"/>
                <a:gd name="T116" fmla="*/ 422 w 434"/>
                <a:gd name="T117" fmla="*/ 70 h 682"/>
                <a:gd name="T118" fmla="*/ 432 w 434"/>
                <a:gd name="T119" fmla="*/ 42 h 682"/>
                <a:gd name="T120" fmla="*/ 404 w 434"/>
                <a:gd name="T121" fmla="*/ 1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 h="682">
                  <a:moveTo>
                    <a:pt x="396" y="12"/>
                  </a:moveTo>
                  <a:lnTo>
                    <a:pt x="396" y="12"/>
                  </a:lnTo>
                  <a:lnTo>
                    <a:pt x="394" y="12"/>
                  </a:lnTo>
                  <a:lnTo>
                    <a:pt x="394" y="12"/>
                  </a:lnTo>
                  <a:lnTo>
                    <a:pt x="386" y="6"/>
                  </a:lnTo>
                  <a:lnTo>
                    <a:pt x="386" y="6"/>
                  </a:lnTo>
                  <a:lnTo>
                    <a:pt x="384" y="6"/>
                  </a:lnTo>
                  <a:lnTo>
                    <a:pt x="384" y="6"/>
                  </a:lnTo>
                  <a:lnTo>
                    <a:pt x="382" y="6"/>
                  </a:lnTo>
                  <a:lnTo>
                    <a:pt x="382" y="6"/>
                  </a:lnTo>
                  <a:lnTo>
                    <a:pt x="380" y="6"/>
                  </a:lnTo>
                  <a:lnTo>
                    <a:pt x="380" y="6"/>
                  </a:lnTo>
                  <a:lnTo>
                    <a:pt x="376" y="4"/>
                  </a:lnTo>
                  <a:lnTo>
                    <a:pt x="368" y="4"/>
                  </a:lnTo>
                  <a:lnTo>
                    <a:pt x="368" y="4"/>
                  </a:lnTo>
                  <a:lnTo>
                    <a:pt x="368" y="4"/>
                  </a:lnTo>
                  <a:lnTo>
                    <a:pt x="366" y="4"/>
                  </a:lnTo>
                  <a:lnTo>
                    <a:pt x="366" y="2"/>
                  </a:lnTo>
                  <a:lnTo>
                    <a:pt x="366" y="2"/>
                  </a:lnTo>
                  <a:lnTo>
                    <a:pt x="366" y="2"/>
                  </a:lnTo>
                  <a:lnTo>
                    <a:pt x="366" y="0"/>
                  </a:lnTo>
                  <a:lnTo>
                    <a:pt x="362" y="0"/>
                  </a:lnTo>
                  <a:lnTo>
                    <a:pt x="362" y="0"/>
                  </a:lnTo>
                  <a:lnTo>
                    <a:pt x="360" y="0"/>
                  </a:lnTo>
                  <a:lnTo>
                    <a:pt x="360" y="0"/>
                  </a:lnTo>
                  <a:lnTo>
                    <a:pt x="356" y="2"/>
                  </a:lnTo>
                  <a:lnTo>
                    <a:pt x="356" y="2"/>
                  </a:lnTo>
                  <a:lnTo>
                    <a:pt x="354" y="2"/>
                  </a:lnTo>
                  <a:lnTo>
                    <a:pt x="354" y="4"/>
                  </a:lnTo>
                  <a:lnTo>
                    <a:pt x="354" y="4"/>
                  </a:lnTo>
                  <a:lnTo>
                    <a:pt x="352" y="4"/>
                  </a:lnTo>
                  <a:lnTo>
                    <a:pt x="352" y="4"/>
                  </a:lnTo>
                  <a:lnTo>
                    <a:pt x="350" y="4"/>
                  </a:lnTo>
                  <a:lnTo>
                    <a:pt x="350" y="4"/>
                  </a:lnTo>
                  <a:lnTo>
                    <a:pt x="344" y="6"/>
                  </a:lnTo>
                  <a:lnTo>
                    <a:pt x="344" y="6"/>
                  </a:lnTo>
                  <a:lnTo>
                    <a:pt x="332" y="16"/>
                  </a:lnTo>
                  <a:lnTo>
                    <a:pt x="326" y="20"/>
                  </a:lnTo>
                  <a:lnTo>
                    <a:pt x="318" y="24"/>
                  </a:lnTo>
                  <a:lnTo>
                    <a:pt x="318" y="24"/>
                  </a:lnTo>
                  <a:lnTo>
                    <a:pt x="316" y="26"/>
                  </a:lnTo>
                  <a:lnTo>
                    <a:pt x="316" y="26"/>
                  </a:lnTo>
                  <a:lnTo>
                    <a:pt x="316" y="26"/>
                  </a:lnTo>
                  <a:lnTo>
                    <a:pt x="316" y="26"/>
                  </a:lnTo>
                  <a:lnTo>
                    <a:pt x="316" y="28"/>
                  </a:lnTo>
                  <a:lnTo>
                    <a:pt x="316" y="28"/>
                  </a:lnTo>
                  <a:lnTo>
                    <a:pt x="316" y="30"/>
                  </a:lnTo>
                  <a:lnTo>
                    <a:pt x="316" y="30"/>
                  </a:lnTo>
                  <a:lnTo>
                    <a:pt x="316" y="32"/>
                  </a:lnTo>
                  <a:lnTo>
                    <a:pt x="316" y="32"/>
                  </a:lnTo>
                  <a:lnTo>
                    <a:pt x="314" y="36"/>
                  </a:lnTo>
                  <a:lnTo>
                    <a:pt x="308" y="36"/>
                  </a:lnTo>
                  <a:lnTo>
                    <a:pt x="308" y="36"/>
                  </a:lnTo>
                  <a:lnTo>
                    <a:pt x="304" y="36"/>
                  </a:lnTo>
                  <a:lnTo>
                    <a:pt x="304" y="36"/>
                  </a:lnTo>
                  <a:lnTo>
                    <a:pt x="302" y="38"/>
                  </a:lnTo>
                  <a:lnTo>
                    <a:pt x="298" y="42"/>
                  </a:lnTo>
                  <a:lnTo>
                    <a:pt x="298" y="42"/>
                  </a:lnTo>
                  <a:lnTo>
                    <a:pt x="298" y="44"/>
                  </a:lnTo>
                  <a:lnTo>
                    <a:pt x="298" y="44"/>
                  </a:lnTo>
                  <a:lnTo>
                    <a:pt x="296" y="46"/>
                  </a:lnTo>
                  <a:lnTo>
                    <a:pt x="296" y="46"/>
                  </a:lnTo>
                  <a:lnTo>
                    <a:pt x="292" y="50"/>
                  </a:lnTo>
                  <a:lnTo>
                    <a:pt x="292" y="50"/>
                  </a:lnTo>
                  <a:lnTo>
                    <a:pt x="284" y="54"/>
                  </a:lnTo>
                  <a:lnTo>
                    <a:pt x="284" y="54"/>
                  </a:lnTo>
                  <a:lnTo>
                    <a:pt x="278" y="58"/>
                  </a:lnTo>
                  <a:lnTo>
                    <a:pt x="278" y="58"/>
                  </a:lnTo>
                  <a:lnTo>
                    <a:pt x="276" y="62"/>
                  </a:lnTo>
                  <a:lnTo>
                    <a:pt x="276" y="62"/>
                  </a:lnTo>
                  <a:lnTo>
                    <a:pt x="276" y="66"/>
                  </a:lnTo>
                  <a:lnTo>
                    <a:pt x="276" y="66"/>
                  </a:lnTo>
                  <a:lnTo>
                    <a:pt x="274" y="66"/>
                  </a:lnTo>
                  <a:lnTo>
                    <a:pt x="274" y="66"/>
                  </a:lnTo>
                  <a:lnTo>
                    <a:pt x="270" y="70"/>
                  </a:lnTo>
                  <a:lnTo>
                    <a:pt x="270" y="70"/>
                  </a:lnTo>
                  <a:lnTo>
                    <a:pt x="270" y="70"/>
                  </a:lnTo>
                  <a:lnTo>
                    <a:pt x="270" y="70"/>
                  </a:lnTo>
                  <a:lnTo>
                    <a:pt x="266" y="74"/>
                  </a:lnTo>
                  <a:lnTo>
                    <a:pt x="266" y="74"/>
                  </a:lnTo>
                  <a:lnTo>
                    <a:pt x="262" y="80"/>
                  </a:lnTo>
                  <a:lnTo>
                    <a:pt x="262" y="80"/>
                  </a:lnTo>
                  <a:lnTo>
                    <a:pt x="260" y="84"/>
                  </a:lnTo>
                  <a:lnTo>
                    <a:pt x="260" y="84"/>
                  </a:lnTo>
                  <a:lnTo>
                    <a:pt x="260" y="84"/>
                  </a:lnTo>
                  <a:lnTo>
                    <a:pt x="260" y="84"/>
                  </a:lnTo>
                  <a:lnTo>
                    <a:pt x="258" y="86"/>
                  </a:lnTo>
                  <a:lnTo>
                    <a:pt x="258" y="86"/>
                  </a:lnTo>
                  <a:lnTo>
                    <a:pt x="254" y="94"/>
                  </a:lnTo>
                  <a:lnTo>
                    <a:pt x="248" y="96"/>
                  </a:lnTo>
                  <a:lnTo>
                    <a:pt x="248" y="96"/>
                  </a:lnTo>
                  <a:lnTo>
                    <a:pt x="244" y="100"/>
                  </a:lnTo>
                  <a:lnTo>
                    <a:pt x="244" y="100"/>
                  </a:lnTo>
                  <a:lnTo>
                    <a:pt x="244" y="104"/>
                  </a:lnTo>
                  <a:lnTo>
                    <a:pt x="244" y="104"/>
                  </a:lnTo>
                  <a:lnTo>
                    <a:pt x="244" y="106"/>
                  </a:lnTo>
                  <a:lnTo>
                    <a:pt x="244" y="106"/>
                  </a:lnTo>
                  <a:lnTo>
                    <a:pt x="244" y="108"/>
                  </a:lnTo>
                  <a:lnTo>
                    <a:pt x="244" y="108"/>
                  </a:lnTo>
                  <a:lnTo>
                    <a:pt x="240" y="112"/>
                  </a:lnTo>
                  <a:lnTo>
                    <a:pt x="240" y="112"/>
                  </a:lnTo>
                  <a:lnTo>
                    <a:pt x="240" y="116"/>
                  </a:lnTo>
                  <a:lnTo>
                    <a:pt x="240" y="116"/>
                  </a:lnTo>
                  <a:lnTo>
                    <a:pt x="238" y="118"/>
                  </a:lnTo>
                  <a:lnTo>
                    <a:pt x="238" y="118"/>
                  </a:lnTo>
                  <a:lnTo>
                    <a:pt x="236" y="120"/>
                  </a:lnTo>
                  <a:lnTo>
                    <a:pt x="236" y="120"/>
                  </a:lnTo>
                  <a:lnTo>
                    <a:pt x="234" y="126"/>
                  </a:lnTo>
                  <a:lnTo>
                    <a:pt x="234" y="126"/>
                  </a:lnTo>
                  <a:lnTo>
                    <a:pt x="232" y="128"/>
                  </a:lnTo>
                  <a:lnTo>
                    <a:pt x="232" y="128"/>
                  </a:lnTo>
                  <a:lnTo>
                    <a:pt x="232" y="130"/>
                  </a:lnTo>
                  <a:lnTo>
                    <a:pt x="228" y="138"/>
                  </a:lnTo>
                  <a:lnTo>
                    <a:pt x="228" y="138"/>
                  </a:lnTo>
                  <a:lnTo>
                    <a:pt x="226" y="140"/>
                  </a:lnTo>
                  <a:lnTo>
                    <a:pt x="226" y="144"/>
                  </a:lnTo>
                  <a:lnTo>
                    <a:pt x="226" y="144"/>
                  </a:lnTo>
                  <a:lnTo>
                    <a:pt x="222" y="150"/>
                  </a:lnTo>
                  <a:lnTo>
                    <a:pt x="222" y="150"/>
                  </a:lnTo>
                  <a:lnTo>
                    <a:pt x="222" y="150"/>
                  </a:lnTo>
                  <a:lnTo>
                    <a:pt x="222" y="150"/>
                  </a:lnTo>
                  <a:lnTo>
                    <a:pt x="218" y="156"/>
                  </a:lnTo>
                  <a:lnTo>
                    <a:pt x="218" y="156"/>
                  </a:lnTo>
                  <a:lnTo>
                    <a:pt x="218" y="156"/>
                  </a:lnTo>
                  <a:lnTo>
                    <a:pt x="218" y="158"/>
                  </a:lnTo>
                  <a:lnTo>
                    <a:pt x="218" y="158"/>
                  </a:lnTo>
                  <a:lnTo>
                    <a:pt x="216" y="164"/>
                  </a:lnTo>
                  <a:lnTo>
                    <a:pt x="216" y="164"/>
                  </a:lnTo>
                  <a:lnTo>
                    <a:pt x="216" y="166"/>
                  </a:lnTo>
                  <a:lnTo>
                    <a:pt x="216" y="166"/>
                  </a:lnTo>
                  <a:lnTo>
                    <a:pt x="216" y="168"/>
                  </a:lnTo>
                  <a:lnTo>
                    <a:pt x="214" y="170"/>
                  </a:lnTo>
                  <a:lnTo>
                    <a:pt x="212" y="172"/>
                  </a:lnTo>
                  <a:lnTo>
                    <a:pt x="212" y="174"/>
                  </a:lnTo>
                  <a:lnTo>
                    <a:pt x="212" y="174"/>
                  </a:lnTo>
                  <a:lnTo>
                    <a:pt x="210" y="178"/>
                  </a:lnTo>
                  <a:lnTo>
                    <a:pt x="210" y="178"/>
                  </a:lnTo>
                  <a:lnTo>
                    <a:pt x="210" y="180"/>
                  </a:lnTo>
                  <a:lnTo>
                    <a:pt x="210" y="180"/>
                  </a:lnTo>
                  <a:lnTo>
                    <a:pt x="210" y="180"/>
                  </a:lnTo>
                  <a:lnTo>
                    <a:pt x="210" y="180"/>
                  </a:lnTo>
                  <a:lnTo>
                    <a:pt x="206" y="184"/>
                  </a:lnTo>
                  <a:lnTo>
                    <a:pt x="206" y="184"/>
                  </a:lnTo>
                  <a:lnTo>
                    <a:pt x="204" y="186"/>
                  </a:lnTo>
                  <a:lnTo>
                    <a:pt x="204" y="186"/>
                  </a:lnTo>
                  <a:lnTo>
                    <a:pt x="204" y="188"/>
                  </a:lnTo>
                  <a:lnTo>
                    <a:pt x="204" y="188"/>
                  </a:lnTo>
                  <a:lnTo>
                    <a:pt x="204" y="192"/>
                  </a:lnTo>
                  <a:lnTo>
                    <a:pt x="204" y="192"/>
                  </a:lnTo>
                  <a:lnTo>
                    <a:pt x="204" y="194"/>
                  </a:lnTo>
                  <a:lnTo>
                    <a:pt x="204" y="194"/>
                  </a:lnTo>
                  <a:lnTo>
                    <a:pt x="206" y="192"/>
                  </a:lnTo>
                  <a:lnTo>
                    <a:pt x="206" y="192"/>
                  </a:lnTo>
                  <a:lnTo>
                    <a:pt x="204" y="194"/>
                  </a:lnTo>
                  <a:lnTo>
                    <a:pt x="204" y="194"/>
                  </a:lnTo>
                  <a:lnTo>
                    <a:pt x="206" y="194"/>
                  </a:lnTo>
                  <a:lnTo>
                    <a:pt x="206" y="194"/>
                  </a:lnTo>
                  <a:lnTo>
                    <a:pt x="202" y="198"/>
                  </a:lnTo>
                  <a:lnTo>
                    <a:pt x="202" y="198"/>
                  </a:lnTo>
                  <a:lnTo>
                    <a:pt x="202" y="202"/>
                  </a:lnTo>
                  <a:lnTo>
                    <a:pt x="202" y="202"/>
                  </a:lnTo>
                  <a:lnTo>
                    <a:pt x="202" y="204"/>
                  </a:lnTo>
                  <a:lnTo>
                    <a:pt x="202" y="204"/>
                  </a:lnTo>
                  <a:lnTo>
                    <a:pt x="200" y="206"/>
                  </a:lnTo>
                  <a:lnTo>
                    <a:pt x="200" y="206"/>
                  </a:lnTo>
                  <a:lnTo>
                    <a:pt x="200" y="208"/>
                  </a:lnTo>
                  <a:lnTo>
                    <a:pt x="200" y="208"/>
                  </a:lnTo>
                  <a:lnTo>
                    <a:pt x="200" y="210"/>
                  </a:lnTo>
                  <a:lnTo>
                    <a:pt x="200" y="210"/>
                  </a:lnTo>
                  <a:lnTo>
                    <a:pt x="194" y="212"/>
                  </a:lnTo>
                  <a:lnTo>
                    <a:pt x="194" y="212"/>
                  </a:lnTo>
                  <a:lnTo>
                    <a:pt x="194" y="214"/>
                  </a:lnTo>
                  <a:lnTo>
                    <a:pt x="192" y="214"/>
                  </a:lnTo>
                  <a:lnTo>
                    <a:pt x="192" y="214"/>
                  </a:lnTo>
                  <a:lnTo>
                    <a:pt x="190" y="218"/>
                  </a:lnTo>
                  <a:lnTo>
                    <a:pt x="190" y="218"/>
                  </a:lnTo>
                  <a:lnTo>
                    <a:pt x="190" y="218"/>
                  </a:lnTo>
                  <a:lnTo>
                    <a:pt x="188" y="222"/>
                  </a:lnTo>
                  <a:lnTo>
                    <a:pt x="188" y="222"/>
                  </a:lnTo>
                  <a:lnTo>
                    <a:pt x="188" y="226"/>
                  </a:lnTo>
                  <a:lnTo>
                    <a:pt x="188" y="226"/>
                  </a:lnTo>
                  <a:lnTo>
                    <a:pt x="188" y="228"/>
                  </a:lnTo>
                  <a:lnTo>
                    <a:pt x="188" y="228"/>
                  </a:lnTo>
                  <a:lnTo>
                    <a:pt x="186" y="228"/>
                  </a:lnTo>
                  <a:lnTo>
                    <a:pt x="186" y="228"/>
                  </a:lnTo>
                  <a:lnTo>
                    <a:pt x="184" y="232"/>
                  </a:lnTo>
                  <a:lnTo>
                    <a:pt x="184" y="232"/>
                  </a:lnTo>
                  <a:lnTo>
                    <a:pt x="182" y="234"/>
                  </a:lnTo>
                  <a:lnTo>
                    <a:pt x="184" y="236"/>
                  </a:lnTo>
                  <a:lnTo>
                    <a:pt x="184" y="236"/>
                  </a:lnTo>
                  <a:lnTo>
                    <a:pt x="184" y="236"/>
                  </a:lnTo>
                  <a:lnTo>
                    <a:pt x="184" y="236"/>
                  </a:lnTo>
                  <a:lnTo>
                    <a:pt x="184" y="236"/>
                  </a:lnTo>
                  <a:lnTo>
                    <a:pt x="184" y="236"/>
                  </a:lnTo>
                  <a:lnTo>
                    <a:pt x="184" y="242"/>
                  </a:lnTo>
                  <a:lnTo>
                    <a:pt x="182" y="246"/>
                  </a:lnTo>
                  <a:lnTo>
                    <a:pt x="176" y="250"/>
                  </a:lnTo>
                  <a:lnTo>
                    <a:pt x="176" y="250"/>
                  </a:lnTo>
                  <a:lnTo>
                    <a:pt x="174" y="254"/>
                  </a:lnTo>
                  <a:lnTo>
                    <a:pt x="174" y="260"/>
                  </a:lnTo>
                  <a:lnTo>
                    <a:pt x="174" y="260"/>
                  </a:lnTo>
                  <a:lnTo>
                    <a:pt x="172" y="262"/>
                  </a:lnTo>
                  <a:lnTo>
                    <a:pt x="172" y="266"/>
                  </a:lnTo>
                  <a:lnTo>
                    <a:pt x="172" y="266"/>
                  </a:lnTo>
                  <a:lnTo>
                    <a:pt x="172" y="268"/>
                  </a:lnTo>
                  <a:lnTo>
                    <a:pt x="172" y="268"/>
                  </a:lnTo>
                  <a:lnTo>
                    <a:pt x="170" y="270"/>
                  </a:lnTo>
                  <a:lnTo>
                    <a:pt x="170" y="270"/>
                  </a:lnTo>
                  <a:lnTo>
                    <a:pt x="170" y="276"/>
                  </a:lnTo>
                  <a:lnTo>
                    <a:pt x="170" y="276"/>
                  </a:lnTo>
                  <a:lnTo>
                    <a:pt x="170" y="278"/>
                  </a:lnTo>
                  <a:lnTo>
                    <a:pt x="170" y="278"/>
                  </a:lnTo>
                  <a:lnTo>
                    <a:pt x="168" y="282"/>
                  </a:lnTo>
                  <a:lnTo>
                    <a:pt x="168" y="282"/>
                  </a:lnTo>
                  <a:lnTo>
                    <a:pt x="168" y="282"/>
                  </a:lnTo>
                  <a:lnTo>
                    <a:pt x="168" y="282"/>
                  </a:lnTo>
                  <a:lnTo>
                    <a:pt x="168" y="282"/>
                  </a:lnTo>
                  <a:lnTo>
                    <a:pt x="162" y="300"/>
                  </a:lnTo>
                  <a:lnTo>
                    <a:pt x="162" y="300"/>
                  </a:lnTo>
                  <a:lnTo>
                    <a:pt x="160" y="304"/>
                  </a:lnTo>
                  <a:lnTo>
                    <a:pt x="160" y="308"/>
                  </a:lnTo>
                  <a:lnTo>
                    <a:pt x="160" y="308"/>
                  </a:lnTo>
                  <a:lnTo>
                    <a:pt x="160" y="308"/>
                  </a:lnTo>
                  <a:lnTo>
                    <a:pt x="160" y="308"/>
                  </a:lnTo>
                  <a:lnTo>
                    <a:pt x="160" y="308"/>
                  </a:lnTo>
                  <a:lnTo>
                    <a:pt x="158" y="310"/>
                  </a:lnTo>
                  <a:lnTo>
                    <a:pt x="158" y="310"/>
                  </a:lnTo>
                  <a:lnTo>
                    <a:pt x="158" y="312"/>
                  </a:lnTo>
                  <a:lnTo>
                    <a:pt x="158" y="312"/>
                  </a:lnTo>
                  <a:lnTo>
                    <a:pt x="158" y="314"/>
                  </a:lnTo>
                  <a:lnTo>
                    <a:pt x="156" y="316"/>
                  </a:lnTo>
                  <a:lnTo>
                    <a:pt x="156" y="316"/>
                  </a:lnTo>
                  <a:lnTo>
                    <a:pt x="154" y="316"/>
                  </a:lnTo>
                  <a:lnTo>
                    <a:pt x="152" y="316"/>
                  </a:lnTo>
                  <a:lnTo>
                    <a:pt x="152" y="320"/>
                  </a:lnTo>
                  <a:lnTo>
                    <a:pt x="154" y="326"/>
                  </a:lnTo>
                  <a:lnTo>
                    <a:pt x="154" y="326"/>
                  </a:lnTo>
                  <a:lnTo>
                    <a:pt x="154" y="328"/>
                  </a:lnTo>
                  <a:lnTo>
                    <a:pt x="154" y="330"/>
                  </a:lnTo>
                  <a:lnTo>
                    <a:pt x="154" y="330"/>
                  </a:lnTo>
                  <a:lnTo>
                    <a:pt x="154" y="332"/>
                  </a:lnTo>
                  <a:lnTo>
                    <a:pt x="154" y="332"/>
                  </a:lnTo>
                  <a:lnTo>
                    <a:pt x="154" y="334"/>
                  </a:lnTo>
                  <a:lnTo>
                    <a:pt x="154" y="334"/>
                  </a:lnTo>
                  <a:lnTo>
                    <a:pt x="152" y="340"/>
                  </a:lnTo>
                  <a:lnTo>
                    <a:pt x="150" y="344"/>
                  </a:lnTo>
                  <a:lnTo>
                    <a:pt x="150" y="344"/>
                  </a:lnTo>
                  <a:lnTo>
                    <a:pt x="150" y="346"/>
                  </a:lnTo>
                  <a:lnTo>
                    <a:pt x="150" y="346"/>
                  </a:lnTo>
                  <a:lnTo>
                    <a:pt x="148" y="348"/>
                  </a:lnTo>
                  <a:lnTo>
                    <a:pt x="146" y="348"/>
                  </a:lnTo>
                  <a:lnTo>
                    <a:pt x="146" y="348"/>
                  </a:lnTo>
                  <a:lnTo>
                    <a:pt x="146" y="350"/>
                  </a:lnTo>
                  <a:lnTo>
                    <a:pt x="148" y="352"/>
                  </a:lnTo>
                  <a:lnTo>
                    <a:pt x="148" y="352"/>
                  </a:lnTo>
                  <a:lnTo>
                    <a:pt x="150" y="354"/>
                  </a:lnTo>
                  <a:lnTo>
                    <a:pt x="150" y="354"/>
                  </a:lnTo>
                  <a:lnTo>
                    <a:pt x="150" y="358"/>
                  </a:lnTo>
                  <a:lnTo>
                    <a:pt x="150" y="358"/>
                  </a:lnTo>
                  <a:lnTo>
                    <a:pt x="150" y="358"/>
                  </a:lnTo>
                  <a:lnTo>
                    <a:pt x="150" y="358"/>
                  </a:lnTo>
                  <a:lnTo>
                    <a:pt x="152" y="358"/>
                  </a:lnTo>
                  <a:lnTo>
                    <a:pt x="152" y="360"/>
                  </a:lnTo>
                  <a:lnTo>
                    <a:pt x="148" y="362"/>
                  </a:lnTo>
                  <a:lnTo>
                    <a:pt x="148" y="362"/>
                  </a:lnTo>
                  <a:lnTo>
                    <a:pt x="142" y="362"/>
                  </a:lnTo>
                  <a:lnTo>
                    <a:pt x="142" y="362"/>
                  </a:lnTo>
                  <a:lnTo>
                    <a:pt x="142" y="362"/>
                  </a:lnTo>
                  <a:lnTo>
                    <a:pt x="142" y="362"/>
                  </a:lnTo>
                  <a:lnTo>
                    <a:pt x="142" y="364"/>
                  </a:lnTo>
                  <a:lnTo>
                    <a:pt x="142" y="364"/>
                  </a:lnTo>
                  <a:lnTo>
                    <a:pt x="142" y="366"/>
                  </a:lnTo>
                  <a:lnTo>
                    <a:pt x="140" y="366"/>
                  </a:lnTo>
                  <a:lnTo>
                    <a:pt x="140" y="366"/>
                  </a:lnTo>
                  <a:lnTo>
                    <a:pt x="138" y="368"/>
                  </a:lnTo>
                  <a:lnTo>
                    <a:pt x="138" y="370"/>
                  </a:lnTo>
                  <a:lnTo>
                    <a:pt x="138" y="372"/>
                  </a:lnTo>
                  <a:lnTo>
                    <a:pt x="138" y="372"/>
                  </a:lnTo>
                  <a:lnTo>
                    <a:pt x="138" y="374"/>
                  </a:lnTo>
                  <a:lnTo>
                    <a:pt x="138" y="374"/>
                  </a:lnTo>
                  <a:lnTo>
                    <a:pt x="138" y="376"/>
                  </a:lnTo>
                  <a:lnTo>
                    <a:pt x="138" y="376"/>
                  </a:lnTo>
                  <a:lnTo>
                    <a:pt x="138" y="380"/>
                  </a:lnTo>
                  <a:lnTo>
                    <a:pt x="138" y="380"/>
                  </a:lnTo>
                  <a:lnTo>
                    <a:pt x="138" y="382"/>
                  </a:lnTo>
                  <a:lnTo>
                    <a:pt x="138" y="382"/>
                  </a:lnTo>
                  <a:lnTo>
                    <a:pt x="138" y="384"/>
                  </a:lnTo>
                  <a:lnTo>
                    <a:pt x="138" y="384"/>
                  </a:lnTo>
                  <a:lnTo>
                    <a:pt x="138" y="390"/>
                  </a:lnTo>
                  <a:lnTo>
                    <a:pt x="134" y="392"/>
                  </a:lnTo>
                  <a:lnTo>
                    <a:pt x="134" y="392"/>
                  </a:lnTo>
                  <a:lnTo>
                    <a:pt x="134" y="392"/>
                  </a:lnTo>
                  <a:lnTo>
                    <a:pt x="134" y="394"/>
                  </a:lnTo>
                  <a:lnTo>
                    <a:pt x="132" y="396"/>
                  </a:lnTo>
                  <a:lnTo>
                    <a:pt x="132" y="396"/>
                  </a:lnTo>
                  <a:lnTo>
                    <a:pt x="130" y="396"/>
                  </a:lnTo>
                  <a:lnTo>
                    <a:pt x="130" y="400"/>
                  </a:lnTo>
                  <a:lnTo>
                    <a:pt x="130" y="404"/>
                  </a:lnTo>
                  <a:lnTo>
                    <a:pt x="130" y="404"/>
                  </a:lnTo>
                  <a:lnTo>
                    <a:pt x="130" y="404"/>
                  </a:lnTo>
                  <a:lnTo>
                    <a:pt x="130" y="406"/>
                  </a:lnTo>
                  <a:lnTo>
                    <a:pt x="132" y="408"/>
                  </a:lnTo>
                  <a:lnTo>
                    <a:pt x="132" y="408"/>
                  </a:lnTo>
                  <a:lnTo>
                    <a:pt x="130" y="410"/>
                  </a:lnTo>
                  <a:lnTo>
                    <a:pt x="130" y="410"/>
                  </a:lnTo>
                  <a:lnTo>
                    <a:pt x="128" y="410"/>
                  </a:lnTo>
                  <a:lnTo>
                    <a:pt x="128" y="410"/>
                  </a:lnTo>
                  <a:lnTo>
                    <a:pt x="128" y="410"/>
                  </a:lnTo>
                  <a:lnTo>
                    <a:pt x="128" y="414"/>
                  </a:lnTo>
                  <a:lnTo>
                    <a:pt x="128" y="414"/>
                  </a:lnTo>
                  <a:lnTo>
                    <a:pt x="128" y="414"/>
                  </a:lnTo>
                  <a:lnTo>
                    <a:pt x="128" y="414"/>
                  </a:lnTo>
                  <a:lnTo>
                    <a:pt x="128" y="416"/>
                  </a:lnTo>
                  <a:lnTo>
                    <a:pt x="132" y="416"/>
                  </a:lnTo>
                  <a:lnTo>
                    <a:pt x="132" y="416"/>
                  </a:lnTo>
                  <a:lnTo>
                    <a:pt x="134" y="416"/>
                  </a:lnTo>
                  <a:lnTo>
                    <a:pt x="134" y="416"/>
                  </a:lnTo>
                  <a:lnTo>
                    <a:pt x="138" y="416"/>
                  </a:lnTo>
                  <a:lnTo>
                    <a:pt x="140" y="416"/>
                  </a:lnTo>
                  <a:lnTo>
                    <a:pt x="142" y="414"/>
                  </a:lnTo>
                  <a:lnTo>
                    <a:pt x="142" y="414"/>
                  </a:lnTo>
                  <a:lnTo>
                    <a:pt x="142" y="414"/>
                  </a:lnTo>
                  <a:lnTo>
                    <a:pt x="142" y="414"/>
                  </a:lnTo>
                  <a:lnTo>
                    <a:pt x="144" y="410"/>
                  </a:lnTo>
                  <a:lnTo>
                    <a:pt x="144" y="410"/>
                  </a:lnTo>
                  <a:lnTo>
                    <a:pt x="146" y="408"/>
                  </a:lnTo>
                  <a:lnTo>
                    <a:pt x="146" y="408"/>
                  </a:lnTo>
                  <a:lnTo>
                    <a:pt x="150" y="404"/>
                  </a:lnTo>
                  <a:lnTo>
                    <a:pt x="150" y="400"/>
                  </a:lnTo>
                  <a:lnTo>
                    <a:pt x="150" y="400"/>
                  </a:lnTo>
                  <a:lnTo>
                    <a:pt x="150" y="398"/>
                  </a:lnTo>
                  <a:lnTo>
                    <a:pt x="150" y="398"/>
                  </a:lnTo>
                  <a:lnTo>
                    <a:pt x="150" y="396"/>
                  </a:lnTo>
                  <a:lnTo>
                    <a:pt x="150" y="396"/>
                  </a:lnTo>
                  <a:lnTo>
                    <a:pt x="152" y="394"/>
                  </a:lnTo>
                  <a:lnTo>
                    <a:pt x="152" y="394"/>
                  </a:lnTo>
                  <a:lnTo>
                    <a:pt x="152" y="392"/>
                  </a:lnTo>
                  <a:lnTo>
                    <a:pt x="152" y="392"/>
                  </a:lnTo>
                  <a:lnTo>
                    <a:pt x="154" y="388"/>
                  </a:lnTo>
                  <a:lnTo>
                    <a:pt x="154" y="388"/>
                  </a:lnTo>
                  <a:lnTo>
                    <a:pt x="154" y="388"/>
                  </a:lnTo>
                  <a:lnTo>
                    <a:pt x="154" y="388"/>
                  </a:lnTo>
                  <a:lnTo>
                    <a:pt x="154" y="386"/>
                  </a:lnTo>
                  <a:lnTo>
                    <a:pt x="154" y="386"/>
                  </a:lnTo>
                  <a:lnTo>
                    <a:pt x="156" y="384"/>
                  </a:lnTo>
                  <a:lnTo>
                    <a:pt x="156" y="384"/>
                  </a:lnTo>
                  <a:lnTo>
                    <a:pt x="156" y="382"/>
                  </a:lnTo>
                  <a:lnTo>
                    <a:pt x="156" y="382"/>
                  </a:lnTo>
                  <a:lnTo>
                    <a:pt x="156" y="380"/>
                  </a:lnTo>
                  <a:lnTo>
                    <a:pt x="156" y="380"/>
                  </a:lnTo>
                  <a:lnTo>
                    <a:pt x="158" y="378"/>
                  </a:lnTo>
                  <a:lnTo>
                    <a:pt x="158" y="378"/>
                  </a:lnTo>
                  <a:lnTo>
                    <a:pt x="158" y="378"/>
                  </a:lnTo>
                  <a:lnTo>
                    <a:pt x="160" y="370"/>
                  </a:lnTo>
                  <a:lnTo>
                    <a:pt x="160" y="362"/>
                  </a:lnTo>
                  <a:lnTo>
                    <a:pt x="160" y="362"/>
                  </a:lnTo>
                  <a:lnTo>
                    <a:pt x="160" y="360"/>
                  </a:lnTo>
                  <a:lnTo>
                    <a:pt x="162" y="360"/>
                  </a:lnTo>
                  <a:lnTo>
                    <a:pt x="162" y="360"/>
                  </a:lnTo>
                  <a:lnTo>
                    <a:pt x="164" y="358"/>
                  </a:lnTo>
                  <a:lnTo>
                    <a:pt x="164" y="358"/>
                  </a:lnTo>
                  <a:lnTo>
                    <a:pt x="164" y="358"/>
                  </a:lnTo>
                  <a:lnTo>
                    <a:pt x="164" y="358"/>
                  </a:lnTo>
                  <a:lnTo>
                    <a:pt x="164" y="356"/>
                  </a:lnTo>
                  <a:lnTo>
                    <a:pt x="166" y="354"/>
                  </a:lnTo>
                  <a:lnTo>
                    <a:pt x="166" y="354"/>
                  </a:lnTo>
                  <a:lnTo>
                    <a:pt x="166" y="354"/>
                  </a:lnTo>
                  <a:lnTo>
                    <a:pt x="166" y="352"/>
                  </a:lnTo>
                  <a:lnTo>
                    <a:pt x="166" y="352"/>
                  </a:lnTo>
                  <a:lnTo>
                    <a:pt x="166" y="352"/>
                  </a:lnTo>
                  <a:lnTo>
                    <a:pt x="168" y="354"/>
                  </a:lnTo>
                  <a:lnTo>
                    <a:pt x="172" y="360"/>
                  </a:lnTo>
                  <a:lnTo>
                    <a:pt x="172" y="360"/>
                  </a:lnTo>
                  <a:lnTo>
                    <a:pt x="172" y="360"/>
                  </a:lnTo>
                  <a:lnTo>
                    <a:pt x="172" y="360"/>
                  </a:lnTo>
                  <a:lnTo>
                    <a:pt x="170" y="362"/>
                  </a:lnTo>
                  <a:lnTo>
                    <a:pt x="170" y="362"/>
                  </a:lnTo>
                  <a:lnTo>
                    <a:pt x="170" y="362"/>
                  </a:lnTo>
                  <a:lnTo>
                    <a:pt x="168" y="362"/>
                  </a:lnTo>
                  <a:lnTo>
                    <a:pt x="168" y="362"/>
                  </a:lnTo>
                  <a:lnTo>
                    <a:pt x="168" y="362"/>
                  </a:lnTo>
                  <a:lnTo>
                    <a:pt x="164" y="366"/>
                  </a:lnTo>
                  <a:lnTo>
                    <a:pt x="164" y="366"/>
                  </a:lnTo>
                  <a:lnTo>
                    <a:pt x="162" y="366"/>
                  </a:lnTo>
                  <a:lnTo>
                    <a:pt x="162" y="368"/>
                  </a:lnTo>
                  <a:lnTo>
                    <a:pt x="164" y="370"/>
                  </a:lnTo>
                  <a:lnTo>
                    <a:pt x="164" y="370"/>
                  </a:lnTo>
                  <a:lnTo>
                    <a:pt x="164" y="374"/>
                  </a:lnTo>
                  <a:lnTo>
                    <a:pt x="164" y="374"/>
                  </a:lnTo>
                  <a:lnTo>
                    <a:pt x="164" y="374"/>
                  </a:lnTo>
                  <a:lnTo>
                    <a:pt x="164" y="374"/>
                  </a:lnTo>
                  <a:lnTo>
                    <a:pt x="166" y="382"/>
                  </a:lnTo>
                  <a:lnTo>
                    <a:pt x="166" y="382"/>
                  </a:lnTo>
                  <a:lnTo>
                    <a:pt x="166" y="384"/>
                  </a:lnTo>
                  <a:lnTo>
                    <a:pt x="166" y="384"/>
                  </a:lnTo>
                  <a:lnTo>
                    <a:pt x="166" y="384"/>
                  </a:lnTo>
                  <a:lnTo>
                    <a:pt x="158" y="400"/>
                  </a:lnTo>
                  <a:lnTo>
                    <a:pt x="158" y="400"/>
                  </a:lnTo>
                  <a:lnTo>
                    <a:pt x="158" y="402"/>
                  </a:lnTo>
                  <a:lnTo>
                    <a:pt x="158" y="402"/>
                  </a:lnTo>
                  <a:lnTo>
                    <a:pt x="158" y="404"/>
                  </a:lnTo>
                  <a:lnTo>
                    <a:pt x="158" y="404"/>
                  </a:lnTo>
                  <a:lnTo>
                    <a:pt x="158" y="404"/>
                  </a:lnTo>
                  <a:lnTo>
                    <a:pt x="158" y="404"/>
                  </a:lnTo>
                  <a:lnTo>
                    <a:pt x="158" y="408"/>
                  </a:lnTo>
                  <a:lnTo>
                    <a:pt x="158" y="408"/>
                  </a:lnTo>
                  <a:lnTo>
                    <a:pt x="158" y="410"/>
                  </a:lnTo>
                  <a:lnTo>
                    <a:pt x="158" y="410"/>
                  </a:lnTo>
                  <a:lnTo>
                    <a:pt x="156" y="410"/>
                  </a:lnTo>
                  <a:lnTo>
                    <a:pt x="156" y="410"/>
                  </a:lnTo>
                  <a:lnTo>
                    <a:pt x="150" y="418"/>
                  </a:lnTo>
                  <a:lnTo>
                    <a:pt x="150" y="418"/>
                  </a:lnTo>
                  <a:lnTo>
                    <a:pt x="148" y="420"/>
                  </a:lnTo>
                  <a:lnTo>
                    <a:pt x="148" y="422"/>
                  </a:lnTo>
                  <a:lnTo>
                    <a:pt x="148" y="422"/>
                  </a:lnTo>
                  <a:lnTo>
                    <a:pt x="148" y="424"/>
                  </a:lnTo>
                  <a:lnTo>
                    <a:pt x="148" y="424"/>
                  </a:lnTo>
                  <a:lnTo>
                    <a:pt x="148" y="426"/>
                  </a:lnTo>
                  <a:lnTo>
                    <a:pt x="148" y="426"/>
                  </a:lnTo>
                  <a:lnTo>
                    <a:pt x="146" y="426"/>
                  </a:lnTo>
                  <a:lnTo>
                    <a:pt x="146" y="426"/>
                  </a:lnTo>
                  <a:lnTo>
                    <a:pt x="146" y="426"/>
                  </a:lnTo>
                  <a:lnTo>
                    <a:pt x="146" y="428"/>
                  </a:lnTo>
                  <a:lnTo>
                    <a:pt x="146" y="428"/>
                  </a:lnTo>
                  <a:lnTo>
                    <a:pt x="146" y="430"/>
                  </a:lnTo>
                  <a:lnTo>
                    <a:pt x="146" y="430"/>
                  </a:lnTo>
                  <a:lnTo>
                    <a:pt x="146" y="432"/>
                  </a:lnTo>
                  <a:lnTo>
                    <a:pt x="146" y="432"/>
                  </a:lnTo>
                  <a:lnTo>
                    <a:pt x="146" y="434"/>
                  </a:lnTo>
                  <a:lnTo>
                    <a:pt x="146" y="434"/>
                  </a:lnTo>
                  <a:lnTo>
                    <a:pt x="146" y="436"/>
                  </a:lnTo>
                  <a:lnTo>
                    <a:pt x="146" y="436"/>
                  </a:lnTo>
                  <a:lnTo>
                    <a:pt x="146" y="438"/>
                  </a:lnTo>
                  <a:lnTo>
                    <a:pt x="146" y="438"/>
                  </a:lnTo>
                  <a:lnTo>
                    <a:pt x="146" y="440"/>
                  </a:lnTo>
                  <a:lnTo>
                    <a:pt x="146" y="440"/>
                  </a:lnTo>
                  <a:lnTo>
                    <a:pt x="146" y="442"/>
                  </a:lnTo>
                  <a:lnTo>
                    <a:pt x="146" y="442"/>
                  </a:lnTo>
                  <a:lnTo>
                    <a:pt x="136" y="468"/>
                  </a:lnTo>
                  <a:lnTo>
                    <a:pt x="136" y="468"/>
                  </a:lnTo>
                  <a:lnTo>
                    <a:pt x="134" y="474"/>
                  </a:lnTo>
                  <a:lnTo>
                    <a:pt x="134" y="474"/>
                  </a:lnTo>
                  <a:lnTo>
                    <a:pt x="134" y="476"/>
                  </a:lnTo>
                  <a:lnTo>
                    <a:pt x="134" y="476"/>
                  </a:lnTo>
                  <a:lnTo>
                    <a:pt x="134" y="478"/>
                  </a:lnTo>
                  <a:lnTo>
                    <a:pt x="134" y="478"/>
                  </a:lnTo>
                  <a:lnTo>
                    <a:pt x="132" y="482"/>
                  </a:lnTo>
                  <a:lnTo>
                    <a:pt x="132" y="482"/>
                  </a:lnTo>
                  <a:lnTo>
                    <a:pt x="132" y="484"/>
                  </a:lnTo>
                  <a:lnTo>
                    <a:pt x="132" y="484"/>
                  </a:lnTo>
                  <a:lnTo>
                    <a:pt x="132" y="486"/>
                  </a:lnTo>
                  <a:lnTo>
                    <a:pt x="132" y="486"/>
                  </a:lnTo>
                  <a:lnTo>
                    <a:pt x="130" y="486"/>
                  </a:lnTo>
                  <a:lnTo>
                    <a:pt x="130" y="486"/>
                  </a:lnTo>
                  <a:lnTo>
                    <a:pt x="128" y="488"/>
                  </a:lnTo>
                  <a:lnTo>
                    <a:pt x="128" y="488"/>
                  </a:lnTo>
                  <a:lnTo>
                    <a:pt x="128" y="490"/>
                  </a:lnTo>
                  <a:lnTo>
                    <a:pt x="128" y="490"/>
                  </a:lnTo>
                  <a:lnTo>
                    <a:pt x="130" y="492"/>
                  </a:lnTo>
                  <a:lnTo>
                    <a:pt x="130" y="492"/>
                  </a:lnTo>
                  <a:lnTo>
                    <a:pt x="128" y="494"/>
                  </a:lnTo>
                  <a:lnTo>
                    <a:pt x="128" y="494"/>
                  </a:lnTo>
                  <a:lnTo>
                    <a:pt x="126" y="494"/>
                  </a:lnTo>
                  <a:lnTo>
                    <a:pt x="126" y="494"/>
                  </a:lnTo>
                  <a:lnTo>
                    <a:pt x="124" y="502"/>
                  </a:lnTo>
                  <a:lnTo>
                    <a:pt x="124" y="502"/>
                  </a:lnTo>
                  <a:lnTo>
                    <a:pt x="124" y="502"/>
                  </a:lnTo>
                  <a:lnTo>
                    <a:pt x="124" y="502"/>
                  </a:lnTo>
                  <a:lnTo>
                    <a:pt x="124" y="504"/>
                  </a:lnTo>
                  <a:lnTo>
                    <a:pt x="124" y="504"/>
                  </a:lnTo>
                  <a:lnTo>
                    <a:pt x="122" y="506"/>
                  </a:lnTo>
                  <a:lnTo>
                    <a:pt x="122" y="506"/>
                  </a:lnTo>
                  <a:lnTo>
                    <a:pt x="124" y="508"/>
                  </a:lnTo>
                  <a:lnTo>
                    <a:pt x="124" y="508"/>
                  </a:lnTo>
                  <a:lnTo>
                    <a:pt x="124" y="508"/>
                  </a:lnTo>
                  <a:lnTo>
                    <a:pt x="124" y="508"/>
                  </a:lnTo>
                  <a:lnTo>
                    <a:pt x="122" y="514"/>
                  </a:lnTo>
                  <a:lnTo>
                    <a:pt x="122" y="514"/>
                  </a:lnTo>
                  <a:lnTo>
                    <a:pt x="122" y="518"/>
                  </a:lnTo>
                  <a:lnTo>
                    <a:pt x="122" y="518"/>
                  </a:lnTo>
                  <a:lnTo>
                    <a:pt x="122" y="520"/>
                  </a:lnTo>
                  <a:lnTo>
                    <a:pt x="122" y="520"/>
                  </a:lnTo>
                  <a:lnTo>
                    <a:pt x="122" y="522"/>
                  </a:lnTo>
                  <a:lnTo>
                    <a:pt x="122" y="522"/>
                  </a:lnTo>
                  <a:lnTo>
                    <a:pt x="118" y="524"/>
                  </a:lnTo>
                  <a:lnTo>
                    <a:pt x="118" y="524"/>
                  </a:lnTo>
                  <a:lnTo>
                    <a:pt x="116" y="526"/>
                  </a:lnTo>
                  <a:lnTo>
                    <a:pt x="116" y="526"/>
                  </a:lnTo>
                  <a:lnTo>
                    <a:pt x="116" y="528"/>
                  </a:lnTo>
                  <a:lnTo>
                    <a:pt x="116" y="528"/>
                  </a:lnTo>
                  <a:lnTo>
                    <a:pt x="116" y="530"/>
                  </a:lnTo>
                  <a:lnTo>
                    <a:pt x="116" y="530"/>
                  </a:lnTo>
                  <a:lnTo>
                    <a:pt x="116" y="532"/>
                  </a:lnTo>
                  <a:lnTo>
                    <a:pt x="116" y="532"/>
                  </a:lnTo>
                  <a:lnTo>
                    <a:pt x="114" y="532"/>
                  </a:lnTo>
                  <a:lnTo>
                    <a:pt x="114" y="532"/>
                  </a:lnTo>
                  <a:lnTo>
                    <a:pt x="112" y="534"/>
                  </a:lnTo>
                  <a:lnTo>
                    <a:pt x="112" y="534"/>
                  </a:lnTo>
                  <a:lnTo>
                    <a:pt x="110" y="536"/>
                  </a:lnTo>
                  <a:lnTo>
                    <a:pt x="110" y="536"/>
                  </a:lnTo>
                  <a:lnTo>
                    <a:pt x="108" y="540"/>
                  </a:lnTo>
                  <a:lnTo>
                    <a:pt x="108" y="540"/>
                  </a:lnTo>
                  <a:lnTo>
                    <a:pt x="106" y="540"/>
                  </a:lnTo>
                  <a:lnTo>
                    <a:pt x="106" y="540"/>
                  </a:lnTo>
                  <a:lnTo>
                    <a:pt x="106" y="540"/>
                  </a:lnTo>
                  <a:lnTo>
                    <a:pt x="106" y="548"/>
                  </a:lnTo>
                  <a:lnTo>
                    <a:pt x="104" y="554"/>
                  </a:lnTo>
                  <a:lnTo>
                    <a:pt x="100" y="562"/>
                  </a:lnTo>
                  <a:lnTo>
                    <a:pt x="92" y="568"/>
                  </a:lnTo>
                  <a:lnTo>
                    <a:pt x="92" y="568"/>
                  </a:lnTo>
                  <a:lnTo>
                    <a:pt x="92" y="570"/>
                  </a:lnTo>
                  <a:lnTo>
                    <a:pt x="92" y="570"/>
                  </a:lnTo>
                  <a:lnTo>
                    <a:pt x="92" y="570"/>
                  </a:lnTo>
                  <a:lnTo>
                    <a:pt x="92" y="570"/>
                  </a:lnTo>
                  <a:lnTo>
                    <a:pt x="90" y="574"/>
                  </a:lnTo>
                  <a:lnTo>
                    <a:pt x="90" y="574"/>
                  </a:lnTo>
                  <a:lnTo>
                    <a:pt x="90" y="576"/>
                  </a:lnTo>
                  <a:lnTo>
                    <a:pt x="90" y="576"/>
                  </a:lnTo>
                  <a:lnTo>
                    <a:pt x="90" y="576"/>
                  </a:lnTo>
                  <a:lnTo>
                    <a:pt x="90" y="576"/>
                  </a:lnTo>
                  <a:lnTo>
                    <a:pt x="62" y="610"/>
                  </a:lnTo>
                  <a:lnTo>
                    <a:pt x="32" y="642"/>
                  </a:lnTo>
                  <a:lnTo>
                    <a:pt x="32" y="642"/>
                  </a:lnTo>
                  <a:lnTo>
                    <a:pt x="30" y="644"/>
                  </a:lnTo>
                  <a:lnTo>
                    <a:pt x="30" y="644"/>
                  </a:lnTo>
                  <a:lnTo>
                    <a:pt x="30" y="646"/>
                  </a:lnTo>
                  <a:lnTo>
                    <a:pt x="30" y="646"/>
                  </a:lnTo>
                  <a:lnTo>
                    <a:pt x="28" y="648"/>
                  </a:lnTo>
                  <a:lnTo>
                    <a:pt x="28" y="648"/>
                  </a:lnTo>
                  <a:lnTo>
                    <a:pt x="26" y="652"/>
                  </a:lnTo>
                  <a:lnTo>
                    <a:pt x="26" y="652"/>
                  </a:lnTo>
                  <a:lnTo>
                    <a:pt x="18" y="656"/>
                  </a:lnTo>
                  <a:lnTo>
                    <a:pt x="18" y="656"/>
                  </a:lnTo>
                  <a:lnTo>
                    <a:pt x="16" y="656"/>
                  </a:lnTo>
                  <a:lnTo>
                    <a:pt x="16" y="656"/>
                  </a:lnTo>
                  <a:lnTo>
                    <a:pt x="14" y="662"/>
                  </a:lnTo>
                  <a:lnTo>
                    <a:pt x="14" y="662"/>
                  </a:lnTo>
                  <a:lnTo>
                    <a:pt x="12" y="664"/>
                  </a:lnTo>
                  <a:lnTo>
                    <a:pt x="10" y="666"/>
                  </a:lnTo>
                  <a:lnTo>
                    <a:pt x="10" y="666"/>
                  </a:lnTo>
                  <a:lnTo>
                    <a:pt x="8" y="668"/>
                  </a:lnTo>
                  <a:lnTo>
                    <a:pt x="8" y="668"/>
                  </a:lnTo>
                  <a:lnTo>
                    <a:pt x="6" y="672"/>
                  </a:lnTo>
                  <a:lnTo>
                    <a:pt x="6" y="672"/>
                  </a:lnTo>
                  <a:lnTo>
                    <a:pt x="4" y="672"/>
                  </a:lnTo>
                  <a:lnTo>
                    <a:pt x="4" y="672"/>
                  </a:lnTo>
                  <a:lnTo>
                    <a:pt x="2" y="672"/>
                  </a:lnTo>
                  <a:lnTo>
                    <a:pt x="2" y="672"/>
                  </a:lnTo>
                  <a:lnTo>
                    <a:pt x="0" y="678"/>
                  </a:lnTo>
                  <a:lnTo>
                    <a:pt x="2" y="682"/>
                  </a:lnTo>
                  <a:lnTo>
                    <a:pt x="2" y="682"/>
                  </a:lnTo>
                  <a:lnTo>
                    <a:pt x="6" y="682"/>
                  </a:lnTo>
                  <a:lnTo>
                    <a:pt x="6" y="682"/>
                  </a:lnTo>
                  <a:lnTo>
                    <a:pt x="8" y="682"/>
                  </a:lnTo>
                  <a:lnTo>
                    <a:pt x="8" y="682"/>
                  </a:lnTo>
                  <a:lnTo>
                    <a:pt x="10" y="680"/>
                  </a:lnTo>
                  <a:lnTo>
                    <a:pt x="10" y="680"/>
                  </a:lnTo>
                  <a:lnTo>
                    <a:pt x="10" y="680"/>
                  </a:lnTo>
                  <a:lnTo>
                    <a:pt x="10" y="680"/>
                  </a:lnTo>
                  <a:lnTo>
                    <a:pt x="12" y="678"/>
                  </a:lnTo>
                  <a:lnTo>
                    <a:pt x="12" y="678"/>
                  </a:lnTo>
                  <a:lnTo>
                    <a:pt x="14" y="678"/>
                  </a:lnTo>
                  <a:lnTo>
                    <a:pt x="14" y="678"/>
                  </a:lnTo>
                  <a:lnTo>
                    <a:pt x="14" y="676"/>
                  </a:lnTo>
                  <a:lnTo>
                    <a:pt x="14" y="676"/>
                  </a:lnTo>
                  <a:lnTo>
                    <a:pt x="28" y="670"/>
                  </a:lnTo>
                  <a:lnTo>
                    <a:pt x="40" y="662"/>
                  </a:lnTo>
                  <a:lnTo>
                    <a:pt x="50" y="654"/>
                  </a:lnTo>
                  <a:lnTo>
                    <a:pt x="60" y="642"/>
                  </a:lnTo>
                  <a:lnTo>
                    <a:pt x="60" y="642"/>
                  </a:lnTo>
                  <a:lnTo>
                    <a:pt x="62" y="642"/>
                  </a:lnTo>
                  <a:lnTo>
                    <a:pt x="62" y="642"/>
                  </a:lnTo>
                  <a:lnTo>
                    <a:pt x="62" y="644"/>
                  </a:lnTo>
                  <a:lnTo>
                    <a:pt x="64" y="644"/>
                  </a:lnTo>
                  <a:lnTo>
                    <a:pt x="64" y="644"/>
                  </a:lnTo>
                  <a:lnTo>
                    <a:pt x="66" y="642"/>
                  </a:lnTo>
                  <a:lnTo>
                    <a:pt x="66" y="642"/>
                  </a:lnTo>
                  <a:lnTo>
                    <a:pt x="66" y="640"/>
                  </a:lnTo>
                  <a:lnTo>
                    <a:pt x="66" y="640"/>
                  </a:lnTo>
                  <a:lnTo>
                    <a:pt x="64" y="636"/>
                  </a:lnTo>
                  <a:lnTo>
                    <a:pt x="64" y="636"/>
                  </a:lnTo>
                  <a:lnTo>
                    <a:pt x="70" y="632"/>
                  </a:lnTo>
                  <a:lnTo>
                    <a:pt x="74" y="626"/>
                  </a:lnTo>
                  <a:lnTo>
                    <a:pt x="74" y="626"/>
                  </a:lnTo>
                  <a:lnTo>
                    <a:pt x="78" y="624"/>
                  </a:lnTo>
                  <a:lnTo>
                    <a:pt x="78" y="624"/>
                  </a:lnTo>
                  <a:lnTo>
                    <a:pt x="78" y="622"/>
                  </a:lnTo>
                  <a:lnTo>
                    <a:pt x="78" y="622"/>
                  </a:lnTo>
                  <a:lnTo>
                    <a:pt x="82" y="620"/>
                  </a:lnTo>
                  <a:lnTo>
                    <a:pt x="82" y="620"/>
                  </a:lnTo>
                  <a:lnTo>
                    <a:pt x="84" y="620"/>
                  </a:lnTo>
                  <a:lnTo>
                    <a:pt x="84" y="620"/>
                  </a:lnTo>
                  <a:lnTo>
                    <a:pt x="92" y="614"/>
                  </a:lnTo>
                  <a:lnTo>
                    <a:pt x="92" y="614"/>
                  </a:lnTo>
                  <a:lnTo>
                    <a:pt x="94" y="614"/>
                  </a:lnTo>
                  <a:lnTo>
                    <a:pt x="94" y="614"/>
                  </a:lnTo>
                  <a:lnTo>
                    <a:pt x="96" y="614"/>
                  </a:lnTo>
                  <a:lnTo>
                    <a:pt x="96" y="610"/>
                  </a:lnTo>
                  <a:lnTo>
                    <a:pt x="96" y="610"/>
                  </a:lnTo>
                  <a:lnTo>
                    <a:pt x="98" y="608"/>
                  </a:lnTo>
                  <a:lnTo>
                    <a:pt x="98" y="608"/>
                  </a:lnTo>
                  <a:lnTo>
                    <a:pt x="100" y="608"/>
                  </a:lnTo>
                  <a:lnTo>
                    <a:pt x="100" y="608"/>
                  </a:lnTo>
                  <a:lnTo>
                    <a:pt x="100" y="604"/>
                  </a:lnTo>
                  <a:lnTo>
                    <a:pt x="98" y="602"/>
                  </a:lnTo>
                  <a:lnTo>
                    <a:pt x="98" y="602"/>
                  </a:lnTo>
                  <a:lnTo>
                    <a:pt x="100" y="602"/>
                  </a:lnTo>
                  <a:lnTo>
                    <a:pt x="100" y="602"/>
                  </a:lnTo>
                  <a:lnTo>
                    <a:pt x="104" y="602"/>
                  </a:lnTo>
                  <a:lnTo>
                    <a:pt x="104" y="602"/>
                  </a:lnTo>
                  <a:lnTo>
                    <a:pt x="104" y="600"/>
                  </a:lnTo>
                  <a:lnTo>
                    <a:pt x="104" y="600"/>
                  </a:lnTo>
                  <a:lnTo>
                    <a:pt x="108" y="600"/>
                  </a:lnTo>
                  <a:lnTo>
                    <a:pt x="108" y="600"/>
                  </a:lnTo>
                  <a:lnTo>
                    <a:pt x="108" y="602"/>
                  </a:lnTo>
                  <a:lnTo>
                    <a:pt x="108" y="602"/>
                  </a:lnTo>
                  <a:lnTo>
                    <a:pt x="108" y="606"/>
                  </a:lnTo>
                  <a:lnTo>
                    <a:pt x="108" y="606"/>
                  </a:lnTo>
                  <a:lnTo>
                    <a:pt x="110" y="606"/>
                  </a:lnTo>
                  <a:lnTo>
                    <a:pt x="110" y="608"/>
                  </a:lnTo>
                  <a:lnTo>
                    <a:pt x="110" y="608"/>
                  </a:lnTo>
                  <a:lnTo>
                    <a:pt x="102" y="618"/>
                  </a:lnTo>
                  <a:lnTo>
                    <a:pt x="102" y="618"/>
                  </a:lnTo>
                  <a:lnTo>
                    <a:pt x="100" y="620"/>
                  </a:lnTo>
                  <a:lnTo>
                    <a:pt x="100" y="620"/>
                  </a:lnTo>
                  <a:lnTo>
                    <a:pt x="96" y="620"/>
                  </a:lnTo>
                  <a:lnTo>
                    <a:pt x="96" y="620"/>
                  </a:lnTo>
                  <a:lnTo>
                    <a:pt x="94" y="622"/>
                  </a:lnTo>
                  <a:lnTo>
                    <a:pt x="94" y="622"/>
                  </a:lnTo>
                  <a:lnTo>
                    <a:pt x="94" y="626"/>
                  </a:lnTo>
                  <a:lnTo>
                    <a:pt x="94" y="626"/>
                  </a:lnTo>
                  <a:lnTo>
                    <a:pt x="96" y="626"/>
                  </a:lnTo>
                  <a:lnTo>
                    <a:pt x="96" y="626"/>
                  </a:lnTo>
                  <a:lnTo>
                    <a:pt x="94" y="626"/>
                  </a:lnTo>
                  <a:lnTo>
                    <a:pt x="94" y="626"/>
                  </a:lnTo>
                  <a:lnTo>
                    <a:pt x="82" y="646"/>
                  </a:lnTo>
                  <a:lnTo>
                    <a:pt x="82" y="646"/>
                  </a:lnTo>
                  <a:lnTo>
                    <a:pt x="80" y="648"/>
                  </a:lnTo>
                  <a:lnTo>
                    <a:pt x="80" y="648"/>
                  </a:lnTo>
                  <a:lnTo>
                    <a:pt x="78" y="646"/>
                  </a:lnTo>
                  <a:lnTo>
                    <a:pt x="78" y="646"/>
                  </a:lnTo>
                  <a:lnTo>
                    <a:pt x="74" y="646"/>
                  </a:lnTo>
                  <a:lnTo>
                    <a:pt x="74" y="646"/>
                  </a:lnTo>
                  <a:lnTo>
                    <a:pt x="70" y="650"/>
                  </a:lnTo>
                  <a:lnTo>
                    <a:pt x="70" y="650"/>
                  </a:lnTo>
                  <a:lnTo>
                    <a:pt x="70" y="652"/>
                  </a:lnTo>
                  <a:lnTo>
                    <a:pt x="70" y="652"/>
                  </a:lnTo>
                  <a:lnTo>
                    <a:pt x="56" y="664"/>
                  </a:lnTo>
                  <a:lnTo>
                    <a:pt x="56" y="664"/>
                  </a:lnTo>
                  <a:lnTo>
                    <a:pt x="56" y="666"/>
                  </a:lnTo>
                  <a:lnTo>
                    <a:pt x="56" y="666"/>
                  </a:lnTo>
                  <a:lnTo>
                    <a:pt x="56" y="668"/>
                  </a:lnTo>
                  <a:lnTo>
                    <a:pt x="56" y="668"/>
                  </a:lnTo>
                  <a:lnTo>
                    <a:pt x="56" y="670"/>
                  </a:lnTo>
                  <a:lnTo>
                    <a:pt x="60" y="668"/>
                  </a:lnTo>
                  <a:lnTo>
                    <a:pt x="60" y="668"/>
                  </a:lnTo>
                  <a:lnTo>
                    <a:pt x="62" y="668"/>
                  </a:lnTo>
                  <a:lnTo>
                    <a:pt x="62" y="668"/>
                  </a:lnTo>
                  <a:lnTo>
                    <a:pt x="64" y="668"/>
                  </a:lnTo>
                  <a:lnTo>
                    <a:pt x="64" y="668"/>
                  </a:lnTo>
                  <a:lnTo>
                    <a:pt x="64" y="668"/>
                  </a:lnTo>
                  <a:lnTo>
                    <a:pt x="64" y="668"/>
                  </a:lnTo>
                  <a:lnTo>
                    <a:pt x="66" y="670"/>
                  </a:lnTo>
                  <a:lnTo>
                    <a:pt x="66" y="670"/>
                  </a:lnTo>
                  <a:lnTo>
                    <a:pt x="66" y="674"/>
                  </a:lnTo>
                  <a:lnTo>
                    <a:pt x="66" y="674"/>
                  </a:lnTo>
                  <a:lnTo>
                    <a:pt x="68" y="676"/>
                  </a:lnTo>
                  <a:lnTo>
                    <a:pt x="68" y="676"/>
                  </a:lnTo>
                  <a:lnTo>
                    <a:pt x="70" y="676"/>
                  </a:lnTo>
                  <a:lnTo>
                    <a:pt x="70" y="676"/>
                  </a:lnTo>
                  <a:lnTo>
                    <a:pt x="72" y="676"/>
                  </a:lnTo>
                  <a:lnTo>
                    <a:pt x="72" y="676"/>
                  </a:lnTo>
                  <a:lnTo>
                    <a:pt x="76" y="674"/>
                  </a:lnTo>
                  <a:lnTo>
                    <a:pt x="76" y="674"/>
                  </a:lnTo>
                  <a:lnTo>
                    <a:pt x="76" y="672"/>
                  </a:lnTo>
                  <a:lnTo>
                    <a:pt x="76" y="672"/>
                  </a:lnTo>
                  <a:lnTo>
                    <a:pt x="80" y="672"/>
                  </a:lnTo>
                  <a:lnTo>
                    <a:pt x="82" y="670"/>
                  </a:lnTo>
                  <a:lnTo>
                    <a:pt x="82" y="670"/>
                  </a:lnTo>
                  <a:lnTo>
                    <a:pt x="82" y="670"/>
                  </a:lnTo>
                  <a:lnTo>
                    <a:pt x="84" y="668"/>
                  </a:lnTo>
                  <a:lnTo>
                    <a:pt x="84" y="668"/>
                  </a:lnTo>
                  <a:lnTo>
                    <a:pt x="86" y="666"/>
                  </a:lnTo>
                  <a:lnTo>
                    <a:pt x="86" y="666"/>
                  </a:lnTo>
                  <a:lnTo>
                    <a:pt x="86" y="666"/>
                  </a:lnTo>
                  <a:lnTo>
                    <a:pt x="86" y="666"/>
                  </a:lnTo>
                  <a:lnTo>
                    <a:pt x="92" y="664"/>
                  </a:lnTo>
                  <a:lnTo>
                    <a:pt x="94" y="662"/>
                  </a:lnTo>
                  <a:lnTo>
                    <a:pt x="94" y="662"/>
                  </a:lnTo>
                  <a:lnTo>
                    <a:pt x="94" y="660"/>
                  </a:lnTo>
                  <a:lnTo>
                    <a:pt x="94" y="660"/>
                  </a:lnTo>
                  <a:lnTo>
                    <a:pt x="96" y="660"/>
                  </a:lnTo>
                  <a:lnTo>
                    <a:pt x="96" y="660"/>
                  </a:lnTo>
                  <a:lnTo>
                    <a:pt x="96" y="658"/>
                  </a:lnTo>
                  <a:lnTo>
                    <a:pt x="96" y="658"/>
                  </a:lnTo>
                  <a:lnTo>
                    <a:pt x="96" y="656"/>
                  </a:lnTo>
                  <a:lnTo>
                    <a:pt x="96" y="656"/>
                  </a:lnTo>
                  <a:lnTo>
                    <a:pt x="98" y="656"/>
                  </a:lnTo>
                  <a:lnTo>
                    <a:pt x="98" y="656"/>
                  </a:lnTo>
                  <a:lnTo>
                    <a:pt x="98" y="654"/>
                  </a:lnTo>
                  <a:lnTo>
                    <a:pt x="98" y="654"/>
                  </a:lnTo>
                  <a:lnTo>
                    <a:pt x="104" y="652"/>
                  </a:lnTo>
                  <a:lnTo>
                    <a:pt x="110" y="646"/>
                  </a:lnTo>
                  <a:lnTo>
                    <a:pt x="110" y="646"/>
                  </a:lnTo>
                  <a:lnTo>
                    <a:pt x="112" y="646"/>
                  </a:lnTo>
                  <a:lnTo>
                    <a:pt x="112" y="646"/>
                  </a:lnTo>
                  <a:lnTo>
                    <a:pt x="114" y="646"/>
                  </a:lnTo>
                  <a:lnTo>
                    <a:pt x="114" y="646"/>
                  </a:lnTo>
                  <a:lnTo>
                    <a:pt x="116" y="644"/>
                  </a:lnTo>
                  <a:lnTo>
                    <a:pt x="116" y="644"/>
                  </a:lnTo>
                  <a:lnTo>
                    <a:pt x="116" y="642"/>
                  </a:lnTo>
                  <a:lnTo>
                    <a:pt x="116" y="642"/>
                  </a:lnTo>
                  <a:lnTo>
                    <a:pt x="116" y="636"/>
                  </a:lnTo>
                  <a:lnTo>
                    <a:pt x="116" y="636"/>
                  </a:lnTo>
                  <a:lnTo>
                    <a:pt x="118" y="636"/>
                  </a:lnTo>
                  <a:lnTo>
                    <a:pt x="118" y="636"/>
                  </a:lnTo>
                  <a:lnTo>
                    <a:pt x="120" y="634"/>
                  </a:lnTo>
                  <a:lnTo>
                    <a:pt x="120" y="634"/>
                  </a:lnTo>
                  <a:lnTo>
                    <a:pt x="124" y="634"/>
                  </a:lnTo>
                  <a:lnTo>
                    <a:pt x="124" y="634"/>
                  </a:lnTo>
                  <a:lnTo>
                    <a:pt x="126" y="634"/>
                  </a:lnTo>
                  <a:lnTo>
                    <a:pt x="126" y="634"/>
                  </a:lnTo>
                  <a:lnTo>
                    <a:pt x="130" y="634"/>
                  </a:lnTo>
                  <a:lnTo>
                    <a:pt x="130" y="634"/>
                  </a:lnTo>
                  <a:lnTo>
                    <a:pt x="130" y="634"/>
                  </a:lnTo>
                  <a:lnTo>
                    <a:pt x="130" y="634"/>
                  </a:lnTo>
                  <a:lnTo>
                    <a:pt x="136" y="632"/>
                  </a:lnTo>
                  <a:lnTo>
                    <a:pt x="136" y="632"/>
                  </a:lnTo>
                  <a:lnTo>
                    <a:pt x="136" y="630"/>
                  </a:lnTo>
                  <a:lnTo>
                    <a:pt x="136" y="630"/>
                  </a:lnTo>
                  <a:lnTo>
                    <a:pt x="138" y="630"/>
                  </a:lnTo>
                  <a:lnTo>
                    <a:pt x="138" y="630"/>
                  </a:lnTo>
                  <a:lnTo>
                    <a:pt x="138" y="628"/>
                  </a:lnTo>
                  <a:lnTo>
                    <a:pt x="138" y="628"/>
                  </a:lnTo>
                  <a:lnTo>
                    <a:pt x="138" y="626"/>
                  </a:lnTo>
                  <a:lnTo>
                    <a:pt x="138" y="626"/>
                  </a:lnTo>
                  <a:lnTo>
                    <a:pt x="136" y="624"/>
                  </a:lnTo>
                  <a:lnTo>
                    <a:pt x="136" y="624"/>
                  </a:lnTo>
                  <a:lnTo>
                    <a:pt x="138" y="624"/>
                  </a:lnTo>
                  <a:lnTo>
                    <a:pt x="142" y="622"/>
                  </a:lnTo>
                  <a:lnTo>
                    <a:pt x="142" y="622"/>
                  </a:lnTo>
                  <a:lnTo>
                    <a:pt x="142" y="618"/>
                  </a:lnTo>
                  <a:lnTo>
                    <a:pt x="142" y="618"/>
                  </a:lnTo>
                  <a:lnTo>
                    <a:pt x="144" y="616"/>
                  </a:lnTo>
                  <a:lnTo>
                    <a:pt x="142" y="616"/>
                  </a:lnTo>
                  <a:lnTo>
                    <a:pt x="142" y="616"/>
                  </a:lnTo>
                  <a:lnTo>
                    <a:pt x="140" y="616"/>
                  </a:lnTo>
                  <a:lnTo>
                    <a:pt x="140" y="616"/>
                  </a:lnTo>
                  <a:lnTo>
                    <a:pt x="138" y="614"/>
                  </a:lnTo>
                  <a:lnTo>
                    <a:pt x="138" y="614"/>
                  </a:lnTo>
                  <a:lnTo>
                    <a:pt x="142" y="612"/>
                  </a:lnTo>
                  <a:lnTo>
                    <a:pt x="142" y="612"/>
                  </a:lnTo>
                  <a:lnTo>
                    <a:pt x="142" y="612"/>
                  </a:lnTo>
                  <a:lnTo>
                    <a:pt x="142" y="612"/>
                  </a:lnTo>
                  <a:lnTo>
                    <a:pt x="142" y="610"/>
                  </a:lnTo>
                  <a:lnTo>
                    <a:pt x="142" y="610"/>
                  </a:lnTo>
                  <a:lnTo>
                    <a:pt x="140" y="606"/>
                  </a:lnTo>
                  <a:lnTo>
                    <a:pt x="140" y="606"/>
                  </a:lnTo>
                  <a:lnTo>
                    <a:pt x="142" y="606"/>
                  </a:lnTo>
                  <a:lnTo>
                    <a:pt x="142" y="606"/>
                  </a:lnTo>
                  <a:lnTo>
                    <a:pt x="146" y="606"/>
                  </a:lnTo>
                  <a:lnTo>
                    <a:pt x="146" y="606"/>
                  </a:lnTo>
                  <a:lnTo>
                    <a:pt x="146" y="604"/>
                  </a:lnTo>
                  <a:lnTo>
                    <a:pt x="146" y="604"/>
                  </a:lnTo>
                  <a:lnTo>
                    <a:pt x="148" y="600"/>
                  </a:lnTo>
                  <a:lnTo>
                    <a:pt x="148" y="600"/>
                  </a:lnTo>
                  <a:lnTo>
                    <a:pt x="150" y="600"/>
                  </a:lnTo>
                  <a:lnTo>
                    <a:pt x="150" y="600"/>
                  </a:lnTo>
                  <a:lnTo>
                    <a:pt x="152" y="602"/>
                  </a:lnTo>
                  <a:lnTo>
                    <a:pt x="154" y="602"/>
                  </a:lnTo>
                  <a:lnTo>
                    <a:pt x="154" y="602"/>
                  </a:lnTo>
                  <a:lnTo>
                    <a:pt x="156" y="602"/>
                  </a:lnTo>
                  <a:lnTo>
                    <a:pt x="156" y="602"/>
                  </a:lnTo>
                  <a:lnTo>
                    <a:pt x="158" y="602"/>
                  </a:lnTo>
                  <a:lnTo>
                    <a:pt x="158" y="602"/>
                  </a:lnTo>
                  <a:lnTo>
                    <a:pt x="160" y="600"/>
                  </a:lnTo>
                  <a:lnTo>
                    <a:pt x="160" y="600"/>
                  </a:lnTo>
                  <a:lnTo>
                    <a:pt x="160" y="598"/>
                  </a:lnTo>
                  <a:lnTo>
                    <a:pt x="160" y="598"/>
                  </a:lnTo>
                  <a:lnTo>
                    <a:pt x="164" y="596"/>
                  </a:lnTo>
                  <a:lnTo>
                    <a:pt x="164" y="596"/>
                  </a:lnTo>
                  <a:lnTo>
                    <a:pt x="168" y="596"/>
                  </a:lnTo>
                  <a:lnTo>
                    <a:pt x="168" y="596"/>
                  </a:lnTo>
                  <a:lnTo>
                    <a:pt x="168" y="594"/>
                  </a:lnTo>
                  <a:lnTo>
                    <a:pt x="168" y="594"/>
                  </a:lnTo>
                  <a:lnTo>
                    <a:pt x="170" y="592"/>
                  </a:lnTo>
                  <a:lnTo>
                    <a:pt x="170" y="592"/>
                  </a:lnTo>
                  <a:lnTo>
                    <a:pt x="172" y="592"/>
                  </a:lnTo>
                  <a:lnTo>
                    <a:pt x="172" y="592"/>
                  </a:lnTo>
                  <a:lnTo>
                    <a:pt x="174" y="590"/>
                  </a:lnTo>
                  <a:lnTo>
                    <a:pt x="174" y="590"/>
                  </a:lnTo>
                  <a:lnTo>
                    <a:pt x="178" y="594"/>
                  </a:lnTo>
                  <a:lnTo>
                    <a:pt x="176" y="590"/>
                  </a:lnTo>
                  <a:lnTo>
                    <a:pt x="176" y="590"/>
                  </a:lnTo>
                  <a:lnTo>
                    <a:pt x="176" y="588"/>
                  </a:lnTo>
                  <a:lnTo>
                    <a:pt x="176" y="588"/>
                  </a:lnTo>
                  <a:lnTo>
                    <a:pt x="176" y="588"/>
                  </a:lnTo>
                  <a:lnTo>
                    <a:pt x="176" y="588"/>
                  </a:lnTo>
                  <a:lnTo>
                    <a:pt x="176" y="586"/>
                  </a:lnTo>
                  <a:lnTo>
                    <a:pt x="176" y="586"/>
                  </a:lnTo>
                  <a:lnTo>
                    <a:pt x="176" y="584"/>
                  </a:lnTo>
                  <a:lnTo>
                    <a:pt x="176" y="584"/>
                  </a:lnTo>
                  <a:lnTo>
                    <a:pt x="178" y="580"/>
                  </a:lnTo>
                  <a:lnTo>
                    <a:pt x="178" y="580"/>
                  </a:lnTo>
                  <a:lnTo>
                    <a:pt x="180" y="576"/>
                  </a:lnTo>
                  <a:lnTo>
                    <a:pt x="182" y="576"/>
                  </a:lnTo>
                  <a:lnTo>
                    <a:pt x="182" y="576"/>
                  </a:lnTo>
                  <a:lnTo>
                    <a:pt x="184" y="580"/>
                  </a:lnTo>
                  <a:lnTo>
                    <a:pt x="188" y="578"/>
                  </a:lnTo>
                  <a:lnTo>
                    <a:pt x="188" y="578"/>
                  </a:lnTo>
                  <a:lnTo>
                    <a:pt x="188" y="578"/>
                  </a:lnTo>
                  <a:lnTo>
                    <a:pt x="188" y="578"/>
                  </a:lnTo>
                  <a:lnTo>
                    <a:pt x="188" y="576"/>
                  </a:lnTo>
                  <a:lnTo>
                    <a:pt x="188" y="576"/>
                  </a:lnTo>
                  <a:lnTo>
                    <a:pt x="194" y="572"/>
                  </a:lnTo>
                  <a:lnTo>
                    <a:pt x="198" y="566"/>
                  </a:lnTo>
                  <a:lnTo>
                    <a:pt x="198" y="566"/>
                  </a:lnTo>
                  <a:lnTo>
                    <a:pt x="198" y="564"/>
                  </a:lnTo>
                  <a:lnTo>
                    <a:pt x="198" y="564"/>
                  </a:lnTo>
                  <a:lnTo>
                    <a:pt x="198" y="562"/>
                  </a:lnTo>
                  <a:lnTo>
                    <a:pt x="198" y="562"/>
                  </a:lnTo>
                  <a:lnTo>
                    <a:pt x="198" y="560"/>
                  </a:lnTo>
                  <a:lnTo>
                    <a:pt x="198" y="560"/>
                  </a:lnTo>
                  <a:lnTo>
                    <a:pt x="198" y="560"/>
                  </a:lnTo>
                  <a:lnTo>
                    <a:pt x="198" y="560"/>
                  </a:lnTo>
                  <a:lnTo>
                    <a:pt x="200" y="558"/>
                  </a:lnTo>
                  <a:lnTo>
                    <a:pt x="198" y="556"/>
                  </a:lnTo>
                  <a:lnTo>
                    <a:pt x="198" y="556"/>
                  </a:lnTo>
                  <a:lnTo>
                    <a:pt x="196" y="556"/>
                  </a:lnTo>
                  <a:lnTo>
                    <a:pt x="196" y="556"/>
                  </a:lnTo>
                  <a:lnTo>
                    <a:pt x="194" y="556"/>
                  </a:lnTo>
                  <a:lnTo>
                    <a:pt x="194" y="552"/>
                  </a:lnTo>
                  <a:lnTo>
                    <a:pt x="194" y="552"/>
                  </a:lnTo>
                  <a:lnTo>
                    <a:pt x="204" y="548"/>
                  </a:lnTo>
                  <a:lnTo>
                    <a:pt x="204" y="548"/>
                  </a:lnTo>
                  <a:lnTo>
                    <a:pt x="206" y="546"/>
                  </a:lnTo>
                  <a:lnTo>
                    <a:pt x="206" y="546"/>
                  </a:lnTo>
                  <a:lnTo>
                    <a:pt x="208" y="546"/>
                  </a:lnTo>
                  <a:lnTo>
                    <a:pt x="208" y="546"/>
                  </a:lnTo>
                  <a:lnTo>
                    <a:pt x="208" y="542"/>
                  </a:lnTo>
                  <a:lnTo>
                    <a:pt x="206" y="540"/>
                  </a:lnTo>
                  <a:lnTo>
                    <a:pt x="206" y="540"/>
                  </a:lnTo>
                  <a:lnTo>
                    <a:pt x="206" y="540"/>
                  </a:lnTo>
                  <a:lnTo>
                    <a:pt x="206" y="540"/>
                  </a:lnTo>
                  <a:lnTo>
                    <a:pt x="202" y="540"/>
                  </a:lnTo>
                  <a:lnTo>
                    <a:pt x="202" y="540"/>
                  </a:lnTo>
                  <a:lnTo>
                    <a:pt x="202" y="538"/>
                  </a:lnTo>
                  <a:lnTo>
                    <a:pt x="202" y="538"/>
                  </a:lnTo>
                  <a:lnTo>
                    <a:pt x="202" y="536"/>
                  </a:lnTo>
                  <a:lnTo>
                    <a:pt x="202" y="536"/>
                  </a:lnTo>
                  <a:lnTo>
                    <a:pt x="202" y="534"/>
                  </a:lnTo>
                  <a:lnTo>
                    <a:pt x="202" y="534"/>
                  </a:lnTo>
                  <a:lnTo>
                    <a:pt x="210" y="530"/>
                  </a:lnTo>
                  <a:lnTo>
                    <a:pt x="216" y="526"/>
                  </a:lnTo>
                  <a:lnTo>
                    <a:pt x="220" y="520"/>
                  </a:lnTo>
                  <a:lnTo>
                    <a:pt x="222" y="512"/>
                  </a:lnTo>
                  <a:lnTo>
                    <a:pt x="222" y="512"/>
                  </a:lnTo>
                  <a:lnTo>
                    <a:pt x="222" y="510"/>
                  </a:lnTo>
                  <a:lnTo>
                    <a:pt x="222" y="510"/>
                  </a:lnTo>
                  <a:lnTo>
                    <a:pt x="224" y="510"/>
                  </a:lnTo>
                  <a:lnTo>
                    <a:pt x="226" y="506"/>
                  </a:lnTo>
                  <a:lnTo>
                    <a:pt x="226" y="506"/>
                  </a:lnTo>
                  <a:lnTo>
                    <a:pt x="224" y="504"/>
                  </a:lnTo>
                  <a:lnTo>
                    <a:pt x="224" y="502"/>
                  </a:lnTo>
                  <a:lnTo>
                    <a:pt x="224" y="502"/>
                  </a:lnTo>
                  <a:lnTo>
                    <a:pt x="226" y="500"/>
                  </a:lnTo>
                  <a:lnTo>
                    <a:pt x="226" y="498"/>
                  </a:lnTo>
                  <a:lnTo>
                    <a:pt x="226" y="498"/>
                  </a:lnTo>
                  <a:lnTo>
                    <a:pt x="226" y="496"/>
                  </a:lnTo>
                  <a:lnTo>
                    <a:pt x="226" y="496"/>
                  </a:lnTo>
                  <a:lnTo>
                    <a:pt x="228" y="494"/>
                  </a:lnTo>
                  <a:lnTo>
                    <a:pt x="228" y="494"/>
                  </a:lnTo>
                  <a:lnTo>
                    <a:pt x="228" y="492"/>
                  </a:lnTo>
                  <a:lnTo>
                    <a:pt x="228" y="492"/>
                  </a:lnTo>
                  <a:lnTo>
                    <a:pt x="228" y="490"/>
                  </a:lnTo>
                  <a:lnTo>
                    <a:pt x="228" y="490"/>
                  </a:lnTo>
                  <a:lnTo>
                    <a:pt x="230" y="488"/>
                  </a:lnTo>
                  <a:lnTo>
                    <a:pt x="228" y="486"/>
                  </a:lnTo>
                  <a:lnTo>
                    <a:pt x="228" y="486"/>
                  </a:lnTo>
                  <a:lnTo>
                    <a:pt x="228" y="484"/>
                  </a:lnTo>
                  <a:lnTo>
                    <a:pt x="228" y="484"/>
                  </a:lnTo>
                  <a:lnTo>
                    <a:pt x="226" y="482"/>
                  </a:lnTo>
                  <a:lnTo>
                    <a:pt x="226" y="482"/>
                  </a:lnTo>
                  <a:lnTo>
                    <a:pt x="228" y="480"/>
                  </a:lnTo>
                  <a:lnTo>
                    <a:pt x="230" y="478"/>
                  </a:lnTo>
                  <a:lnTo>
                    <a:pt x="230" y="478"/>
                  </a:lnTo>
                  <a:lnTo>
                    <a:pt x="230" y="476"/>
                  </a:lnTo>
                  <a:lnTo>
                    <a:pt x="230" y="476"/>
                  </a:lnTo>
                  <a:lnTo>
                    <a:pt x="234" y="476"/>
                  </a:lnTo>
                  <a:lnTo>
                    <a:pt x="234" y="476"/>
                  </a:lnTo>
                  <a:lnTo>
                    <a:pt x="234" y="474"/>
                  </a:lnTo>
                  <a:lnTo>
                    <a:pt x="234" y="474"/>
                  </a:lnTo>
                  <a:lnTo>
                    <a:pt x="234" y="472"/>
                  </a:lnTo>
                  <a:lnTo>
                    <a:pt x="234" y="472"/>
                  </a:lnTo>
                  <a:lnTo>
                    <a:pt x="234" y="468"/>
                  </a:lnTo>
                  <a:lnTo>
                    <a:pt x="232" y="466"/>
                  </a:lnTo>
                  <a:lnTo>
                    <a:pt x="232" y="466"/>
                  </a:lnTo>
                  <a:lnTo>
                    <a:pt x="232" y="464"/>
                  </a:lnTo>
                  <a:lnTo>
                    <a:pt x="232" y="464"/>
                  </a:lnTo>
                  <a:lnTo>
                    <a:pt x="232" y="462"/>
                  </a:lnTo>
                  <a:lnTo>
                    <a:pt x="232" y="462"/>
                  </a:lnTo>
                  <a:lnTo>
                    <a:pt x="234" y="460"/>
                  </a:lnTo>
                  <a:lnTo>
                    <a:pt x="236" y="456"/>
                  </a:lnTo>
                  <a:lnTo>
                    <a:pt x="238" y="454"/>
                  </a:lnTo>
                  <a:lnTo>
                    <a:pt x="240" y="450"/>
                  </a:lnTo>
                  <a:lnTo>
                    <a:pt x="240" y="450"/>
                  </a:lnTo>
                  <a:lnTo>
                    <a:pt x="240" y="448"/>
                  </a:lnTo>
                  <a:lnTo>
                    <a:pt x="240" y="448"/>
                  </a:lnTo>
                  <a:lnTo>
                    <a:pt x="240" y="446"/>
                  </a:lnTo>
                  <a:lnTo>
                    <a:pt x="240" y="446"/>
                  </a:lnTo>
                  <a:lnTo>
                    <a:pt x="240" y="444"/>
                  </a:lnTo>
                  <a:lnTo>
                    <a:pt x="240" y="444"/>
                  </a:lnTo>
                  <a:lnTo>
                    <a:pt x="240" y="442"/>
                  </a:lnTo>
                  <a:lnTo>
                    <a:pt x="240" y="442"/>
                  </a:lnTo>
                  <a:lnTo>
                    <a:pt x="240" y="442"/>
                  </a:lnTo>
                  <a:lnTo>
                    <a:pt x="242" y="442"/>
                  </a:lnTo>
                  <a:lnTo>
                    <a:pt x="242" y="442"/>
                  </a:lnTo>
                  <a:lnTo>
                    <a:pt x="242" y="440"/>
                  </a:lnTo>
                  <a:lnTo>
                    <a:pt x="242" y="440"/>
                  </a:lnTo>
                  <a:lnTo>
                    <a:pt x="242" y="438"/>
                  </a:lnTo>
                  <a:lnTo>
                    <a:pt x="242" y="438"/>
                  </a:lnTo>
                  <a:lnTo>
                    <a:pt x="242" y="436"/>
                  </a:lnTo>
                  <a:lnTo>
                    <a:pt x="242" y="436"/>
                  </a:lnTo>
                  <a:lnTo>
                    <a:pt x="242" y="434"/>
                  </a:lnTo>
                  <a:lnTo>
                    <a:pt x="242" y="434"/>
                  </a:lnTo>
                  <a:lnTo>
                    <a:pt x="244" y="432"/>
                  </a:lnTo>
                  <a:lnTo>
                    <a:pt x="244" y="432"/>
                  </a:lnTo>
                  <a:lnTo>
                    <a:pt x="244" y="430"/>
                  </a:lnTo>
                  <a:lnTo>
                    <a:pt x="244" y="430"/>
                  </a:lnTo>
                  <a:lnTo>
                    <a:pt x="244" y="428"/>
                  </a:lnTo>
                  <a:lnTo>
                    <a:pt x="244" y="428"/>
                  </a:lnTo>
                  <a:lnTo>
                    <a:pt x="244" y="426"/>
                  </a:lnTo>
                  <a:lnTo>
                    <a:pt x="244" y="426"/>
                  </a:lnTo>
                  <a:lnTo>
                    <a:pt x="246" y="426"/>
                  </a:lnTo>
                  <a:lnTo>
                    <a:pt x="246" y="426"/>
                  </a:lnTo>
                  <a:lnTo>
                    <a:pt x="246" y="424"/>
                  </a:lnTo>
                  <a:lnTo>
                    <a:pt x="244" y="422"/>
                  </a:lnTo>
                  <a:lnTo>
                    <a:pt x="244" y="422"/>
                  </a:lnTo>
                  <a:lnTo>
                    <a:pt x="244" y="422"/>
                  </a:lnTo>
                  <a:lnTo>
                    <a:pt x="244" y="422"/>
                  </a:lnTo>
                  <a:lnTo>
                    <a:pt x="242" y="420"/>
                  </a:lnTo>
                  <a:lnTo>
                    <a:pt x="242" y="420"/>
                  </a:lnTo>
                  <a:lnTo>
                    <a:pt x="244" y="416"/>
                  </a:lnTo>
                  <a:lnTo>
                    <a:pt x="248" y="410"/>
                  </a:lnTo>
                  <a:lnTo>
                    <a:pt x="248" y="410"/>
                  </a:lnTo>
                  <a:lnTo>
                    <a:pt x="248" y="408"/>
                  </a:lnTo>
                  <a:lnTo>
                    <a:pt x="248" y="408"/>
                  </a:lnTo>
                  <a:lnTo>
                    <a:pt x="248" y="404"/>
                  </a:lnTo>
                  <a:lnTo>
                    <a:pt x="248" y="404"/>
                  </a:lnTo>
                  <a:lnTo>
                    <a:pt x="250" y="404"/>
                  </a:lnTo>
                  <a:lnTo>
                    <a:pt x="250" y="404"/>
                  </a:lnTo>
                  <a:lnTo>
                    <a:pt x="250" y="402"/>
                  </a:lnTo>
                  <a:lnTo>
                    <a:pt x="250" y="402"/>
                  </a:lnTo>
                  <a:lnTo>
                    <a:pt x="252" y="400"/>
                  </a:lnTo>
                  <a:lnTo>
                    <a:pt x="252" y="400"/>
                  </a:lnTo>
                  <a:lnTo>
                    <a:pt x="252" y="398"/>
                  </a:lnTo>
                  <a:lnTo>
                    <a:pt x="252" y="398"/>
                  </a:lnTo>
                  <a:lnTo>
                    <a:pt x="252" y="396"/>
                  </a:lnTo>
                  <a:lnTo>
                    <a:pt x="252" y="396"/>
                  </a:lnTo>
                  <a:lnTo>
                    <a:pt x="254" y="394"/>
                  </a:lnTo>
                  <a:lnTo>
                    <a:pt x="254" y="394"/>
                  </a:lnTo>
                  <a:lnTo>
                    <a:pt x="254" y="392"/>
                  </a:lnTo>
                  <a:lnTo>
                    <a:pt x="254" y="392"/>
                  </a:lnTo>
                  <a:lnTo>
                    <a:pt x="254" y="390"/>
                  </a:lnTo>
                  <a:lnTo>
                    <a:pt x="254" y="390"/>
                  </a:lnTo>
                  <a:lnTo>
                    <a:pt x="254" y="388"/>
                  </a:lnTo>
                  <a:lnTo>
                    <a:pt x="254" y="388"/>
                  </a:lnTo>
                  <a:lnTo>
                    <a:pt x="254" y="386"/>
                  </a:lnTo>
                  <a:lnTo>
                    <a:pt x="254" y="386"/>
                  </a:lnTo>
                  <a:lnTo>
                    <a:pt x="256" y="384"/>
                  </a:lnTo>
                  <a:lnTo>
                    <a:pt x="256" y="380"/>
                  </a:lnTo>
                  <a:lnTo>
                    <a:pt x="256" y="380"/>
                  </a:lnTo>
                  <a:lnTo>
                    <a:pt x="256" y="378"/>
                  </a:lnTo>
                  <a:lnTo>
                    <a:pt x="256" y="378"/>
                  </a:lnTo>
                  <a:lnTo>
                    <a:pt x="258" y="378"/>
                  </a:lnTo>
                  <a:lnTo>
                    <a:pt x="258" y="378"/>
                  </a:lnTo>
                  <a:lnTo>
                    <a:pt x="258" y="374"/>
                  </a:lnTo>
                  <a:lnTo>
                    <a:pt x="256" y="372"/>
                  </a:lnTo>
                  <a:lnTo>
                    <a:pt x="256" y="372"/>
                  </a:lnTo>
                  <a:lnTo>
                    <a:pt x="256" y="372"/>
                  </a:lnTo>
                  <a:lnTo>
                    <a:pt x="256" y="372"/>
                  </a:lnTo>
                  <a:lnTo>
                    <a:pt x="256" y="368"/>
                  </a:lnTo>
                  <a:lnTo>
                    <a:pt x="256" y="368"/>
                  </a:lnTo>
                  <a:lnTo>
                    <a:pt x="258" y="366"/>
                  </a:lnTo>
                  <a:lnTo>
                    <a:pt x="260" y="366"/>
                  </a:lnTo>
                  <a:lnTo>
                    <a:pt x="260" y="362"/>
                  </a:lnTo>
                  <a:lnTo>
                    <a:pt x="260" y="362"/>
                  </a:lnTo>
                  <a:lnTo>
                    <a:pt x="260" y="362"/>
                  </a:lnTo>
                  <a:lnTo>
                    <a:pt x="260" y="362"/>
                  </a:lnTo>
                  <a:lnTo>
                    <a:pt x="260" y="360"/>
                  </a:lnTo>
                  <a:lnTo>
                    <a:pt x="260" y="360"/>
                  </a:lnTo>
                  <a:lnTo>
                    <a:pt x="260" y="358"/>
                  </a:lnTo>
                  <a:lnTo>
                    <a:pt x="260" y="358"/>
                  </a:lnTo>
                  <a:lnTo>
                    <a:pt x="262" y="356"/>
                  </a:lnTo>
                  <a:lnTo>
                    <a:pt x="262" y="356"/>
                  </a:lnTo>
                  <a:lnTo>
                    <a:pt x="262" y="354"/>
                  </a:lnTo>
                  <a:lnTo>
                    <a:pt x="262" y="354"/>
                  </a:lnTo>
                  <a:lnTo>
                    <a:pt x="264" y="352"/>
                  </a:lnTo>
                  <a:lnTo>
                    <a:pt x="264" y="352"/>
                  </a:lnTo>
                  <a:lnTo>
                    <a:pt x="264" y="350"/>
                  </a:lnTo>
                  <a:lnTo>
                    <a:pt x="264" y="350"/>
                  </a:lnTo>
                  <a:lnTo>
                    <a:pt x="264" y="348"/>
                  </a:lnTo>
                  <a:lnTo>
                    <a:pt x="264" y="348"/>
                  </a:lnTo>
                  <a:lnTo>
                    <a:pt x="264" y="346"/>
                  </a:lnTo>
                  <a:lnTo>
                    <a:pt x="264" y="346"/>
                  </a:lnTo>
                  <a:lnTo>
                    <a:pt x="266" y="344"/>
                  </a:lnTo>
                  <a:lnTo>
                    <a:pt x="266" y="340"/>
                  </a:lnTo>
                  <a:lnTo>
                    <a:pt x="266" y="340"/>
                  </a:lnTo>
                  <a:lnTo>
                    <a:pt x="266" y="338"/>
                  </a:lnTo>
                  <a:lnTo>
                    <a:pt x="266" y="338"/>
                  </a:lnTo>
                  <a:lnTo>
                    <a:pt x="266" y="336"/>
                  </a:lnTo>
                  <a:lnTo>
                    <a:pt x="266" y="336"/>
                  </a:lnTo>
                  <a:lnTo>
                    <a:pt x="266" y="332"/>
                  </a:lnTo>
                  <a:lnTo>
                    <a:pt x="266" y="332"/>
                  </a:lnTo>
                  <a:lnTo>
                    <a:pt x="268" y="330"/>
                  </a:lnTo>
                  <a:lnTo>
                    <a:pt x="268" y="330"/>
                  </a:lnTo>
                  <a:lnTo>
                    <a:pt x="270" y="328"/>
                  </a:lnTo>
                  <a:lnTo>
                    <a:pt x="270" y="328"/>
                  </a:lnTo>
                  <a:lnTo>
                    <a:pt x="270" y="326"/>
                  </a:lnTo>
                  <a:lnTo>
                    <a:pt x="270" y="326"/>
                  </a:lnTo>
                  <a:lnTo>
                    <a:pt x="270" y="324"/>
                  </a:lnTo>
                  <a:lnTo>
                    <a:pt x="270" y="324"/>
                  </a:lnTo>
                  <a:lnTo>
                    <a:pt x="268" y="320"/>
                  </a:lnTo>
                  <a:lnTo>
                    <a:pt x="268" y="320"/>
                  </a:lnTo>
                  <a:lnTo>
                    <a:pt x="270" y="318"/>
                  </a:lnTo>
                  <a:lnTo>
                    <a:pt x="270" y="318"/>
                  </a:lnTo>
                  <a:lnTo>
                    <a:pt x="270" y="314"/>
                  </a:lnTo>
                  <a:lnTo>
                    <a:pt x="270" y="314"/>
                  </a:lnTo>
                  <a:lnTo>
                    <a:pt x="270" y="312"/>
                  </a:lnTo>
                  <a:lnTo>
                    <a:pt x="270" y="312"/>
                  </a:lnTo>
                  <a:lnTo>
                    <a:pt x="270" y="312"/>
                  </a:lnTo>
                  <a:lnTo>
                    <a:pt x="270" y="312"/>
                  </a:lnTo>
                  <a:lnTo>
                    <a:pt x="270" y="312"/>
                  </a:lnTo>
                  <a:lnTo>
                    <a:pt x="272" y="308"/>
                  </a:lnTo>
                  <a:lnTo>
                    <a:pt x="270" y="308"/>
                  </a:lnTo>
                  <a:lnTo>
                    <a:pt x="270" y="308"/>
                  </a:lnTo>
                  <a:lnTo>
                    <a:pt x="270" y="306"/>
                  </a:lnTo>
                  <a:lnTo>
                    <a:pt x="270" y="306"/>
                  </a:lnTo>
                  <a:lnTo>
                    <a:pt x="270" y="304"/>
                  </a:lnTo>
                  <a:lnTo>
                    <a:pt x="270" y="304"/>
                  </a:lnTo>
                  <a:lnTo>
                    <a:pt x="270" y="304"/>
                  </a:lnTo>
                  <a:lnTo>
                    <a:pt x="270" y="304"/>
                  </a:lnTo>
                  <a:lnTo>
                    <a:pt x="270" y="300"/>
                  </a:lnTo>
                  <a:lnTo>
                    <a:pt x="270" y="300"/>
                  </a:lnTo>
                  <a:lnTo>
                    <a:pt x="272" y="296"/>
                  </a:lnTo>
                  <a:lnTo>
                    <a:pt x="272" y="296"/>
                  </a:lnTo>
                  <a:lnTo>
                    <a:pt x="272" y="294"/>
                  </a:lnTo>
                  <a:lnTo>
                    <a:pt x="272" y="294"/>
                  </a:lnTo>
                  <a:lnTo>
                    <a:pt x="272" y="292"/>
                  </a:lnTo>
                  <a:lnTo>
                    <a:pt x="272" y="292"/>
                  </a:lnTo>
                  <a:lnTo>
                    <a:pt x="272" y="290"/>
                  </a:lnTo>
                  <a:lnTo>
                    <a:pt x="272" y="290"/>
                  </a:lnTo>
                  <a:lnTo>
                    <a:pt x="272" y="288"/>
                  </a:lnTo>
                  <a:lnTo>
                    <a:pt x="272" y="288"/>
                  </a:lnTo>
                  <a:lnTo>
                    <a:pt x="272" y="286"/>
                  </a:lnTo>
                  <a:lnTo>
                    <a:pt x="272" y="286"/>
                  </a:lnTo>
                  <a:lnTo>
                    <a:pt x="272" y="284"/>
                  </a:lnTo>
                  <a:lnTo>
                    <a:pt x="272" y="284"/>
                  </a:lnTo>
                  <a:lnTo>
                    <a:pt x="272" y="282"/>
                  </a:lnTo>
                  <a:lnTo>
                    <a:pt x="272" y="282"/>
                  </a:lnTo>
                  <a:lnTo>
                    <a:pt x="274" y="282"/>
                  </a:lnTo>
                  <a:lnTo>
                    <a:pt x="274" y="282"/>
                  </a:lnTo>
                  <a:lnTo>
                    <a:pt x="274" y="280"/>
                  </a:lnTo>
                  <a:lnTo>
                    <a:pt x="274" y="280"/>
                  </a:lnTo>
                  <a:lnTo>
                    <a:pt x="274" y="280"/>
                  </a:lnTo>
                  <a:lnTo>
                    <a:pt x="274" y="278"/>
                  </a:lnTo>
                  <a:lnTo>
                    <a:pt x="274" y="278"/>
                  </a:lnTo>
                  <a:lnTo>
                    <a:pt x="278" y="274"/>
                  </a:lnTo>
                  <a:lnTo>
                    <a:pt x="278" y="274"/>
                  </a:lnTo>
                  <a:lnTo>
                    <a:pt x="278" y="270"/>
                  </a:lnTo>
                  <a:lnTo>
                    <a:pt x="276" y="268"/>
                  </a:lnTo>
                  <a:lnTo>
                    <a:pt x="276" y="268"/>
                  </a:lnTo>
                  <a:lnTo>
                    <a:pt x="276" y="266"/>
                  </a:lnTo>
                  <a:lnTo>
                    <a:pt x="276" y="266"/>
                  </a:lnTo>
                  <a:lnTo>
                    <a:pt x="276" y="264"/>
                  </a:lnTo>
                  <a:lnTo>
                    <a:pt x="276" y="264"/>
                  </a:lnTo>
                  <a:lnTo>
                    <a:pt x="276" y="262"/>
                  </a:lnTo>
                  <a:lnTo>
                    <a:pt x="276" y="262"/>
                  </a:lnTo>
                  <a:lnTo>
                    <a:pt x="276" y="260"/>
                  </a:lnTo>
                  <a:lnTo>
                    <a:pt x="276" y="260"/>
                  </a:lnTo>
                  <a:lnTo>
                    <a:pt x="278" y="258"/>
                  </a:lnTo>
                  <a:lnTo>
                    <a:pt x="278" y="258"/>
                  </a:lnTo>
                  <a:lnTo>
                    <a:pt x="278" y="256"/>
                  </a:lnTo>
                  <a:lnTo>
                    <a:pt x="278" y="256"/>
                  </a:lnTo>
                  <a:lnTo>
                    <a:pt x="278" y="254"/>
                  </a:lnTo>
                  <a:lnTo>
                    <a:pt x="278" y="254"/>
                  </a:lnTo>
                  <a:lnTo>
                    <a:pt x="278" y="252"/>
                  </a:lnTo>
                  <a:lnTo>
                    <a:pt x="280" y="252"/>
                  </a:lnTo>
                  <a:lnTo>
                    <a:pt x="282" y="254"/>
                  </a:lnTo>
                  <a:lnTo>
                    <a:pt x="282" y="252"/>
                  </a:lnTo>
                  <a:lnTo>
                    <a:pt x="282" y="252"/>
                  </a:lnTo>
                  <a:lnTo>
                    <a:pt x="282" y="250"/>
                  </a:lnTo>
                  <a:lnTo>
                    <a:pt x="282" y="250"/>
                  </a:lnTo>
                  <a:lnTo>
                    <a:pt x="282" y="248"/>
                  </a:lnTo>
                  <a:lnTo>
                    <a:pt x="282" y="248"/>
                  </a:lnTo>
                  <a:lnTo>
                    <a:pt x="284" y="244"/>
                  </a:lnTo>
                  <a:lnTo>
                    <a:pt x="284" y="244"/>
                  </a:lnTo>
                  <a:lnTo>
                    <a:pt x="282" y="240"/>
                  </a:lnTo>
                  <a:lnTo>
                    <a:pt x="282" y="240"/>
                  </a:lnTo>
                  <a:lnTo>
                    <a:pt x="282" y="240"/>
                  </a:lnTo>
                  <a:lnTo>
                    <a:pt x="282" y="240"/>
                  </a:lnTo>
                  <a:lnTo>
                    <a:pt x="284" y="236"/>
                  </a:lnTo>
                  <a:lnTo>
                    <a:pt x="284" y="236"/>
                  </a:lnTo>
                  <a:lnTo>
                    <a:pt x="286" y="236"/>
                  </a:lnTo>
                  <a:lnTo>
                    <a:pt x="286" y="236"/>
                  </a:lnTo>
                  <a:lnTo>
                    <a:pt x="286" y="234"/>
                  </a:lnTo>
                  <a:lnTo>
                    <a:pt x="286" y="234"/>
                  </a:lnTo>
                  <a:lnTo>
                    <a:pt x="286" y="232"/>
                  </a:lnTo>
                  <a:lnTo>
                    <a:pt x="286" y="232"/>
                  </a:lnTo>
                  <a:lnTo>
                    <a:pt x="286" y="230"/>
                  </a:lnTo>
                  <a:lnTo>
                    <a:pt x="286" y="230"/>
                  </a:lnTo>
                  <a:lnTo>
                    <a:pt x="286" y="228"/>
                  </a:lnTo>
                  <a:lnTo>
                    <a:pt x="288" y="226"/>
                  </a:lnTo>
                  <a:lnTo>
                    <a:pt x="288" y="226"/>
                  </a:lnTo>
                  <a:lnTo>
                    <a:pt x="288" y="226"/>
                  </a:lnTo>
                  <a:lnTo>
                    <a:pt x="288" y="224"/>
                  </a:lnTo>
                  <a:lnTo>
                    <a:pt x="288" y="224"/>
                  </a:lnTo>
                  <a:lnTo>
                    <a:pt x="288" y="222"/>
                  </a:lnTo>
                  <a:lnTo>
                    <a:pt x="288" y="222"/>
                  </a:lnTo>
                  <a:lnTo>
                    <a:pt x="288" y="220"/>
                  </a:lnTo>
                  <a:lnTo>
                    <a:pt x="288" y="220"/>
                  </a:lnTo>
                  <a:lnTo>
                    <a:pt x="290" y="220"/>
                  </a:lnTo>
                  <a:lnTo>
                    <a:pt x="290" y="220"/>
                  </a:lnTo>
                  <a:lnTo>
                    <a:pt x="290" y="218"/>
                  </a:lnTo>
                  <a:lnTo>
                    <a:pt x="292" y="218"/>
                  </a:lnTo>
                  <a:lnTo>
                    <a:pt x="292" y="218"/>
                  </a:lnTo>
                  <a:lnTo>
                    <a:pt x="292" y="216"/>
                  </a:lnTo>
                  <a:lnTo>
                    <a:pt x="292" y="216"/>
                  </a:lnTo>
                  <a:lnTo>
                    <a:pt x="292" y="214"/>
                  </a:lnTo>
                  <a:lnTo>
                    <a:pt x="292" y="214"/>
                  </a:lnTo>
                  <a:lnTo>
                    <a:pt x="294" y="214"/>
                  </a:lnTo>
                  <a:lnTo>
                    <a:pt x="294" y="214"/>
                  </a:lnTo>
                  <a:lnTo>
                    <a:pt x="294" y="210"/>
                  </a:lnTo>
                  <a:lnTo>
                    <a:pt x="292" y="210"/>
                  </a:lnTo>
                  <a:lnTo>
                    <a:pt x="292" y="210"/>
                  </a:lnTo>
                  <a:lnTo>
                    <a:pt x="292" y="208"/>
                  </a:lnTo>
                  <a:lnTo>
                    <a:pt x="292" y="208"/>
                  </a:lnTo>
                  <a:lnTo>
                    <a:pt x="294" y="206"/>
                  </a:lnTo>
                  <a:lnTo>
                    <a:pt x="294" y="206"/>
                  </a:lnTo>
                  <a:lnTo>
                    <a:pt x="294" y="204"/>
                  </a:lnTo>
                  <a:lnTo>
                    <a:pt x="294" y="204"/>
                  </a:lnTo>
                  <a:lnTo>
                    <a:pt x="294" y="202"/>
                  </a:lnTo>
                  <a:lnTo>
                    <a:pt x="294" y="202"/>
                  </a:lnTo>
                  <a:lnTo>
                    <a:pt x="294" y="200"/>
                  </a:lnTo>
                  <a:lnTo>
                    <a:pt x="294" y="200"/>
                  </a:lnTo>
                  <a:lnTo>
                    <a:pt x="294" y="200"/>
                  </a:lnTo>
                  <a:lnTo>
                    <a:pt x="294" y="200"/>
                  </a:lnTo>
                  <a:lnTo>
                    <a:pt x="294" y="194"/>
                  </a:lnTo>
                  <a:lnTo>
                    <a:pt x="294" y="194"/>
                  </a:lnTo>
                  <a:lnTo>
                    <a:pt x="298" y="188"/>
                  </a:lnTo>
                  <a:lnTo>
                    <a:pt x="298" y="188"/>
                  </a:lnTo>
                  <a:lnTo>
                    <a:pt x="300" y="184"/>
                  </a:lnTo>
                  <a:lnTo>
                    <a:pt x="300" y="184"/>
                  </a:lnTo>
                  <a:lnTo>
                    <a:pt x="300" y="182"/>
                  </a:lnTo>
                  <a:lnTo>
                    <a:pt x="302" y="180"/>
                  </a:lnTo>
                  <a:lnTo>
                    <a:pt x="302" y="180"/>
                  </a:lnTo>
                  <a:lnTo>
                    <a:pt x="302" y="178"/>
                  </a:lnTo>
                  <a:lnTo>
                    <a:pt x="302" y="178"/>
                  </a:lnTo>
                  <a:lnTo>
                    <a:pt x="302" y="176"/>
                  </a:lnTo>
                  <a:lnTo>
                    <a:pt x="302" y="176"/>
                  </a:lnTo>
                  <a:lnTo>
                    <a:pt x="302" y="174"/>
                  </a:lnTo>
                  <a:lnTo>
                    <a:pt x="302" y="174"/>
                  </a:lnTo>
                  <a:lnTo>
                    <a:pt x="302" y="172"/>
                  </a:lnTo>
                  <a:lnTo>
                    <a:pt x="304" y="170"/>
                  </a:lnTo>
                  <a:lnTo>
                    <a:pt x="304" y="170"/>
                  </a:lnTo>
                  <a:lnTo>
                    <a:pt x="304" y="168"/>
                  </a:lnTo>
                  <a:lnTo>
                    <a:pt x="304" y="168"/>
                  </a:lnTo>
                  <a:lnTo>
                    <a:pt x="306" y="166"/>
                  </a:lnTo>
                  <a:lnTo>
                    <a:pt x="306" y="166"/>
                  </a:lnTo>
                  <a:lnTo>
                    <a:pt x="306" y="164"/>
                  </a:lnTo>
                  <a:lnTo>
                    <a:pt x="306" y="164"/>
                  </a:lnTo>
                  <a:lnTo>
                    <a:pt x="306" y="162"/>
                  </a:lnTo>
                  <a:lnTo>
                    <a:pt x="306" y="162"/>
                  </a:lnTo>
                  <a:lnTo>
                    <a:pt x="308" y="160"/>
                  </a:lnTo>
                  <a:lnTo>
                    <a:pt x="308" y="160"/>
                  </a:lnTo>
                  <a:lnTo>
                    <a:pt x="308" y="158"/>
                  </a:lnTo>
                  <a:lnTo>
                    <a:pt x="308" y="158"/>
                  </a:lnTo>
                  <a:lnTo>
                    <a:pt x="308" y="156"/>
                  </a:lnTo>
                  <a:lnTo>
                    <a:pt x="308" y="156"/>
                  </a:lnTo>
                  <a:lnTo>
                    <a:pt x="310" y="156"/>
                  </a:lnTo>
                  <a:lnTo>
                    <a:pt x="310" y="156"/>
                  </a:lnTo>
                  <a:lnTo>
                    <a:pt x="310" y="154"/>
                  </a:lnTo>
                  <a:lnTo>
                    <a:pt x="308" y="152"/>
                  </a:lnTo>
                  <a:lnTo>
                    <a:pt x="308" y="152"/>
                  </a:lnTo>
                  <a:lnTo>
                    <a:pt x="308" y="150"/>
                  </a:lnTo>
                  <a:lnTo>
                    <a:pt x="308" y="150"/>
                  </a:lnTo>
                  <a:lnTo>
                    <a:pt x="310" y="150"/>
                  </a:lnTo>
                  <a:lnTo>
                    <a:pt x="310" y="150"/>
                  </a:lnTo>
                  <a:lnTo>
                    <a:pt x="312" y="150"/>
                  </a:lnTo>
                  <a:lnTo>
                    <a:pt x="312" y="150"/>
                  </a:lnTo>
                  <a:lnTo>
                    <a:pt x="312" y="146"/>
                  </a:lnTo>
                  <a:lnTo>
                    <a:pt x="312" y="146"/>
                  </a:lnTo>
                  <a:lnTo>
                    <a:pt x="314" y="146"/>
                  </a:lnTo>
                  <a:lnTo>
                    <a:pt x="314" y="146"/>
                  </a:lnTo>
                  <a:lnTo>
                    <a:pt x="314" y="144"/>
                  </a:lnTo>
                  <a:lnTo>
                    <a:pt x="314" y="144"/>
                  </a:lnTo>
                  <a:lnTo>
                    <a:pt x="314" y="142"/>
                  </a:lnTo>
                  <a:lnTo>
                    <a:pt x="316" y="140"/>
                  </a:lnTo>
                  <a:lnTo>
                    <a:pt x="316" y="140"/>
                  </a:lnTo>
                  <a:lnTo>
                    <a:pt x="316" y="140"/>
                  </a:lnTo>
                  <a:lnTo>
                    <a:pt x="316" y="138"/>
                  </a:lnTo>
                  <a:lnTo>
                    <a:pt x="316" y="138"/>
                  </a:lnTo>
                  <a:lnTo>
                    <a:pt x="316" y="136"/>
                  </a:lnTo>
                  <a:lnTo>
                    <a:pt x="316" y="136"/>
                  </a:lnTo>
                  <a:lnTo>
                    <a:pt x="316" y="134"/>
                  </a:lnTo>
                  <a:lnTo>
                    <a:pt x="316" y="134"/>
                  </a:lnTo>
                  <a:lnTo>
                    <a:pt x="318" y="130"/>
                  </a:lnTo>
                  <a:lnTo>
                    <a:pt x="320" y="126"/>
                  </a:lnTo>
                  <a:lnTo>
                    <a:pt x="324" y="120"/>
                  </a:lnTo>
                  <a:lnTo>
                    <a:pt x="324" y="120"/>
                  </a:lnTo>
                  <a:lnTo>
                    <a:pt x="324" y="118"/>
                  </a:lnTo>
                  <a:lnTo>
                    <a:pt x="324" y="118"/>
                  </a:lnTo>
                  <a:lnTo>
                    <a:pt x="326" y="116"/>
                  </a:lnTo>
                  <a:lnTo>
                    <a:pt x="328" y="116"/>
                  </a:lnTo>
                  <a:lnTo>
                    <a:pt x="328" y="114"/>
                  </a:lnTo>
                  <a:lnTo>
                    <a:pt x="328" y="114"/>
                  </a:lnTo>
                  <a:lnTo>
                    <a:pt x="328" y="112"/>
                  </a:lnTo>
                  <a:lnTo>
                    <a:pt x="328" y="112"/>
                  </a:lnTo>
                  <a:lnTo>
                    <a:pt x="328" y="110"/>
                  </a:lnTo>
                  <a:lnTo>
                    <a:pt x="328" y="110"/>
                  </a:lnTo>
                  <a:lnTo>
                    <a:pt x="330" y="104"/>
                  </a:lnTo>
                  <a:lnTo>
                    <a:pt x="332" y="96"/>
                  </a:lnTo>
                  <a:lnTo>
                    <a:pt x="342" y="88"/>
                  </a:lnTo>
                  <a:lnTo>
                    <a:pt x="342" y="88"/>
                  </a:lnTo>
                  <a:lnTo>
                    <a:pt x="350" y="78"/>
                  </a:lnTo>
                  <a:lnTo>
                    <a:pt x="350" y="78"/>
                  </a:lnTo>
                  <a:lnTo>
                    <a:pt x="350" y="76"/>
                  </a:lnTo>
                  <a:lnTo>
                    <a:pt x="350" y="76"/>
                  </a:lnTo>
                  <a:lnTo>
                    <a:pt x="352" y="74"/>
                  </a:lnTo>
                  <a:lnTo>
                    <a:pt x="352" y="74"/>
                  </a:lnTo>
                  <a:lnTo>
                    <a:pt x="352" y="74"/>
                  </a:lnTo>
                  <a:lnTo>
                    <a:pt x="354" y="72"/>
                  </a:lnTo>
                  <a:lnTo>
                    <a:pt x="354" y="72"/>
                  </a:lnTo>
                  <a:lnTo>
                    <a:pt x="358" y="70"/>
                  </a:lnTo>
                  <a:lnTo>
                    <a:pt x="358" y="70"/>
                  </a:lnTo>
                  <a:lnTo>
                    <a:pt x="362" y="66"/>
                  </a:lnTo>
                  <a:lnTo>
                    <a:pt x="360" y="66"/>
                  </a:lnTo>
                  <a:lnTo>
                    <a:pt x="360" y="66"/>
                  </a:lnTo>
                  <a:lnTo>
                    <a:pt x="362" y="66"/>
                  </a:lnTo>
                  <a:lnTo>
                    <a:pt x="362" y="66"/>
                  </a:lnTo>
                  <a:lnTo>
                    <a:pt x="362" y="66"/>
                  </a:lnTo>
                  <a:lnTo>
                    <a:pt x="364" y="64"/>
                  </a:lnTo>
                  <a:lnTo>
                    <a:pt x="364" y="64"/>
                  </a:lnTo>
                  <a:lnTo>
                    <a:pt x="366" y="62"/>
                  </a:lnTo>
                  <a:lnTo>
                    <a:pt x="366" y="62"/>
                  </a:lnTo>
                  <a:lnTo>
                    <a:pt x="366" y="62"/>
                  </a:lnTo>
                  <a:lnTo>
                    <a:pt x="370" y="58"/>
                  </a:lnTo>
                  <a:lnTo>
                    <a:pt x="370" y="58"/>
                  </a:lnTo>
                  <a:lnTo>
                    <a:pt x="368" y="56"/>
                  </a:lnTo>
                  <a:lnTo>
                    <a:pt x="368" y="56"/>
                  </a:lnTo>
                  <a:lnTo>
                    <a:pt x="370" y="54"/>
                  </a:lnTo>
                  <a:lnTo>
                    <a:pt x="370" y="54"/>
                  </a:lnTo>
                  <a:lnTo>
                    <a:pt x="372" y="54"/>
                  </a:lnTo>
                  <a:lnTo>
                    <a:pt x="372" y="54"/>
                  </a:lnTo>
                  <a:lnTo>
                    <a:pt x="376" y="50"/>
                  </a:lnTo>
                  <a:lnTo>
                    <a:pt x="376" y="50"/>
                  </a:lnTo>
                  <a:lnTo>
                    <a:pt x="380" y="48"/>
                  </a:lnTo>
                  <a:lnTo>
                    <a:pt x="380" y="48"/>
                  </a:lnTo>
                  <a:lnTo>
                    <a:pt x="384" y="46"/>
                  </a:lnTo>
                  <a:lnTo>
                    <a:pt x="384" y="46"/>
                  </a:lnTo>
                  <a:lnTo>
                    <a:pt x="386" y="46"/>
                  </a:lnTo>
                  <a:lnTo>
                    <a:pt x="386" y="46"/>
                  </a:lnTo>
                  <a:lnTo>
                    <a:pt x="390" y="46"/>
                  </a:lnTo>
                  <a:lnTo>
                    <a:pt x="390" y="46"/>
                  </a:lnTo>
                  <a:lnTo>
                    <a:pt x="394" y="46"/>
                  </a:lnTo>
                  <a:lnTo>
                    <a:pt x="394" y="46"/>
                  </a:lnTo>
                  <a:lnTo>
                    <a:pt x="396" y="46"/>
                  </a:lnTo>
                  <a:lnTo>
                    <a:pt x="396" y="46"/>
                  </a:lnTo>
                  <a:lnTo>
                    <a:pt x="398" y="46"/>
                  </a:lnTo>
                  <a:lnTo>
                    <a:pt x="398" y="46"/>
                  </a:lnTo>
                  <a:lnTo>
                    <a:pt x="400" y="46"/>
                  </a:lnTo>
                  <a:lnTo>
                    <a:pt x="400" y="46"/>
                  </a:lnTo>
                  <a:lnTo>
                    <a:pt x="404" y="46"/>
                  </a:lnTo>
                  <a:lnTo>
                    <a:pt x="406" y="48"/>
                  </a:lnTo>
                  <a:lnTo>
                    <a:pt x="410" y="52"/>
                  </a:lnTo>
                  <a:lnTo>
                    <a:pt x="410" y="52"/>
                  </a:lnTo>
                  <a:lnTo>
                    <a:pt x="410" y="54"/>
                  </a:lnTo>
                  <a:lnTo>
                    <a:pt x="410" y="54"/>
                  </a:lnTo>
                  <a:lnTo>
                    <a:pt x="412" y="58"/>
                  </a:lnTo>
                  <a:lnTo>
                    <a:pt x="412" y="58"/>
                  </a:lnTo>
                  <a:lnTo>
                    <a:pt x="412" y="62"/>
                  </a:lnTo>
                  <a:lnTo>
                    <a:pt x="412" y="62"/>
                  </a:lnTo>
                  <a:lnTo>
                    <a:pt x="412" y="62"/>
                  </a:lnTo>
                  <a:lnTo>
                    <a:pt x="412" y="62"/>
                  </a:lnTo>
                  <a:lnTo>
                    <a:pt x="414" y="68"/>
                  </a:lnTo>
                  <a:lnTo>
                    <a:pt x="414" y="68"/>
                  </a:lnTo>
                  <a:lnTo>
                    <a:pt x="414" y="68"/>
                  </a:lnTo>
                  <a:lnTo>
                    <a:pt x="414" y="68"/>
                  </a:lnTo>
                  <a:lnTo>
                    <a:pt x="414" y="70"/>
                  </a:lnTo>
                  <a:lnTo>
                    <a:pt x="414" y="70"/>
                  </a:lnTo>
                  <a:lnTo>
                    <a:pt x="414" y="70"/>
                  </a:lnTo>
                  <a:lnTo>
                    <a:pt x="416" y="70"/>
                  </a:lnTo>
                  <a:lnTo>
                    <a:pt x="416" y="70"/>
                  </a:lnTo>
                  <a:lnTo>
                    <a:pt x="418" y="72"/>
                  </a:lnTo>
                  <a:lnTo>
                    <a:pt x="420" y="72"/>
                  </a:lnTo>
                  <a:lnTo>
                    <a:pt x="422" y="72"/>
                  </a:lnTo>
                  <a:lnTo>
                    <a:pt x="422" y="72"/>
                  </a:lnTo>
                  <a:lnTo>
                    <a:pt x="422" y="70"/>
                  </a:lnTo>
                  <a:lnTo>
                    <a:pt x="422" y="70"/>
                  </a:lnTo>
                  <a:lnTo>
                    <a:pt x="424" y="68"/>
                  </a:lnTo>
                  <a:lnTo>
                    <a:pt x="428" y="66"/>
                  </a:lnTo>
                  <a:lnTo>
                    <a:pt x="430" y="64"/>
                  </a:lnTo>
                  <a:lnTo>
                    <a:pt x="432" y="60"/>
                  </a:lnTo>
                  <a:lnTo>
                    <a:pt x="432" y="60"/>
                  </a:lnTo>
                  <a:lnTo>
                    <a:pt x="434" y="56"/>
                  </a:lnTo>
                  <a:lnTo>
                    <a:pt x="434" y="56"/>
                  </a:lnTo>
                  <a:lnTo>
                    <a:pt x="434" y="54"/>
                  </a:lnTo>
                  <a:lnTo>
                    <a:pt x="434" y="54"/>
                  </a:lnTo>
                  <a:lnTo>
                    <a:pt x="434" y="52"/>
                  </a:lnTo>
                  <a:lnTo>
                    <a:pt x="434" y="52"/>
                  </a:lnTo>
                  <a:lnTo>
                    <a:pt x="434" y="50"/>
                  </a:lnTo>
                  <a:lnTo>
                    <a:pt x="434" y="50"/>
                  </a:lnTo>
                  <a:lnTo>
                    <a:pt x="434" y="48"/>
                  </a:lnTo>
                  <a:lnTo>
                    <a:pt x="434" y="48"/>
                  </a:lnTo>
                  <a:lnTo>
                    <a:pt x="432" y="46"/>
                  </a:lnTo>
                  <a:lnTo>
                    <a:pt x="432" y="46"/>
                  </a:lnTo>
                  <a:lnTo>
                    <a:pt x="432" y="44"/>
                  </a:lnTo>
                  <a:lnTo>
                    <a:pt x="432" y="44"/>
                  </a:lnTo>
                  <a:lnTo>
                    <a:pt x="432" y="42"/>
                  </a:lnTo>
                  <a:lnTo>
                    <a:pt x="432" y="42"/>
                  </a:lnTo>
                  <a:lnTo>
                    <a:pt x="430" y="40"/>
                  </a:lnTo>
                  <a:lnTo>
                    <a:pt x="430" y="40"/>
                  </a:lnTo>
                  <a:lnTo>
                    <a:pt x="428" y="36"/>
                  </a:lnTo>
                  <a:lnTo>
                    <a:pt x="428" y="36"/>
                  </a:lnTo>
                  <a:lnTo>
                    <a:pt x="422" y="28"/>
                  </a:lnTo>
                  <a:lnTo>
                    <a:pt x="422" y="28"/>
                  </a:lnTo>
                  <a:lnTo>
                    <a:pt x="422" y="26"/>
                  </a:lnTo>
                  <a:lnTo>
                    <a:pt x="422" y="26"/>
                  </a:lnTo>
                  <a:lnTo>
                    <a:pt x="420" y="24"/>
                  </a:lnTo>
                  <a:lnTo>
                    <a:pt x="420" y="24"/>
                  </a:lnTo>
                  <a:lnTo>
                    <a:pt x="418" y="24"/>
                  </a:lnTo>
                  <a:lnTo>
                    <a:pt x="418" y="24"/>
                  </a:lnTo>
                  <a:lnTo>
                    <a:pt x="410" y="18"/>
                  </a:lnTo>
                  <a:lnTo>
                    <a:pt x="410" y="20"/>
                  </a:lnTo>
                  <a:lnTo>
                    <a:pt x="410" y="20"/>
                  </a:lnTo>
                  <a:lnTo>
                    <a:pt x="410" y="16"/>
                  </a:lnTo>
                  <a:lnTo>
                    <a:pt x="408" y="16"/>
                  </a:lnTo>
                  <a:lnTo>
                    <a:pt x="408" y="16"/>
                  </a:lnTo>
                  <a:lnTo>
                    <a:pt x="406" y="16"/>
                  </a:lnTo>
                  <a:lnTo>
                    <a:pt x="406" y="16"/>
                  </a:lnTo>
                  <a:lnTo>
                    <a:pt x="404" y="16"/>
                  </a:lnTo>
                  <a:lnTo>
                    <a:pt x="404" y="16"/>
                  </a:lnTo>
                  <a:lnTo>
                    <a:pt x="404" y="14"/>
                  </a:lnTo>
                  <a:lnTo>
                    <a:pt x="404" y="14"/>
                  </a:lnTo>
                  <a:lnTo>
                    <a:pt x="400" y="14"/>
                  </a:lnTo>
                  <a:lnTo>
                    <a:pt x="400" y="14"/>
                  </a:lnTo>
                  <a:lnTo>
                    <a:pt x="400" y="12"/>
                  </a:lnTo>
                  <a:lnTo>
                    <a:pt x="400" y="12"/>
                  </a:lnTo>
                  <a:lnTo>
                    <a:pt x="396" y="12"/>
                  </a:lnTo>
                  <a:lnTo>
                    <a:pt x="396" y="12"/>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grpSp>
      <p:sp>
        <p:nvSpPr>
          <p:cNvPr id="26" name="文本占位符 25"/>
          <p:cNvSpPr>
            <a:spLocks noGrp="1"/>
          </p:cNvSpPr>
          <p:nvPr>
            <p:ph type="body" sz="quarter" idx="10"/>
          </p:nvPr>
        </p:nvSpPr>
        <p:spPr>
          <a:xfrm>
            <a:off x="491656" y="680601"/>
            <a:ext cx="2914790" cy="430679"/>
          </a:xfrm>
          <a:prstGeom prst="rect">
            <a:avLst/>
          </a:prstGeom>
        </p:spPr>
        <p:txBody>
          <a:bodyPr/>
          <a:lstStyle>
            <a:lvl1pPr marL="0" indent="0" algn="l" defTabSz="914400" rtl="0" eaLnBrk="1" latinLnBrk="0" hangingPunct="1">
              <a:buFontTx/>
              <a:buNone/>
              <a:defRPr lang="zh-CN" altLang="en-US" sz="24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grpSp>
        <p:nvGrpSpPr>
          <p:cNvPr id="19" name="组合 18"/>
          <p:cNvGrpSpPr/>
          <p:nvPr userDrawn="1"/>
        </p:nvGrpSpPr>
        <p:grpSpPr>
          <a:xfrm>
            <a:off x="7537247" y="6428576"/>
            <a:ext cx="999398" cy="331642"/>
            <a:chOff x="4376738" y="2682876"/>
            <a:chExt cx="6034088" cy="1501775"/>
          </a:xfrm>
          <a:solidFill>
            <a:schemeClr val="bg1">
              <a:lumMod val="95000"/>
            </a:schemeClr>
          </a:solidFill>
        </p:grpSpPr>
        <p:sp>
          <p:nvSpPr>
            <p:cNvPr id="23" name="Freeform 52"/>
            <p:cNvSpPr>
              <a:spLocks noEditPoints="1"/>
            </p:cNvSpPr>
            <p:nvPr/>
          </p:nvSpPr>
          <p:spPr bwMode="auto">
            <a:xfrm>
              <a:off x="4376738" y="2727326"/>
              <a:ext cx="949325" cy="1060450"/>
            </a:xfrm>
            <a:custGeom>
              <a:avLst/>
              <a:gdLst>
                <a:gd name="T0" fmla="*/ 230 w 598"/>
                <a:gd name="T1" fmla="*/ 513 h 668"/>
                <a:gd name="T2" fmla="*/ 250 w 598"/>
                <a:gd name="T3" fmla="*/ 485 h 668"/>
                <a:gd name="T4" fmla="*/ 216 w 598"/>
                <a:gd name="T5" fmla="*/ 358 h 668"/>
                <a:gd name="T6" fmla="*/ 161 w 598"/>
                <a:gd name="T7" fmla="*/ 353 h 668"/>
                <a:gd name="T8" fmla="*/ 140 w 598"/>
                <a:gd name="T9" fmla="*/ 401 h 668"/>
                <a:gd name="T10" fmla="*/ 131 w 598"/>
                <a:gd name="T11" fmla="*/ 463 h 668"/>
                <a:gd name="T12" fmla="*/ 169 w 598"/>
                <a:gd name="T13" fmla="*/ 465 h 668"/>
                <a:gd name="T14" fmla="*/ 201 w 598"/>
                <a:gd name="T15" fmla="*/ 434 h 668"/>
                <a:gd name="T16" fmla="*/ 237 w 598"/>
                <a:gd name="T17" fmla="*/ 398 h 668"/>
                <a:gd name="T18" fmla="*/ 252 w 598"/>
                <a:gd name="T19" fmla="*/ 351 h 668"/>
                <a:gd name="T20" fmla="*/ 354 w 598"/>
                <a:gd name="T21" fmla="*/ 43 h 668"/>
                <a:gd name="T22" fmla="*/ 357 w 598"/>
                <a:gd name="T23" fmla="*/ 109 h 668"/>
                <a:gd name="T24" fmla="*/ 352 w 598"/>
                <a:gd name="T25" fmla="*/ 196 h 668"/>
                <a:gd name="T26" fmla="*/ 402 w 598"/>
                <a:gd name="T27" fmla="*/ 188 h 668"/>
                <a:gd name="T28" fmla="*/ 461 w 598"/>
                <a:gd name="T29" fmla="*/ 165 h 668"/>
                <a:gd name="T30" fmla="*/ 503 w 598"/>
                <a:gd name="T31" fmla="*/ 144 h 668"/>
                <a:gd name="T32" fmla="*/ 593 w 598"/>
                <a:gd name="T33" fmla="*/ 165 h 668"/>
                <a:gd name="T34" fmla="*/ 564 w 598"/>
                <a:gd name="T35" fmla="*/ 224 h 668"/>
                <a:gd name="T36" fmla="*/ 484 w 598"/>
                <a:gd name="T37" fmla="*/ 246 h 668"/>
                <a:gd name="T38" fmla="*/ 423 w 598"/>
                <a:gd name="T39" fmla="*/ 269 h 668"/>
                <a:gd name="T40" fmla="*/ 446 w 598"/>
                <a:gd name="T41" fmla="*/ 366 h 668"/>
                <a:gd name="T42" fmla="*/ 504 w 598"/>
                <a:gd name="T43" fmla="*/ 307 h 668"/>
                <a:gd name="T44" fmla="*/ 583 w 598"/>
                <a:gd name="T45" fmla="*/ 307 h 668"/>
                <a:gd name="T46" fmla="*/ 506 w 598"/>
                <a:gd name="T47" fmla="*/ 422 h 668"/>
                <a:gd name="T48" fmla="*/ 534 w 598"/>
                <a:gd name="T49" fmla="*/ 486 h 668"/>
                <a:gd name="T50" fmla="*/ 471 w 598"/>
                <a:gd name="T51" fmla="*/ 587 h 668"/>
                <a:gd name="T52" fmla="*/ 428 w 598"/>
                <a:gd name="T53" fmla="*/ 572 h 668"/>
                <a:gd name="T54" fmla="*/ 463 w 598"/>
                <a:gd name="T55" fmla="*/ 523 h 668"/>
                <a:gd name="T56" fmla="*/ 478 w 598"/>
                <a:gd name="T57" fmla="*/ 426 h 668"/>
                <a:gd name="T58" fmla="*/ 400 w 598"/>
                <a:gd name="T59" fmla="*/ 478 h 668"/>
                <a:gd name="T60" fmla="*/ 348 w 598"/>
                <a:gd name="T61" fmla="*/ 533 h 668"/>
                <a:gd name="T62" fmla="*/ 329 w 598"/>
                <a:gd name="T63" fmla="*/ 440 h 668"/>
                <a:gd name="T64" fmla="*/ 361 w 598"/>
                <a:gd name="T65" fmla="*/ 401 h 668"/>
                <a:gd name="T66" fmla="*/ 377 w 598"/>
                <a:gd name="T67" fmla="*/ 340 h 668"/>
                <a:gd name="T68" fmla="*/ 367 w 598"/>
                <a:gd name="T69" fmla="*/ 292 h 668"/>
                <a:gd name="T70" fmla="*/ 331 w 598"/>
                <a:gd name="T71" fmla="*/ 333 h 668"/>
                <a:gd name="T72" fmla="*/ 291 w 598"/>
                <a:gd name="T73" fmla="*/ 411 h 668"/>
                <a:gd name="T74" fmla="*/ 282 w 598"/>
                <a:gd name="T75" fmla="*/ 488 h 668"/>
                <a:gd name="T76" fmla="*/ 286 w 598"/>
                <a:gd name="T77" fmla="*/ 552 h 668"/>
                <a:gd name="T78" fmla="*/ 303 w 598"/>
                <a:gd name="T79" fmla="*/ 615 h 668"/>
                <a:gd name="T80" fmla="*/ 237 w 598"/>
                <a:gd name="T81" fmla="*/ 580 h 668"/>
                <a:gd name="T82" fmla="*/ 151 w 598"/>
                <a:gd name="T83" fmla="*/ 547 h 668"/>
                <a:gd name="T84" fmla="*/ 100 w 598"/>
                <a:gd name="T85" fmla="*/ 640 h 668"/>
                <a:gd name="T86" fmla="*/ 26 w 598"/>
                <a:gd name="T87" fmla="*/ 630 h 668"/>
                <a:gd name="T88" fmla="*/ 4 w 598"/>
                <a:gd name="T89" fmla="*/ 592 h 668"/>
                <a:gd name="T90" fmla="*/ 8 w 598"/>
                <a:gd name="T91" fmla="*/ 534 h 668"/>
                <a:gd name="T92" fmla="*/ 24 w 598"/>
                <a:gd name="T93" fmla="*/ 332 h 668"/>
                <a:gd name="T94" fmla="*/ 89 w 598"/>
                <a:gd name="T95" fmla="*/ 213 h 668"/>
                <a:gd name="T96" fmla="*/ 123 w 598"/>
                <a:gd name="T97" fmla="*/ 154 h 668"/>
                <a:gd name="T98" fmla="*/ 103 w 598"/>
                <a:gd name="T99" fmla="*/ 89 h 668"/>
                <a:gd name="T100" fmla="*/ 179 w 598"/>
                <a:gd name="T101" fmla="*/ 86 h 668"/>
                <a:gd name="T102" fmla="*/ 234 w 598"/>
                <a:gd name="T103" fmla="*/ 140 h 668"/>
                <a:gd name="T104" fmla="*/ 212 w 598"/>
                <a:gd name="T105" fmla="*/ 248 h 668"/>
                <a:gd name="T106" fmla="*/ 107 w 598"/>
                <a:gd name="T107" fmla="*/ 256 h 668"/>
                <a:gd name="T108" fmla="*/ 72 w 598"/>
                <a:gd name="T109" fmla="*/ 287 h 668"/>
                <a:gd name="T110" fmla="*/ 105 w 598"/>
                <a:gd name="T111" fmla="*/ 361 h 668"/>
                <a:gd name="T112" fmla="*/ 130 w 598"/>
                <a:gd name="T113" fmla="*/ 333 h 668"/>
                <a:gd name="T114" fmla="*/ 188 w 598"/>
                <a:gd name="T115" fmla="*/ 294 h 668"/>
                <a:gd name="T116" fmla="*/ 234 w 598"/>
                <a:gd name="T117" fmla="*/ 277 h 668"/>
                <a:gd name="T118" fmla="*/ 268 w 598"/>
                <a:gd name="T119" fmla="*/ 244 h 668"/>
                <a:gd name="T120" fmla="*/ 298 w 598"/>
                <a:gd name="T121" fmla="*/ 182 h 668"/>
                <a:gd name="T122" fmla="*/ 296 w 598"/>
                <a:gd name="T123" fmla="*/ 107 h 668"/>
                <a:gd name="T124" fmla="*/ 272 w 598"/>
                <a:gd name="T125" fmla="*/ 7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668">
                  <a:moveTo>
                    <a:pt x="239" y="468"/>
                  </a:moveTo>
                  <a:lnTo>
                    <a:pt x="237" y="468"/>
                  </a:lnTo>
                  <a:lnTo>
                    <a:pt x="237" y="468"/>
                  </a:lnTo>
                  <a:lnTo>
                    <a:pt x="232" y="470"/>
                  </a:lnTo>
                  <a:lnTo>
                    <a:pt x="227" y="473"/>
                  </a:lnTo>
                  <a:lnTo>
                    <a:pt x="224" y="477"/>
                  </a:lnTo>
                  <a:lnTo>
                    <a:pt x="222" y="480"/>
                  </a:lnTo>
                  <a:lnTo>
                    <a:pt x="221" y="483"/>
                  </a:lnTo>
                  <a:lnTo>
                    <a:pt x="219" y="485"/>
                  </a:lnTo>
                  <a:lnTo>
                    <a:pt x="219" y="486"/>
                  </a:lnTo>
                  <a:lnTo>
                    <a:pt x="221" y="488"/>
                  </a:lnTo>
                  <a:lnTo>
                    <a:pt x="221" y="490"/>
                  </a:lnTo>
                  <a:lnTo>
                    <a:pt x="222" y="493"/>
                  </a:lnTo>
                  <a:lnTo>
                    <a:pt x="222" y="495"/>
                  </a:lnTo>
                  <a:lnTo>
                    <a:pt x="221" y="498"/>
                  </a:lnTo>
                  <a:lnTo>
                    <a:pt x="221" y="501"/>
                  </a:lnTo>
                  <a:lnTo>
                    <a:pt x="221" y="503"/>
                  </a:lnTo>
                  <a:lnTo>
                    <a:pt x="221" y="505"/>
                  </a:lnTo>
                  <a:lnTo>
                    <a:pt x="222" y="506"/>
                  </a:lnTo>
                  <a:lnTo>
                    <a:pt x="224" y="508"/>
                  </a:lnTo>
                  <a:lnTo>
                    <a:pt x="224" y="510"/>
                  </a:lnTo>
                  <a:lnTo>
                    <a:pt x="225" y="510"/>
                  </a:lnTo>
                  <a:lnTo>
                    <a:pt x="229" y="511"/>
                  </a:lnTo>
                  <a:lnTo>
                    <a:pt x="230" y="513"/>
                  </a:lnTo>
                  <a:lnTo>
                    <a:pt x="234" y="515"/>
                  </a:lnTo>
                  <a:lnTo>
                    <a:pt x="237" y="515"/>
                  </a:lnTo>
                  <a:lnTo>
                    <a:pt x="237" y="513"/>
                  </a:lnTo>
                  <a:lnTo>
                    <a:pt x="237" y="511"/>
                  </a:lnTo>
                  <a:lnTo>
                    <a:pt x="239" y="510"/>
                  </a:lnTo>
                  <a:lnTo>
                    <a:pt x="242" y="510"/>
                  </a:lnTo>
                  <a:lnTo>
                    <a:pt x="245" y="510"/>
                  </a:lnTo>
                  <a:lnTo>
                    <a:pt x="247" y="510"/>
                  </a:lnTo>
                  <a:lnTo>
                    <a:pt x="250" y="508"/>
                  </a:lnTo>
                  <a:lnTo>
                    <a:pt x="252" y="506"/>
                  </a:lnTo>
                  <a:lnTo>
                    <a:pt x="254" y="505"/>
                  </a:lnTo>
                  <a:lnTo>
                    <a:pt x="254" y="503"/>
                  </a:lnTo>
                  <a:lnTo>
                    <a:pt x="252" y="501"/>
                  </a:lnTo>
                  <a:lnTo>
                    <a:pt x="250" y="498"/>
                  </a:lnTo>
                  <a:lnTo>
                    <a:pt x="249" y="496"/>
                  </a:lnTo>
                  <a:lnTo>
                    <a:pt x="249" y="496"/>
                  </a:lnTo>
                  <a:lnTo>
                    <a:pt x="249" y="495"/>
                  </a:lnTo>
                  <a:lnTo>
                    <a:pt x="249" y="495"/>
                  </a:lnTo>
                  <a:lnTo>
                    <a:pt x="250" y="493"/>
                  </a:lnTo>
                  <a:lnTo>
                    <a:pt x="250" y="491"/>
                  </a:lnTo>
                  <a:lnTo>
                    <a:pt x="250" y="491"/>
                  </a:lnTo>
                  <a:lnTo>
                    <a:pt x="250" y="488"/>
                  </a:lnTo>
                  <a:lnTo>
                    <a:pt x="250" y="486"/>
                  </a:lnTo>
                  <a:lnTo>
                    <a:pt x="250" y="485"/>
                  </a:lnTo>
                  <a:lnTo>
                    <a:pt x="252" y="483"/>
                  </a:lnTo>
                  <a:lnTo>
                    <a:pt x="252" y="480"/>
                  </a:lnTo>
                  <a:lnTo>
                    <a:pt x="252" y="478"/>
                  </a:lnTo>
                  <a:lnTo>
                    <a:pt x="250" y="475"/>
                  </a:lnTo>
                  <a:lnTo>
                    <a:pt x="247" y="473"/>
                  </a:lnTo>
                  <a:lnTo>
                    <a:pt x="244" y="470"/>
                  </a:lnTo>
                  <a:lnTo>
                    <a:pt x="240" y="468"/>
                  </a:lnTo>
                  <a:lnTo>
                    <a:pt x="239" y="468"/>
                  </a:lnTo>
                  <a:close/>
                  <a:moveTo>
                    <a:pt x="249" y="350"/>
                  </a:moveTo>
                  <a:lnTo>
                    <a:pt x="245" y="350"/>
                  </a:lnTo>
                  <a:lnTo>
                    <a:pt x="244" y="351"/>
                  </a:lnTo>
                  <a:lnTo>
                    <a:pt x="240" y="353"/>
                  </a:lnTo>
                  <a:lnTo>
                    <a:pt x="240" y="355"/>
                  </a:lnTo>
                  <a:lnTo>
                    <a:pt x="239" y="355"/>
                  </a:lnTo>
                  <a:lnTo>
                    <a:pt x="237" y="355"/>
                  </a:lnTo>
                  <a:lnTo>
                    <a:pt x="237" y="355"/>
                  </a:lnTo>
                  <a:lnTo>
                    <a:pt x="235" y="355"/>
                  </a:lnTo>
                  <a:lnTo>
                    <a:pt x="235" y="353"/>
                  </a:lnTo>
                  <a:lnTo>
                    <a:pt x="234" y="355"/>
                  </a:lnTo>
                  <a:lnTo>
                    <a:pt x="232" y="355"/>
                  </a:lnTo>
                  <a:lnTo>
                    <a:pt x="229" y="355"/>
                  </a:lnTo>
                  <a:lnTo>
                    <a:pt x="227" y="355"/>
                  </a:lnTo>
                  <a:lnTo>
                    <a:pt x="217" y="358"/>
                  </a:lnTo>
                  <a:lnTo>
                    <a:pt x="216" y="358"/>
                  </a:lnTo>
                  <a:lnTo>
                    <a:pt x="214" y="358"/>
                  </a:lnTo>
                  <a:lnTo>
                    <a:pt x="211" y="358"/>
                  </a:lnTo>
                  <a:lnTo>
                    <a:pt x="207" y="360"/>
                  </a:lnTo>
                  <a:lnTo>
                    <a:pt x="204" y="360"/>
                  </a:lnTo>
                  <a:lnTo>
                    <a:pt x="202" y="360"/>
                  </a:lnTo>
                  <a:lnTo>
                    <a:pt x="199" y="361"/>
                  </a:lnTo>
                  <a:lnTo>
                    <a:pt x="196" y="361"/>
                  </a:lnTo>
                  <a:lnTo>
                    <a:pt x="192" y="361"/>
                  </a:lnTo>
                  <a:lnTo>
                    <a:pt x="191" y="361"/>
                  </a:lnTo>
                  <a:lnTo>
                    <a:pt x="189" y="361"/>
                  </a:lnTo>
                  <a:lnTo>
                    <a:pt x="188" y="361"/>
                  </a:lnTo>
                  <a:lnTo>
                    <a:pt x="184" y="360"/>
                  </a:lnTo>
                  <a:lnTo>
                    <a:pt x="183" y="360"/>
                  </a:lnTo>
                  <a:lnTo>
                    <a:pt x="181" y="360"/>
                  </a:lnTo>
                  <a:lnTo>
                    <a:pt x="178" y="360"/>
                  </a:lnTo>
                  <a:lnTo>
                    <a:pt x="178" y="360"/>
                  </a:lnTo>
                  <a:lnTo>
                    <a:pt x="176" y="358"/>
                  </a:lnTo>
                  <a:lnTo>
                    <a:pt x="174" y="358"/>
                  </a:lnTo>
                  <a:lnTo>
                    <a:pt x="171" y="356"/>
                  </a:lnTo>
                  <a:lnTo>
                    <a:pt x="169" y="355"/>
                  </a:lnTo>
                  <a:lnTo>
                    <a:pt x="168" y="353"/>
                  </a:lnTo>
                  <a:lnTo>
                    <a:pt x="166" y="353"/>
                  </a:lnTo>
                  <a:lnTo>
                    <a:pt x="164" y="353"/>
                  </a:lnTo>
                  <a:lnTo>
                    <a:pt x="161" y="353"/>
                  </a:lnTo>
                  <a:lnTo>
                    <a:pt x="158" y="353"/>
                  </a:lnTo>
                  <a:lnTo>
                    <a:pt x="156" y="355"/>
                  </a:lnTo>
                  <a:lnTo>
                    <a:pt x="156" y="356"/>
                  </a:lnTo>
                  <a:lnTo>
                    <a:pt x="155" y="360"/>
                  </a:lnTo>
                  <a:lnTo>
                    <a:pt x="155" y="361"/>
                  </a:lnTo>
                  <a:lnTo>
                    <a:pt x="155" y="363"/>
                  </a:lnTo>
                  <a:lnTo>
                    <a:pt x="155" y="365"/>
                  </a:lnTo>
                  <a:lnTo>
                    <a:pt x="155" y="365"/>
                  </a:lnTo>
                  <a:lnTo>
                    <a:pt x="153" y="366"/>
                  </a:lnTo>
                  <a:lnTo>
                    <a:pt x="151" y="366"/>
                  </a:lnTo>
                  <a:lnTo>
                    <a:pt x="150" y="368"/>
                  </a:lnTo>
                  <a:lnTo>
                    <a:pt x="150" y="369"/>
                  </a:lnTo>
                  <a:lnTo>
                    <a:pt x="146" y="373"/>
                  </a:lnTo>
                  <a:lnTo>
                    <a:pt x="145" y="376"/>
                  </a:lnTo>
                  <a:lnTo>
                    <a:pt x="145" y="378"/>
                  </a:lnTo>
                  <a:lnTo>
                    <a:pt x="145" y="381"/>
                  </a:lnTo>
                  <a:lnTo>
                    <a:pt x="145" y="384"/>
                  </a:lnTo>
                  <a:lnTo>
                    <a:pt x="145" y="388"/>
                  </a:lnTo>
                  <a:lnTo>
                    <a:pt x="145" y="388"/>
                  </a:lnTo>
                  <a:lnTo>
                    <a:pt x="143" y="393"/>
                  </a:lnTo>
                  <a:lnTo>
                    <a:pt x="143" y="393"/>
                  </a:lnTo>
                  <a:lnTo>
                    <a:pt x="141" y="394"/>
                  </a:lnTo>
                  <a:lnTo>
                    <a:pt x="141" y="398"/>
                  </a:lnTo>
                  <a:lnTo>
                    <a:pt x="140" y="401"/>
                  </a:lnTo>
                  <a:lnTo>
                    <a:pt x="140" y="404"/>
                  </a:lnTo>
                  <a:lnTo>
                    <a:pt x="140" y="406"/>
                  </a:lnTo>
                  <a:lnTo>
                    <a:pt x="140" y="409"/>
                  </a:lnTo>
                  <a:lnTo>
                    <a:pt x="140" y="412"/>
                  </a:lnTo>
                  <a:lnTo>
                    <a:pt x="141" y="414"/>
                  </a:lnTo>
                  <a:lnTo>
                    <a:pt x="141" y="416"/>
                  </a:lnTo>
                  <a:lnTo>
                    <a:pt x="141" y="416"/>
                  </a:lnTo>
                  <a:lnTo>
                    <a:pt x="140" y="417"/>
                  </a:lnTo>
                  <a:lnTo>
                    <a:pt x="140" y="421"/>
                  </a:lnTo>
                  <a:lnTo>
                    <a:pt x="138" y="422"/>
                  </a:lnTo>
                  <a:lnTo>
                    <a:pt x="136" y="426"/>
                  </a:lnTo>
                  <a:lnTo>
                    <a:pt x="135" y="429"/>
                  </a:lnTo>
                  <a:lnTo>
                    <a:pt x="133" y="432"/>
                  </a:lnTo>
                  <a:lnTo>
                    <a:pt x="131" y="435"/>
                  </a:lnTo>
                  <a:lnTo>
                    <a:pt x="131" y="440"/>
                  </a:lnTo>
                  <a:lnTo>
                    <a:pt x="131" y="445"/>
                  </a:lnTo>
                  <a:lnTo>
                    <a:pt x="133" y="449"/>
                  </a:lnTo>
                  <a:lnTo>
                    <a:pt x="135" y="450"/>
                  </a:lnTo>
                  <a:lnTo>
                    <a:pt x="135" y="452"/>
                  </a:lnTo>
                  <a:lnTo>
                    <a:pt x="135" y="455"/>
                  </a:lnTo>
                  <a:lnTo>
                    <a:pt x="135" y="457"/>
                  </a:lnTo>
                  <a:lnTo>
                    <a:pt x="133" y="458"/>
                  </a:lnTo>
                  <a:lnTo>
                    <a:pt x="131" y="460"/>
                  </a:lnTo>
                  <a:lnTo>
                    <a:pt x="131" y="463"/>
                  </a:lnTo>
                  <a:lnTo>
                    <a:pt x="133" y="467"/>
                  </a:lnTo>
                  <a:lnTo>
                    <a:pt x="136" y="470"/>
                  </a:lnTo>
                  <a:lnTo>
                    <a:pt x="140" y="472"/>
                  </a:lnTo>
                  <a:lnTo>
                    <a:pt x="141" y="472"/>
                  </a:lnTo>
                  <a:lnTo>
                    <a:pt x="145" y="473"/>
                  </a:lnTo>
                  <a:lnTo>
                    <a:pt x="146" y="473"/>
                  </a:lnTo>
                  <a:lnTo>
                    <a:pt x="150" y="473"/>
                  </a:lnTo>
                  <a:lnTo>
                    <a:pt x="151" y="472"/>
                  </a:lnTo>
                  <a:lnTo>
                    <a:pt x="153" y="473"/>
                  </a:lnTo>
                  <a:lnTo>
                    <a:pt x="155" y="473"/>
                  </a:lnTo>
                  <a:lnTo>
                    <a:pt x="158" y="473"/>
                  </a:lnTo>
                  <a:lnTo>
                    <a:pt x="161" y="473"/>
                  </a:lnTo>
                  <a:lnTo>
                    <a:pt x="164" y="475"/>
                  </a:lnTo>
                  <a:lnTo>
                    <a:pt x="168" y="477"/>
                  </a:lnTo>
                  <a:lnTo>
                    <a:pt x="169" y="477"/>
                  </a:lnTo>
                  <a:lnTo>
                    <a:pt x="169" y="477"/>
                  </a:lnTo>
                  <a:lnTo>
                    <a:pt x="169" y="477"/>
                  </a:lnTo>
                  <a:lnTo>
                    <a:pt x="171" y="477"/>
                  </a:lnTo>
                  <a:lnTo>
                    <a:pt x="171" y="475"/>
                  </a:lnTo>
                  <a:lnTo>
                    <a:pt x="171" y="473"/>
                  </a:lnTo>
                  <a:lnTo>
                    <a:pt x="171" y="472"/>
                  </a:lnTo>
                  <a:lnTo>
                    <a:pt x="169" y="470"/>
                  </a:lnTo>
                  <a:lnTo>
                    <a:pt x="169" y="467"/>
                  </a:lnTo>
                  <a:lnTo>
                    <a:pt x="169" y="465"/>
                  </a:lnTo>
                  <a:lnTo>
                    <a:pt x="171" y="463"/>
                  </a:lnTo>
                  <a:lnTo>
                    <a:pt x="173" y="462"/>
                  </a:lnTo>
                  <a:lnTo>
                    <a:pt x="174" y="460"/>
                  </a:lnTo>
                  <a:lnTo>
                    <a:pt x="176" y="458"/>
                  </a:lnTo>
                  <a:lnTo>
                    <a:pt x="176" y="458"/>
                  </a:lnTo>
                  <a:lnTo>
                    <a:pt x="176" y="457"/>
                  </a:lnTo>
                  <a:lnTo>
                    <a:pt x="176" y="455"/>
                  </a:lnTo>
                  <a:lnTo>
                    <a:pt x="178" y="452"/>
                  </a:lnTo>
                  <a:lnTo>
                    <a:pt x="179" y="450"/>
                  </a:lnTo>
                  <a:lnTo>
                    <a:pt x="183" y="450"/>
                  </a:lnTo>
                  <a:lnTo>
                    <a:pt x="184" y="449"/>
                  </a:lnTo>
                  <a:lnTo>
                    <a:pt x="184" y="449"/>
                  </a:lnTo>
                  <a:lnTo>
                    <a:pt x="184" y="449"/>
                  </a:lnTo>
                  <a:lnTo>
                    <a:pt x="184" y="447"/>
                  </a:lnTo>
                  <a:lnTo>
                    <a:pt x="186" y="445"/>
                  </a:lnTo>
                  <a:lnTo>
                    <a:pt x="188" y="444"/>
                  </a:lnTo>
                  <a:lnTo>
                    <a:pt x="191" y="444"/>
                  </a:lnTo>
                  <a:lnTo>
                    <a:pt x="192" y="444"/>
                  </a:lnTo>
                  <a:lnTo>
                    <a:pt x="194" y="444"/>
                  </a:lnTo>
                  <a:lnTo>
                    <a:pt x="194" y="442"/>
                  </a:lnTo>
                  <a:lnTo>
                    <a:pt x="194" y="440"/>
                  </a:lnTo>
                  <a:lnTo>
                    <a:pt x="196" y="437"/>
                  </a:lnTo>
                  <a:lnTo>
                    <a:pt x="197" y="435"/>
                  </a:lnTo>
                  <a:lnTo>
                    <a:pt x="201" y="434"/>
                  </a:lnTo>
                  <a:lnTo>
                    <a:pt x="202" y="432"/>
                  </a:lnTo>
                  <a:lnTo>
                    <a:pt x="206" y="430"/>
                  </a:lnTo>
                  <a:lnTo>
                    <a:pt x="207" y="429"/>
                  </a:lnTo>
                  <a:lnTo>
                    <a:pt x="209" y="429"/>
                  </a:lnTo>
                  <a:lnTo>
                    <a:pt x="209" y="427"/>
                  </a:lnTo>
                  <a:lnTo>
                    <a:pt x="211" y="426"/>
                  </a:lnTo>
                  <a:lnTo>
                    <a:pt x="212" y="424"/>
                  </a:lnTo>
                  <a:lnTo>
                    <a:pt x="214" y="424"/>
                  </a:lnTo>
                  <a:lnTo>
                    <a:pt x="217" y="421"/>
                  </a:lnTo>
                  <a:lnTo>
                    <a:pt x="219" y="419"/>
                  </a:lnTo>
                  <a:lnTo>
                    <a:pt x="221" y="417"/>
                  </a:lnTo>
                  <a:lnTo>
                    <a:pt x="222" y="417"/>
                  </a:lnTo>
                  <a:lnTo>
                    <a:pt x="224" y="416"/>
                  </a:lnTo>
                  <a:lnTo>
                    <a:pt x="224" y="416"/>
                  </a:lnTo>
                  <a:lnTo>
                    <a:pt x="224" y="414"/>
                  </a:lnTo>
                  <a:lnTo>
                    <a:pt x="224" y="412"/>
                  </a:lnTo>
                  <a:lnTo>
                    <a:pt x="224" y="409"/>
                  </a:lnTo>
                  <a:lnTo>
                    <a:pt x="225" y="406"/>
                  </a:lnTo>
                  <a:lnTo>
                    <a:pt x="227" y="404"/>
                  </a:lnTo>
                  <a:lnTo>
                    <a:pt x="229" y="401"/>
                  </a:lnTo>
                  <a:lnTo>
                    <a:pt x="230" y="399"/>
                  </a:lnTo>
                  <a:lnTo>
                    <a:pt x="232" y="398"/>
                  </a:lnTo>
                  <a:lnTo>
                    <a:pt x="235" y="398"/>
                  </a:lnTo>
                  <a:lnTo>
                    <a:pt x="237" y="398"/>
                  </a:lnTo>
                  <a:lnTo>
                    <a:pt x="239" y="396"/>
                  </a:lnTo>
                  <a:lnTo>
                    <a:pt x="239" y="396"/>
                  </a:lnTo>
                  <a:lnTo>
                    <a:pt x="239" y="394"/>
                  </a:lnTo>
                  <a:lnTo>
                    <a:pt x="239" y="393"/>
                  </a:lnTo>
                  <a:lnTo>
                    <a:pt x="239" y="389"/>
                  </a:lnTo>
                  <a:lnTo>
                    <a:pt x="239" y="388"/>
                  </a:lnTo>
                  <a:lnTo>
                    <a:pt x="242" y="386"/>
                  </a:lnTo>
                  <a:lnTo>
                    <a:pt x="244" y="383"/>
                  </a:lnTo>
                  <a:lnTo>
                    <a:pt x="245" y="381"/>
                  </a:lnTo>
                  <a:lnTo>
                    <a:pt x="247" y="379"/>
                  </a:lnTo>
                  <a:lnTo>
                    <a:pt x="249" y="378"/>
                  </a:lnTo>
                  <a:lnTo>
                    <a:pt x="252" y="374"/>
                  </a:lnTo>
                  <a:lnTo>
                    <a:pt x="252" y="373"/>
                  </a:lnTo>
                  <a:lnTo>
                    <a:pt x="254" y="371"/>
                  </a:lnTo>
                  <a:lnTo>
                    <a:pt x="254" y="368"/>
                  </a:lnTo>
                  <a:lnTo>
                    <a:pt x="255" y="366"/>
                  </a:lnTo>
                  <a:lnTo>
                    <a:pt x="255" y="365"/>
                  </a:lnTo>
                  <a:lnTo>
                    <a:pt x="257" y="363"/>
                  </a:lnTo>
                  <a:lnTo>
                    <a:pt x="257" y="360"/>
                  </a:lnTo>
                  <a:lnTo>
                    <a:pt x="255" y="358"/>
                  </a:lnTo>
                  <a:lnTo>
                    <a:pt x="255" y="356"/>
                  </a:lnTo>
                  <a:lnTo>
                    <a:pt x="254" y="355"/>
                  </a:lnTo>
                  <a:lnTo>
                    <a:pt x="252" y="353"/>
                  </a:lnTo>
                  <a:lnTo>
                    <a:pt x="252" y="351"/>
                  </a:lnTo>
                  <a:lnTo>
                    <a:pt x="250" y="351"/>
                  </a:lnTo>
                  <a:lnTo>
                    <a:pt x="250" y="350"/>
                  </a:lnTo>
                  <a:lnTo>
                    <a:pt x="249" y="350"/>
                  </a:lnTo>
                  <a:close/>
                  <a:moveTo>
                    <a:pt x="275" y="0"/>
                  </a:moveTo>
                  <a:lnTo>
                    <a:pt x="278" y="0"/>
                  </a:lnTo>
                  <a:lnTo>
                    <a:pt x="283" y="2"/>
                  </a:lnTo>
                  <a:lnTo>
                    <a:pt x="290" y="2"/>
                  </a:lnTo>
                  <a:lnTo>
                    <a:pt x="298" y="5"/>
                  </a:lnTo>
                  <a:lnTo>
                    <a:pt x="308" y="9"/>
                  </a:lnTo>
                  <a:lnTo>
                    <a:pt x="321" y="15"/>
                  </a:lnTo>
                  <a:lnTo>
                    <a:pt x="334" y="27"/>
                  </a:lnTo>
                  <a:lnTo>
                    <a:pt x="338" y="27"/>
                  </a:lnTo>
                  <a:lnTo>
                    <a:pt x="341" y="28"/>
                  </a:lnTo>
                  <a:lnTo>
                    <a:pt x="343" y="30"/>
                  </a:lnTo>
                  <a:lnTo>
                    <a:pt x="344" y="32"/>
                  </a:lnTo>
                  <a:lnTo>
                    <a:pt x="344" y="33"/>
                  </a:lnTo>
                  <a:lnTo>
                    <a:pt x="343" y="35"/>
                  </a:lnTo>
                  <a:lnTo>
                    <a:pt x="343" y="38"/>
                  </a:lnTo>
                  <a:lnTo>
                    <a:pt x="344" y="38"/>
                  </a:lnTo>
                  <a:lnTo>
                    <a:pt x="346" y="40"/>
                  </a:lnTo>
                  <a:lnTo>
                    <a:pt x="348" y="40"/>
                  </a:lnTo>
                  <a:lnTo>
                    <a:pt x="349" y="40"/>
                  </a:lnTo>
                  <a:lnTo>
                    <a:pt x="352" y="42"/>
                  </a:lnTo>
                  <a:lnTo>
                    <a:pt x="354" y="43"/>
                  </a:lnTo>
                  <a:lnTo>
                    <a:pt x="354" y="45"/>
                  </a:lnTo>
                  <a:lnTo>
                    <a:pt x="354" y="48"/>
                  </a:lnTo>
                  <a:lnTo>
                    <a:pt x="354" y="50"/>
                  </a:lnTo>
                  <a:lnTo>
                    <a:pt x="354" y="51"/>
                  </a:lnTo>
                  <a:lnTo>
                    <a:pt x="356" y="51"/>
                  </a:lnTo>
                  <a:lnTo>
                    <a:pt x="356" y="51"/>
                  </a:lnTo>
                  <a:lnTo>
                    <a:pt x="357" y="53"/>
                  </a:lnTo>
                  <a:lnTo>
                    <a:pt x="357" y="55"/>
                  </a:lnTo>
                  <a:lnTo>
                    <a:pt x="356" y="56"/>
                  </a:lnTo>
                  <a:lnTo>
                    <a:pt x="356" y="58"/>
                  </a:lnTo>
                  <a:lnTo>
                    <a:pt x="356" y="60"/>
                  </a:lnTo>
                  <a:lnTo>
                    <a:pt x="357" y="61"/>
                  </a:lnTo>
                  <a:lnTo>
                    <a:pt x="359" y="63"/>
                  </a:lnTo>
                  <a:lnTo>
                    <a:pt x="359" y="63"/>
                  </a:lnTo>
                  <a:lnTo>
                    <a:pt x="359" y="65"/>
                  </a:lnTo>
                  <a:lnTo>
                    <a:pt x="359" y="68"/>
                  </a:lnTo>
                  <a:lnTo>
                    <a:pt x="359" y="71"/>
                  </a:lnTo>
                  <a:lnTo>
                    <a:pt x="359" y="73"/>
                  </a:lnTo>
                  <a:lnTo>
                    <a:pt x="361" y="75"/>
                  </a:lnTo>
                  <a:lnTo>
                    <a:pt x="362" y="78"/>
                  </a:lnTo>
                  <a:lnTo>
                    <a:pt x="364" y="78"/>
                  </a:lnTo>
                  <a:lnTo>
                    <a:pt x="364" y="86"/>
                  </a:lnTo>
                  <a:lnTo>
                    <a:pt x="362" y="96"/>
                  </a:lnTo>
                  <a:lnTo>
                    <a:pt x="357" y="109"/>
                  </a:lnTo>
                  <a:lnTo>
                    <a:pt x="356" y="112"/>
                  </a:lnTo>
                  <a:lnTo>
                    <a:pt x="354" y="114"/>
                  </a:lnTo>
                  <a:lnTo>
                    <a:pt x="352" y="117"/>
                  </a:lnTo>
                  <a:lnTo>
                    <a:pt x="351" y="122"/>
                  </a:lnTo>
                  <a:lnTo>
                    <a:pt x="351" y="127"/>
                  </a:lnTo>
                  <a:lnTo>
                    <a:pt x="349" y="131"/>
                  </a:lnTo>
                  <a:lnTo>
                    <a:pt x="348" y="134"/>
                  </a:lnTo>
                  <a:lnTo>
                    <a:pt x="346" y="135"/>
                  </a:lnTo>
                  <a:lnTo>
                    <a:pt x="344" y="137"/>
                  </a:lnTo>
                  <a:lnTo>
                    <a:pt x="343" y="137"/>
                  </a:lnTo>
                  <a:lnTo>
                    <a:pt x="343" y="139"/>
                  </a:lnTo>
                  <a:lnTo>
                    <a:pt x="338" y="150"/>
                  </a:lnTo>
                  <a:lnTo>
                    <a:pt x="334" y="165"/>
                  </a:lnTo>
                  <a:lnTo>
                    <a:pt x="333" y="180"/>
                  </a:lnTo>
                  <a:lnTo>
                    <a:pt x="336" y="192"/>
                  </a:lnTo>
                  <a:lnTo>
                    <a:pt x="338" y="196"/>
                  </a:lnTo>
                  <a:lnTo>
                    <a:pt x="341" y="198"/>
                  </a:lnTo>
                  <a:lnTo>
                    <a:pt x="343" y="198"/>
                  </a:lnTo>
                  <a:lnTo>
                    <a:pt x="344" y="200"/>
                  </a:lnTo>
                  <a:lnTo>
                    <a:pt x="348" y="200"/>
                  </a:lnTo>
                  <a:lnTo>
                    <a:pt x="349" y="200"/>
                  </a:lnTo>
                  <a:lnTo>
                    <a:pt x="351" y="200"/>
                  </a:lnTo>
                  <a:lnTo>
                    <a:pt x="352" y="198"/>
                  </a:lnTo>
                  <a:lnTo>
                    <a:pt x="352" y="196"/>
                  </a:lnTo>
                  <a:lnTo>
                    <a:pt x="352" y="195"/>
                  </a:lnTo>
                  <a:lnTo>
                    <a:pt x="354" y="193"/>
                  </a:lnTo>
                  <a:lnTo>
                    <a:pt x="356" y="193"/>
                  </a:lnTo>
                  <a:lnTo>
                    <a:pt x="359" y="192"/>
                  </a:lnTo>
                  <a:lnTo>
                    <a:pt x="361" y="192"/>
                  </a:lnTo>
                  <a:lnTo>
                    <a:pt x="364" y="190"/>
                  </a:lnTo>
                  <a:lnTo>
                    <a:pt x="366" y="187"/>
                  </a:lnTo>
                  <a:lnTo>
                    <a:pt x="369" y="185"/>
                  </a:lnTo>
                  <a:lnTo>
                    <a:pt x="372" y="183"/>
                  </a:lnTo>
                  <a:lnTo>
                    <a:pt x="376" y="183"/>
                  </a:lnTo>
                  <a:lnTo>
                    <a:pt x="377" y="183"/>
                  </a:lnTo>
                  <a:lnTo>
                    <a:pt x="377" y="185"/>
                  </a:lnTo>
                  <a:lnTo>
                    <a:pt x="379" y="187"/>
                  </a:lnTo>
                  <a:lnTo>
                    <a:pt x="379" y="188"/>
                  </a:lnTo>
                  <a:lnTo>
                    <a:pt x="382" y="188"/>
                  </a:lnTo>
                  <a:lnTo>
                    <a:pt x="384" y="188"/>
                  </a:lnTo>
                  <a:lnTo>
                    <a:pt x="385" y="187"/>
                  </a:lnTo>
                  <a:lnTo>
                    <a:pt x="389" y="187"/>
                  </a:lnTo>
                  <a:lnTo>
                    <a:pt x="390" y="185"/>
                  </a:lnTo>
                  <a:lnTo>
                    <a:pt x="394" y="185"/>
                  </a:lnTo>
                  <a:lnTo>
                    <a:pt x="395" y="185"/>
                  </a:lnTo>
                  <a:lnTo>
                    <a:pt x="399" y="185"/>
                  </a:lnTo>
                  <a:lnTo>
                    <a:pt x="400" y="187"/>
                  </a:lnTo>
                  <a:lnTo>
                    <a:pt x="402" y="188"/>
                  </a:lnTo>
                  <a:lnTo>
                    <a:pt x="404" y="188"/>
                  </a:lnTo>
                  <a:lnTo>
                    <a:pt x="407" y="190"/>
                  </a:lnTo>
                  <a:lnTo>
                    <a:pt x="409" y="188"/>
                  </a:lnTo>
                  <a:lnTo>
                    <a:pt x="410" y="185"/>
                  </a:lnTo>
                  <a:lnTo>
                    <a:pt x="412" y="183"/>
                  </a:lnTo>
                  <a:lnTo>
                    <a:pt x="412" y="180"/>
                  </a:lnTo>
                  <a:lnTo>
                    <a:pt x="413" y="178"/>
                  </a:lnTo>
                  <a:lnTo>
                    <a:pt x="413" y="177"/>
                  </a:lnTo>
                  <a:lnTo>
                    <a:pt x="415" y="177"/>
                  </a:lnTo>
                  <a:lnTo>
                    <a:pt x="417" y="177"/>
                  </a:lnTo>
                  <a:lnTo>
                    <a:pt x="418" y="177"/>
                  </a:lnTo>
                  <a:lnTo>
                    <a:pt x="420" y="175"/>
                  </a:lnTo>
                  <a:lnTo>
                    <a:pt x="420" y="173"/>
                  </a:lnTo>
                  <a:lnTo>
                    <a:pt x="422" y="172"/>
                  </a:lnTo>
                  <a:lnTo>
                    <a:pt x="422" y="170"/>
                  </a:lnTo>
                  <a:lnTo>
                    <a:pt x="425" y="168"/>
                  </a:lnTo>
                  <a:lnTo>
                    <a:pt x="428" y="167"/>
                  </a:lnTo>
                  <a:lnTo>
                    <a:pt x="437" y="165"/>
                  </a:lnTo>
                  <a:lnTo>
                    <a:pt x="446" y="167"/>
                  </a:lnTo>
                  <a:lnTo>
                    <a:pt x="456" y="168"/>
                  </a:lnTo>
                  <a:lnTo>
                    <a:pt x="458" y="167"/>
                  </a:lnTo>
                  <a:lnTo>
                    <a:pt x="458" y="165"/>
                  </a:lnTo>
                  <a:lnTo>
                    <a:pt x="460" y="165"/>
                  </a:lnTo>
                  <a:lnTo>
                    <a:pt x="461" y="165"/>
                  </a:lnTo>
                  <a:lnTo>
                    <a:pt x="465" y="163"/>
                  </a:lnTo>
                  <a:lnTo>
                    <a:pt x="468" y="163"/>
                  </a:lnTo>
                  <a:lnTo>
                    <a:pt x="468" y="163"/>
                  </a:lnTo>
                  <a:lnTo>
                    <a:pt x="468" y="162"/>
                  </a:lnTo>
                  <a:lnTo>
                    <a:pt x="468" y="160"/>
                  </a:lnTo>
                  <a:lnTo>
                    <a:pt x="468" y="160"/>
                  </a:lnTo>
                  <a:lnTo>
                    <a:pt x="470" y="159"/>
                  </a:lnTo>
                  <a:lnTo>
                    <a:pt x="471" y="159"/>
                  </a:lnTo>
                  <a:lnTo>
                    <a:pt x="473" y="159"/>
                  </a:lnTo>
                  <a:lnTo>
                    <a:pt x="474" y="159"/>
                  </a:lnTo>
                  <a:lnTo>
                    <a:pt x="476" y="157"/>
                  </a:lnTo>
                  <a:lnTo>
                    <a:pt x="474" y="155"/>
                  </a:lnTo>
                  <a:lnTo>
                    <a:pt x="476" y="154"/>
                  </a:lnTo>
                  <a:lnTo>
                    <a:pt x="478" y="152"/>
                  </a:lnTo>
                  <a:lnTo>
                    <a:pt x="479" y="152"/>
                  </a:lnTo>
                  <a:lnTo>
                    <a:pt x="483" y="150"/>
                  </a:lnTo>
                  <a:lnTo>
                    <a:pt x="484" y="150"/>
                  </a:lnTo>
                  <a:lnTo>
                    <a:pt x="486" y="149"/>
                  </a:lnTo>
                  <a:lnTo>
                    <a:pt x="488" y="149"/>
                  </a:lnTo>
                  <a:lnTo>
                    <a:pt x="491" y="149"/>
                  </a:lnTo>
                  <a:lnTo>
                    <a:pt x="494" y="147"/>
                  </a:lnTo>
                  <a:lnTo>
                    <a:pt x="496" y="147"/>
                  </a:lnTo>
                  <a:lnTo>
                    <a:pt x="498" y="145"/>
                  </a:lnTo>
                  <a:lnTo>
                    <a:pt x="503" y="144"/>
                  </a:lnTo>
                  <a:lnTo>
                    <a:pt x="506" y="142"/>
                  </a:lnTo>
                  <a:lnTo>
                    <a:pt x="511" y="142"/>
                  </a:lnTo>
                  <a:lnTo>
                    <a:pt x="516" y="142"/>
                  </a:lnTo>
                  <a:lnTo>
                    <a:pt x="521" y="144"/>
                  </a:lnTo>
                  <a:lnTo>
                    <a:pt x="526" y="144"/>
                  </a:lnTo>
                  <a:lnTo>
                    <a:pt x="529" y="144"/>
                  </a:lnTo>
                  <a:lnTo>
                    <a:pt x="536" y="142"/>
                  </a:lnTo>
                  <a:lnTo>
                    <a:pt x="540" y="140"/>
                  </a:lnTo>
                  <a:lnTo>
                    <a:pt x="547" y="140"/>
                  </a:lnTo>
                  <a:lnTo>
                    <a:pt x="554" y="142"/>
                  </a:lnTo>
                  <a:lnTo>
                    <a:pt x="560" y="145"/>
                  </a:lnTo>
                  <a:lnTo>
                    <a:pt x="565" y="149"/>
                  </a:lnTo>
                  <a:lnTo>
                    <a:pt x="570" y="150"/>
                  </a:lnTo>
                  <a:lnTo>
                    <a:pt x="573" y="152"/>
                  </a:lnTo>
                  <a:lnTo>
                    <a:pt x="578" y="154"/>
                  </a:lnTo>
                  <a:lnTo>
                    <a:pt x="582" y="154"/>
                  </a:lnTo>
                  <a:lnTo>
                    <a:pt x="583" y="154"/>
                  </a:lnTo>
                  <a:lnTo>
                    <a:pt x="585" y="155"/>
                  </a:lnTo>
                  <a:lnTo>
                    <a:pt x="587" y="157"/>
                  </a:lnTo>
                  <a:lnTo>
                    <a:pt x="587" y="159"/>
                  </a:lnTo>
                  <a:lnTo>
                    <a:pt x="588" y="159"/>
                  </a:lnTo>
                  <a:lnTo>
                    <a:pt x="592" y="160"/>
                  </a:lnTo>
                  <a:lnTo>
                    <a:pt x="592" y="162"/>
                  </a:lnTo>
                  <a:lnTo>
                    <a:pt x="593" y="165"/>
                  </a:lnTo>
                  <a:lnTo>
                    <a:pt x="595" y="167"/>
                  </a:lnTo>
                  <a:lnTo>
                    <a:pt x="597" y="167"/>
                  </a:lnTo>
                  <a:lnTo>
                    <a:pt x="598" y="170"/>
                  </a:lnTo>
                  <a:lnTo>
                    <a:pt x="598" y="172"/>
                  </a:lnTo>
                  <a:lnTo>
                    <a:pt x="597" y="175"/>
                  </a:lnTo>
                  <a:lnTo>
                    <a:pt x="597" y="177"/>
                  </a:lnTo>
                  <a:lnTo>
                    <a:pt x="595" y="178"/>
                  </a:lnTo>
                  <a:lnTo>
                    <a:pt x="595" y="180"/>
                  </a:lnTo>
                  <a:lnTo>
                    <a:pt x="593" y="182"/>
                  </a:lnTo>
                  <a:lnTo>
                    <a:pt x="593" y="187"/>
                  </a:lnTo>
                  <a:lnTo>
                    <a:pt x="593" y="192"/>
                  </a:lnTo>
                  <a:lnTo>
                    <a:pt x="592" y="193"/>
                  </a:lnTo>
                  <a:lnTo>
                    <a:pt x="590" y="193"/>
                  </a:lnTo>
                  <a:lnTo>
                    <a:pt x="588" y="195"/>
                  </a:lnTo>
                  <a:lnTo>
                    <a:pt x="588" y="195"/>
                  </a:lnTo>
                  <a:lnTo>
                    <a:pt x="585" y="200"/>
                  </a:lnTo>
                  <a:lnTo>
                    <a:pt x="583" y="203"/>
                  </a:lnTo>
                  <a:lnTo>
                    <a:pt x="583" y="208"/>
                  </a:lnTo>
                  <a:lnTo>
                    <a:pt x="580" y="211"/>
                  </a:lnTo>
                  <a:lnTo>
                    <a:pt x="577" y="215"/>
                  </a:lnTo>
                  <a:lnTo>
                    <a:pt x="573" y="216"/>
                  </a:lnTo>
                  <a:lnTo>
                    <a:pt x="570" y="218"/>
                  </a:lnTo>
                  <a:lnTo>
                    <a:pt x="565" y="221"/>
                  </a:lnTo>
                  <a:lnTo>
                    <a:pt x="564" y="224"/>
                  </a:lnTo>
                  <a:lnTo>
                    <a:pt x="562" y="226"/>
                  </a:lnTo>
                  <a:lnTo>
                    <a:pt x="560" y="228"/>
                  </a:lnTo>
                  <a:lnTo>
                    <a:pt x="555" y="228"/>
                  </a:lnTo>
                  <a:lnTo>
                    <a:pt x="550" y="229"/>
                  </a:lnTo>
                  <a:lnTo>
                    <a:pt x="545" y="229"/>
                  </a:lnTo>
                  <a:lnTo>
                    <a:pt x="537" y="231"/>
                  </a:lnTo>
                  <a:lnTo>
                    <a:pt x="536" y="233"/>
                  </a:lnTo>
                  <a:lnTo>
                    <a:pt x="531" y="234"/>
                  </a:lnTo>
                  <a:lnTo>
                    <a:pt x="527" y="236"/>
                  </a:lnTo>
                  <a:lnTo>
                    <a:pt x="522" y="238"/>
                  </a:lnTo>
                  <a:lnTo>
                    <a:pt x="517" y="238"/>
                  </a:lnTo>
                  <a:lnTo>
                    <a:pt x="514" y="238"/>
                  </a:lnTo>
                  <a:lnTo>
                    <a:pt x="511" y="236"/>
                  </a:lnTo>
                  <a:lnTo>
                    <a:pt x="509" y="236"/>
                  </a:lnTo>
                  <a:lnTo>
                    <a:pt x="506" y="236"/>
                  </a:lnTo>
                  <a:lnTo>
                    <a:pt x="503" y="238"/>
                  </a:lnTo>
                  <a:lnTo>
                    <a:pt x="501" y="241"/>
                  </a:lnTo>
                  <a:lnTo>
                    <a:pt x="498" y="243"/>
                  </a:lnTo>
                  <a:lnTo>
                    <a:pt x="496" y="244"/>
                  </a:lnTo>
                  <a:lnTo>
                    <a:pt x="493" y="246"/>
                  </a:lnTo>
                  <a:lnTo>
                    <a:pt x="489" y="246"/>
                  </a:lnTo>
                  <a:lnTo>
                    <a:pt x="488" y="246"/>
                  </a:lnTo>
                  <a:lnTo>
                    <a:pt x="486" y="246"/>
                  </a:lnTo>
                  <a:lnTo>
                    <a:pt x="484" y="246"/>
                  </a:lnTo>
                  <a:lnTo>
                    <a:pt x="484" y="248"/>
                  </a:lnTo>
                  <a:lnTo>
                    <a:pt x="483" y="249"/>
                  </a:lnTo>
                  <a:lnTo>
                    <a:pt x="481" y="249"/>
                  </a:lnTo>
                  <a:lnTo>
                    <a:pt x="478" y="251"/>
                  </a:lnTo>
                  <a:lnTo>
                    <a:pt x="474" y="251"/>
                  </a:lnTo>
                  <a:lnTo>
                    <a:pt x="468" y="251"/>
                  </a:lnTo>
                  <a:lnTo>
                    <a:pt x="461" y="251"/>
                  </a:lnTo>
                  <a:lnTo>
                    <a:pt x="455" y="251"/>
                  </a:lnTo>
                  <a:lnTo>
                    <a:pt x="448" y="252"/>
                  </a:lnTo>
                  <a:lnTo>
                    <a:pt x="443" y="252"/>
                  </a:lnTo>
                  <a:lnTo>
                    <a:pt x="442" y="254"/>
                  </a:lnTo>
                  <a:lnTo>
                    <a:pt x="440" y="256"/>
                  </a:lnTo>
                  <a:lnTo>
                    <a:pt x="438" y="257"/>
                  </a:lnTo>
                  <a:lnTo>
                    <a:pt x="437" y="257"/>
                  </a:lnTo>
                  <a:lnTo>
                    <a:pt x="435" y="259"/>
                  </a:lnTo>
                  <a:lnTo>
                    <a:pt x="432" y="259"/>
                  </a:lnTo>
                  <a:lnTo>
                    <a:pt x="430" y="259"/>
                  </a:lnTo>
                  <a:lnTo>
                    <a:pt x="427" y="261"/>
                  </a:lnTo>
                  <a:lnTo>
                    <a:pt x="425" y="262"/>
                  </a:lnTo>
                  <a:lnTo>
                    <a:pt x="423" y="266"/>
                  </a:lnTo>
                  <a:lnTo>
                    <a:pt x="422" y="266"/>
                  </a:lnTo>
                  <a:lnTo>
                    <a:pt x="423" y="266"/>
                  </a:lnTo>
                  <a:lnTo>
                    <a:pt x="423" y="267"/>
                  </a:lnTo>
                  <a:lnTo>
                    <a:pt x="423" y="269"/>
                  </a:lnTo>
                  <a:lnTo>
                    <a:pt x="425" y="274"/>
                  </a:lnTo>
                  <a:lnTo>
                    <a:pt x="425" y="277"/>
                  </a:lnTo>
                  <a:lnTo>
                    <a:pt x="425" y="282"/>
                  </a:lnTo>
                  <a:lnTo>
                    <a:pt x="427" y="287"/>
                  </a:lnTo>
                  <a:lnTo>
                    <a:pt x="427" y="292"/>
                  </a:lnTo>
                  <a:lnTo>
                    <a:pt x="427" y="297"/>
                  </a:lnTo>
                  <a:lnTo>
                    <a:pt x="428" y="302"/>
                  </a:lnTo>
                  <a:lnTo>
                    <a:pt x="430" y="310"/>
                  </a:lnTo>
                  <a:lnTo>
                    <a:pt x="430" y="317"/>
                  </a:lnTo>
                  <a:lnTo>
                    <a:pt x="428" y="323"/>
                  </a:lnTo>
                  <a:lnTo>
                    <a:pt x="428" y="330"/>
                  </a:lnTo>
                  <a:lnTo>
                    <a:pt x="430" y="333"/>
                  </a:lnTo>
                  <a:lnTo>
                    <a:pt x="430" y="337"/>
                  </a:lnTo>
                  <a:lnTo>
                    <a:pt x="432" y="340"/>
                  </a:lnTo>
                  <a:lnTo>
                    <a:pt x="432" y="345"/>
                  </a:lnTo>
                  <a:lnTo>
                    <a:pt x="433" y="348"/>
                  </a:lnTo>
                  <a:lnTo>
                    <a:pt x="435" y="351"/>
                  </a:lnTo>
                  <a:lnTo>
                    <a:pt x="438" y="353"/>
                  </a:lnTo>
                  <a:lnTo>
                    <a:pt x="440" y="355"/>
                  </a:lnTo>
                  <a:lnTo>
                    <a:pt x="440" y="356"/>
                  </a:lnTo>
                  <a:lnTo>
                    <a:pt x="440" y="360"/>
                  </a:lnTo>
                  <a:lnTo>
                    <a:pt x="440" y="361"/>
                  </a:lnTo>
                  <a:lnTo>
                    <a:pt x="446" y="366"/>
                  </a:lnTo>
                  <a:lnTo>
                    <a:pt x="446" y="366"/>
                  </a:lnTo>
                  <a:lnTo>
                    <a:pt x="448" y="365"/>
                  </a:lnTo>
                  <a:lnTo>
                    <a:pt x="451" y="363"/>
                  </a:lnTo>
                  <a:lnTo>
                    <a:pt x="455" y="361"/>
                  </a:lnTo>
                  <a:lnTo>
                    <a:pt x="458" y="358"/>
                  </a:lnTo>
                  <a:lnTo>
                    <a:pt x="460" y="356"/>
                  </a:lnTo>
                  <a:lnTo>
                    <a:pt x="463" y="355"/>
                  </a:lnTo>
                  <a:lnTo>
                    <a:pt x="466" y="351"/>
                  </a:lnTo>
                  <a:lnTo>
                    <a:pt x="468" y="350"/>
                  </a:lnTo>
                  <a:lnTo>
                    <a:pt x="470" y="350"/>
                  </a:lnTo>
                  <a:lnTo>
                    <a:pt x="470" y="348"/>
                  </a:lnTo>
                  <a:lnTo>
                    <a:pt x="471" y="348"/>
                  </a:lnTo>
                  <a:lnTo>
                    <a:pt x="471" y="345"/>
                  </a:lnTo>
                  <a:lnTo>
                    <a:pt x="473" y="340"/>
                  </a:lnTo>
                  <a:lnTo>
                    <a:pt x="474" y="335"/>
                  </a:lnTo>
                  <a:lnTo>
                    <a:pt x="476" y="330"/>
                  </a:lnTo>
                  <a:lnTo>
                    <a:pt x="479" y="327"/>
                  </a:lnTo>
                  <a:lnTo>
                    <a:pt x="481" y="325"/>
                  </a:lnTo>
                  <a:lnTo>
                    <a:pt x="486" y="322"/>
                  </a:lnTo>
                  <a:lnTo>
                    <a:pt x="491" y="320"/>
                  </a:lnTo>
                  <a:lnTo>
                    <a:pt x="494" y="318"/>
                  </a:lnTo>
                  <a:lnTo>
                    <a:pt x="496" y="315"/>
                  </a:lnTo>
                  <a:lnTo>
                    <a:pt x="499" y="312"/>
                  </a:lnTo>
                  <a:lnTo>
                    <a:pt x="503" y="309"/>
                  </a:lnTo>
                  <a:lnTo>
                    <a:pt x="504" y="307"/>
                  </a:lnTo>
                  <a:lnTo>
                    <a:pt x="506" y="305"/>
                  </a:lnTo>
                  <a:lnTo>
                    <a:pt x="507" y="305"/>
                  </a:lnTo>
                  <a:lnTo>
                    <a:pt x="509" y="302"/>
                  </a:lnTo>
                  <a:lnTo>
                    <a:pt x="512" y="299"/>
                  </a:lnTo>
                  <a:lnTo>
                    <a:pt x="514" y="297"/>
                  </a:lnTo>
                  <a:lnTo>
                    <a:pt x="517" y="294"/>
                  </a:lnTo>
                  <a:lnTo>
                    <a:pt x="519" y="294"/>
                  </a:lnTo>
                  <a:lnTo>
                    <a:pt x="522" y="294"/>
                  </a:lnTo>
                  <a:lnTo>
                    <a:pt x="526" y="292"/>
                  </a:lnTo>
                  <a:lnTo>
                    <a:pt x="531" y="290"/>
                  </a:lnTo>
                  <a:lnTo>
                    <a:pt x="534" y="289"/>
                  </a:lnTo>
                  <a:lnTo>
                    <a:pt x="537" y="289"/>
                  </a:lnTo>
                  <a:lnTo>
                    <a:pt x="545" y="289"/>
                  </a:lnTo>
                  <a:lnTo>
                    <a:pt x="545" y="287"/>
                  </a:lnTo>
                  <a:lnTo>
                    <a:pt x="547" y="287"/>
                  </a:lnTo>
                  <a:lnTo>
                    <a:pt x="549" y="287"/>
                  </a:lnTo>
                  <a:lnTo>
                    <a:pt x="550" y="289"/>
                  </a:lnTo>
                  <a:lnTo>
                    <a:pt x="552" y="290"/>
                  </a:lnTo>
                  <a:lnTo>
                    <a:pt x="562" y="290"/>
                  </a:lnTo>
                  <a:lnTo>
                    <a:pt x="572" y="290"/>
                  </a:lnTo>
                  <a:lnTo>
                    <a:pt x="578" y="294"/>
                  </a:lnTo>
                  <a:lnTo>
                    <a:pt x="582" y="299"/>
                  </a:lnTo>
                  <a:lnTo>
                    <a:pt x="583" y="302"/>
                  </a:lnTo>
                  <a:lnTo>
                    <a:pt x="583" y="307"/>
                  </a:lnTo>
                  <a:lnTo>
                    <a:pt x="583" y="312"/>
                  </a:lnTo>
                  <a:lnTo>
                    <a:pt x="582" y="318"/>
                  </a:lnTo>
                  <a:lnTo>
                    <a:pt x="580" y="323"/>
                  </a:lnTo>
                  <a:lnTo>
                    <a:pt x="578" y="328"/>
                  </a:lnTo>
                  <a:lnTo>
                    <a:pt x="577" y="332"/>
                  </a:lnTo>
                  <a:lnTo>
                    <a:pt x="575" y="337"/>
                  </a:lnTo>
                  <a:lnTo>
                    <a:pt x="573" y="340"/>
                  </a:lnTo>
                  <a:lnTo>
                    <a:pt x="570" y="346"/>
                  </a:lnTo>
                  <a:lnTo>
                    <a:pt x="565" y="351"/>
                  </a:lnTo>
                  <a:lnTo>
                    <a:pt x="560" y="356"/>
                  </a:lnTo>
                  <a:lnTo>
                    <a:pt x="555" y="360"/>
                  </a:lnTo>
                  <a:lnTo>
                    <a:pt x="549" y="366"/>
                  </a:lnTo>
                  <a:lnTo>
                    <a:pt x="539" y="374"/>
                  </a:lnTo>
                  <a:lnTo>
                    <a:pt x="527" y="383"/>
                  </a:lnTo>
                  <a:lnTo>
                    <a:pt x="517" y="389"/>
                  </a:lnTo>
                  <a:lnTo>
                    <a:pt x="516" y="398"/>
                  </a:lnTo>
                  <a:lnTo>
                    <a:pt x="514" y="404"/>
                  </a:lnTo>
                  <a:lnTo>
                    <a:pt x="511" y="411"/>
                  </a:lnTo>
                  <a:lnTo>
                    <a:pt x="509" y="414"/>
                  </a:lnTo>
                  <a:lnTo>
                    <a:pt x="509" y="417"/>
                  </a:lnTo>
                  <a:lnTo>
                    <a:pt x="509" y="419"/>
                  </a:lnTo>
                  <a:lnTo>
                    <a:pt x="509" y="419"/>
                  </a:lnTo>
                  <a:lnTo>
                    <a:pt x="509" y="421"/>
                  </a:lnTo>
                  <a:lnTo>
                    <a:pt x="506" y="422"/>
                  </a:lnTo>
                  <a:lnTo>
                    <a:pt x="503" y="426"/>
                  </a:lnTo>
                  <a:lnTo>
                    <a:pt x="503" y="427"/>
                  </a:lnTo>
                  <a:lnTo>
                    <a:pt x="503" y="430"/>
                  </a:lnTo>
                  <a:lnTo>
                    <a:pt x="504" y="432"/>
                  </a:lnTo>
                  <a:lnTo>
                    <a:pt x="504" y="434"/>
                  </a:lnTo>
                  <a:lnTo>
                    <a:pt x="506" y="435"/>
                  </a:lnTo>
                  <a:lnTo>
                    <a:pt x="509" y="435"/>
                  </a:lnTo>
                  <a:lnTo>
                    <a:pt x="511" y="435"/>
                  </a:lnTo>
                  <a:lnTo>
                    <a:pt x="514" y="437"/>
                  </a:lnTo>
                  <a:lnTo>
                    <a:pt x="516" y="440"/>
                  </a:lnTo>
                  <a:lnTo>
                    <a:pt x="517" y="444"/>
                  </a:lnTo>
                  <a:lnTo>
                    <a:pt x="519" y="447"/>
                  </a:lnTo>
                  <a:lnTo>
                    <a:pt x="519" y="450"/>
                  </a:lnTo>
                  <a:lnTo>
                    <a:pt x="521" y="452"/>
                  </a:lnTo>
                  <a:lnTo>
                    <a:pt x="522" y="454"/>
                  </a:lnTo>
                  <a:lnTo>
                    <a:pt x="524" y="455"/>
                  </a:lnTo>
                  <a:lnTo>
                    <a:pt x="526" y="458"/>
                  </a:lnTo>
                  <a:lnTo>
                    <a:pt x="529" y="463"/>
                  </a:lnTo>
                  <a:lnTo>
                    <a:pt x="531" y="468"/>
                  </a:lnTo>
                  <a:lnTo>
                    <a:pt x="531" y="477"/>
                  </a:lnTo>
                  <a:lnTo>
                    <a:pt x="531" y="480"/>
                  </a:lnTo>
                  <a:lnTo>
                    <a:pt x="532" y="482"/>
                  </a:lnTo>
                  <a:lnTo>
                    <a:pt x="534" y="485"/>
                  </a:lnTo>
                  <a:lnTo>
                    <a:pt x="534" y="486"/>
                  </a:lnTo>
                  <a:lnTo>
                    <a:pt x="534" y="490"/>
                  </a:lnTo>
                  <a:lnTo>
                    <a:pt x="534" y="493"/>
                  </a:lnTo>
                  <a:lnTo>
                    <a:pt x="534" y="498"/>
                  </a:lnTo>
                  <a:lnTo>
                    <a:pt x="534" y="503"/>
                  </a:lnTo>
                  <a:lnTo>
                    <a:pt x="534" y="506"/>
                  </a:lnTo>
                  <a:lnTo>
                    <a:pt x="532" y="511"/>
                  </a:lnTo>
                  <a:lnTo>
                    <a:pt x="531" y="516"/>
                  </a:lnTo>
                  <a:lnTo>
                    <a:pt x="526" y="519"/>
                  </a:lnTo>
                  <a:lnTo>
                    <a:pt x="522" y="528"/>
                  </a:lnTo>
                  <a:lnTo>
                    <a:pt x="516" y="539"/>
                  </a:lnTo>
                  <a:lnTo>
                    <a:pt x="509" y="551"/>
                  </a:lnTo>
                  <a:lnTo>
                    <a:pt x="506" y="552"/>
                  </a:lnTo>
                  <a:lnTo>
                    <a:pt x="503" y="554"/>
                  </a:lnTo>
                  <a:lnTo>
                    <a:pt x="501" y="557"/>
                  </a:lnTo>
                  <a:lnTo>
                    <a:pt x="499" y="559"/>
                  </a:lnTo>
                  <a:lnTo>
                    <a:pt x="498" y="562"/>
                  </a:lnTo>
                  <a:lnTo>
                    <a:pt x="493" y="566"/>
                  </a:lnTo>
                  <a:lnTo>
                    <a:pt x="489" y="569"/>
                  </a:lnTo>
                  <a:lnTo>
                    <a:pt x="484" y="572"/>
                  </a:lnTo>
                  <a:lnTo>
                    <a:pt x="481" y="577"/>
                  </a:lnTo>
                  <a:lnTo>
                    <a:pt x="479" y="582"/>
                  </a:lnTo>
                  <a:lnTo>
                    <a:pt x="476" y="585"/>
                  </a:lnTo>
                  <a:lnTo>
                    <a:pt x="473" y="587"/>
                  </a:lnTo>
                  <a:lnTo>
                    <a:pt x="471" y="587"/>
                  </a:lnTo>
                  <a:lnTo>
                    <a:pt x="468" y="589"/>
                  </a:lnTo>
                  <a:lnTo>
                    <a:pt x="468" y="589"/>
                  </a:lnTo>
                  <a:lnTo>
                    <a:pt x="466" y="590"/>
                  </a:lnTo>
                  <a:lnTo>
                    <a:pt x="465" y="594"/>
                  </a:lnTo>
                  <a:lnTo>
                    <a:pt x="460" y="594"/>
                  </a:lnTo>
                  <a:lnTo>
                    <a:pt x="456" y="595"/>
                  </a:lnTo>
                  <a:lnTo>
                    <a:pt x="453" y="597"/>
                  </a:lnTo>
                  <a:lnTo>
                    <a:pt x="448" y="599"/>
                  </a:lnTo>
                  <a:lnTo>
                    <a:pt x="445" y="600"/>
                  </a:lnTo>
                  <a:lnTo>
                    <a:pt x="442" y="602"/>
                  </a:lnTo>
                  <a:lnTo>
                    <a:pt x="438" y="602"/>
                  </a:lnTo>
                  <a:lnTo>
                    <a:pt x="437" y="602"/>
                  </a:lnTo>
                  <a:lnTo>
                    <a:pt x="433" y="602"/>
                  </a:lnTo>
                  <a:lnTo>
                    <a:pt x="428" y="600"/>
                  </a:lnTo>
                  <a:lnTo>
                    <a:pt x="425" y="599"/>
                  </a:lnTo>
                  <a:lnTo>
                    <a:pt x="422" y="595"/>
                  </a:lnTo>
                  <a:lnTo>
                    <a:pt x="420" y="592"/>
                  </a:lnTo>
                  <a:lnTo>
                    <a:pt x="420" y="590"/>
                  </a:lnTo>
                  <a:lnTo>
                    <a:pt x="422" y="587"/>
                  </a:lnTo>
                  <a:lnTo>
                    <a:pt x="423" y="584"/>
                  </a:lnTo>
                  <a:lnTo>
                    <a:pt x="423" y="580"/>
                  </a:lnTo>
                  <a:lnTo>
                    <a:pt x="425" y="577"/>
                  </a:lnTo>
                  <a:lnTo>
                    <a:pt x="427" y="574"/>
                  </a:lnTo>
                  <a:lnTo>
                    <a:pt x="428" y="572"/>
                  </a:lnTo>
                  <a:lnTo>
                    <a:pt x="432" y="571"/>
                  </a:lnTo>
                  <a:lnTo>
                    <a:pt x="435" y="569"/>
                  </a:lnTo>
                  <a:lnTo>
                    <a:pt x="438" y="569"/>
                  </a:lnTo>
                  <a:lnTo>
                    <a:pt x="440" y="567"/>
                  </a:lnTo>
                  <a:lnTo>
                    <a:pt x="442" y="566"/>
                  </a:lnTo>
                  <a:lnTo>
                    <a:pt x="442" y="564"/>
                  </a:lnTo>
                  <a:lnTo>
                    <a:pt x="442" y="562"/>
                  </a:lnTo>
                  <a:lnTo>
                    <a:pt x="442" y="559"/>
                  </a:lnTo>
                  <a:lnTo>
                    <a:pt x="443" y="557"/>
                  </a:lnTo>
                  <a:lnTo>
                    <a:pt x="443" y="556"/>
                  </a:lnTo>
                  <a:lnTo>
                    <a:pt x="445" y="554"/>
                  </a:lnTo>
                  <a:lnTo>
                    <a:pt x="446" y="552"/>
                  </a:lnTo>
                  <a:lnTo>
                    <a:pt x="446" y="551"/>
                  </a:lnTo>
                  <a:lnTo>
                    <a:pt x="446" y="547"/>
                  </a:lnTo>
                  <a:lnTo>
                    <a:pt x="446" y="546"/>
                  </a:lnTo>
                  <a:lnTo>
                    <a:pt x="448" y="544"/>
                  </a:lnTo>
                  <a:lnTo>
                    <a:pt x="450" y="543"/>
                  </a:lnTo>
                  <a:lnTo>
                    <a:pt x="451" y="541"/>
                  </a:lnTo>
                  <a:lnTo>
                    <a:pt x="453" y="538"/>
                  </a:lnTo>
                  <a:lnTo>
                    <a:pt x="455" y="534"/>
                  </a:lnTo>
                  <a:lnTo>
                    <a:pt x="456" y="531"/>
                  </a:lnTo>
                  <a:lnTo>
                    <a:pt x="460" y="528"/>
                  </a:lnTo>
                  <a:lnTo>
                    <a:pt x="461" y="524"/>
                  </a:lnTo>
                  <a:lnTo>
                    <a:pt x="463" y="523"/>
                  </a:lnTo>
                  <a:lnTo>
                    <a:pt x="463" y="521"/>
                  </a:lnTo>
                  <a:lnTo>
                    <a:pt x="463" y="518"/>
                  </a:lnTo>
                  <a:lnTo>
                    <a:pt x="463" y="513"/>
                  </a:lnTo>
                  <a:lnTo>
                    <a:pt x="463" y="511"/>
                  </a:lnTo>
                  <a:lnTo>
                    <a:pt x="463" y="508"/>
                  </a:lnTo>
                  <a:lnTo>
                    <a:pt x="465" y="506"/>
                  </a:lnTo>
                  <a:lnTo>
                    <a:pt x="466" y="501"/>
                  </a:lnTo>
                  <a:lnTo>
                    <a:pt x="470" y="496"/>
                  </a:lnTo>
                  <a:lnTo>
                    <a:pt x="471" y="493"/>
                  </a:lnTo>
                  <a:lnTo>
                    <a:pt x="473" y="490"/>
                  </a:lnTo>
                  <a:lnTo>
                    <a:pt x="473" y="482"/>
                  </a:lnTo>
                  <a:lnTo>
                    <a:pt x="474" y="470"/>
                  </a:lnTo>
                  <a:lnTo>
                    <a:pt x="478" y="457"/>
                  </a:lnTo>
                  <a:lnTo>
                    <a:pt x="479" y="447"/>
                  </a:lnTo>
                  <a:lnTo>
                    <a:pt x="481" y="442"/>
                  </a:lnTo>
                  <a:lnTo>
                    <a:pt x="481" y="440"/>
                  </a:lnTo>
                  <a:lnTo>
                    <a:pt x="479" y="437"/>
                  </a:lnTo>
                  <a:lnTo>
                    <a:pt x="479" y="437"/>
                  </a:lnTo>
                  <a:lnTo>
                    <a:pt x="481" y="435"/>
                  </a:lnTo>
                  <a:lnTo>
                    <a:pt x="481" y="434"/>
                  </a:lnTo>
                  <a:lnTo>
                    <a:pt x="481" y="432"/>
                  </a:lnTo>
                  <a:lnTo>
                    <a:pt x="481" y="429"/>
                  </a:lnTo>
                  <a:lnTo>
                    <a:pt x="479" y="427"/>
                  </a:lnTo>
                  <a:lnTo>
                    <a:pt x="478" y="426"/>
                  </a:lnTo>
                  <a:lnTo>
                    <a:pt x="476" y="424"/>
                  </a:lnTo>
                  <a:lnTo>
                    <a:pt x="471" y="424"/>
                  </a:lnTo>
                  <a:lnTo>
                    <a:pt x="468" y="426"/>
                  </a:lnTo>
                  <a:lnTo>
                    <a:pt x="465" y="427"/>
                  </a:lnTo>
                  <a:lnTo>
                    <a:pt x="461" y="430"/>
                  </a:lnTo>
                  <a:lnTo>
                    <a:pt x="458" y="432"/>
                  </a:lnTo>
                  <a:lnTo>
                    <a:pt x="453" y="435"/>
                  </a:lnTo>
                  <a:lnTo>
                    <a:pt x="450" y="437"/>
                  </a:lnTo>
                  <a:lnTo>
                    <a:pt x="446" y="439"/>
                  </a:lnTo>
                  <a:lnTo>
                    <a:pt x="443" y="440"/>
                  </a:lnTo>
                  <a:lnTo>
                    <a:pt x="442" y="442"/>
                  </a:lnTo>
                  <a:lnTo>
                    <a:pt x="442" y="445"/>
                  </a:lnTo>
                  <a:lnTo>
                    <a:pt x="440" y="445"/>
                  </a:lnTo>
                  <a:lnTo>
                    <a:pt x="437" y="447"/>
                  </a:lnTo>
                  <a:lnTo>
                    <a:pt x="435" y="449"/>
                  </a:lnTo>
                  <a:lnTo>
                    <a:pt x="433" y="450"/>
                  </a:lnTo>
                  <a:lnTo>
                    <a:pt x="430" y="454"/>
                  </a:lnTo>
                  <a:lnTo>
                    <a:pt x="428" y="457"/>
                  </a:lnTo>
                  <a:lnTo>
                    <a:pt x="425" y="458"/>
                  </a:lnTo>
                  <a:lnTo>
                    <a:pt x="422" y="460"/>
                  </a:lnTo>
                  <a:lnTo>
                    <a:pt x="417" y="463"/>
                  </a:lnTo>
                  <a:lnTo>
                    <a:pt x="410" y="468"/>
                  </a:lnTo>
                  <a:lnTo>
                    <a:pt x="405" y="473"/>
                  </a:lnTo>
                  <a:lnTo>
                    <a:pt x="400" y="478"/>
                  </a:lnTo>
                  <a:lnTo>
                    <a:pt x="399" y="480"/>
                  </a:lnTo>
                  <a:lnTo>
                    <a:pt x="395" y="483"/>
                  </a:lnTo>
                  <a:lnTo>
                    <a:pt x="394" y="485"/>
                  </a:lnTo>
                  <a:lnTo>
                    <a:pt x="394" y="486"/>
                  </a:lnTo>
                  <a:lnTo>
                    <a:pt x="394" y="490"/>
                  </a:lnTo>
                  <a:lnTo>
                    <a:pt x="392" y="491"/>
                  </a:lnTo>
                  <a:lnTo>
                    <a:pt x="390" y="495"/>
                  </a:lnTo>
                  <a:lnTo>
                    <a:pt x="387" y="496"/>
                  </a:lnTo>
                  <a:lnTo>
                    <a:pt x="384" y="500"/>
                  </a:lnTo>
                  <a:lnTo>
                    <a:pt x="384" y="501"/>
                  </a:lnTo>
                  <a:lnTo>
                    <a:pt x="384" y="505"/>
                  </a:lnTo>
                  <a:lnTo>
                    <a:pt x="382" y="506"/>
                  </a:lnTo>
                  <a:lnTo>
                    <a:pt x="382" y="508"/>
                  </a:lnTo>
                  <a:lnTo>
                    <a:pt x="380" y="510"/>
                  </a:lnTo>
                  <a:lnTo>
                    <a:pt x="377" y="511"/>
                  </a:lnTo>
                  <a:lnTo>
                    <a:pt x="376" y="513"/>
                  </a:lnTo>
                  <a:lnTo>
                    <a:pt x="374" y="515"/>
                  </a:lnTo>
                  <a:lnTo>
                    <a:pt x="371" y="518"/>
                  </a:lnTo>
                  <a:lnTo>
                    <a:pt x="369" y="519"/>
                  </a:lnTo>
                  <a:lnTo>
                    <a:pt x="366" y="524"/>
                  </a:lnTo>
                  <a:lnTo>
                    <a:pt x="361" y="528"/>
                  </a:lnTo>
                  <a:lnTo>
                    <a:pt x="357" y="529"/>
                  </a:lnTo>
                  <a:lnTo>
                    <a:pt x="352" y="531"/>
                  </a:lnTo>
                  <a:lnTo>
                    <a:pt x="348" y="533"/>
                  </a:lnTo>
                  <a:lnTo>
                    <a:pt x="343" y="531"/>
                  </a:lnTo>
                  <a:lnTo>
                    <a:pt x="338" y="529"/>
                  </a:lnTo>
                  <a:lnTo>
                    <a:pt x="333" y="524"/>
                  </a:lnTo>
                  <a:lnTo>
                    <a:pt x="329" y="519"/>
                  </a:lnTo>
                  <a:lnTo>
                    <a:pt x="326" y="515"/>
                  </a:lnTo>
                  <a:lnTo>
                    <a:pt x="326" y="511"/>
                  </a:lnTo>
                  <a:lnTo>
                    <a:pt x="326" y="508"/>
                  </a:lnTo>
                  <a:lnTo>
                    <a:pt x="326" y="503"/>
                  </a:lnTo>
                  <a:lnTo>
                    <a:pt x="324" y="501"/>
                  </a:lnTo>
                  <a:lnTo>
                    <a:pt x="323" y="500"/>
                  </a:lnTo>
                  <a:lnTo>
                    <a:pt x="321" y="496"/>
                  </a:lnTo>
                  <a:lnTo>
                    <a:pt x="321" y="490"/>
                  </a:lnTo>
                  <a:lnTo>
                    <a:pt x="321" y="485"/>
                  </a:lnTo>
                  <a:lnTo>
                    <a:pt x="321" y="480"/>
                  </a:lnTo>
                  <a:lnTo>
                    <a:pt x="321" y="475"/>
                  </a:lnTo>
                  <a:lnTo>
                    <a:pt x="323" y="467"/>
                  </a:lnTo>
                  <a:lnTo>
                    <a:pt x="323" y="460"/>
                  </a:lnTo>
                  <a:lnTo>
                    <a:pt x="323" y="455"/>
                  </a:lnTo>
                  <a:lnTo>
                    <a:pt x="323" y="449"/>
                  </a:lnTo>
                  <a:lnTo>
                    <a:pt x="323" y="445"/>
                  </a:lnTo>
                  <a:lnTo>
                    <a:pt x="324" y="442"/>
                  </a:lnTo>
                  <a:lnTo>
                    <a:pt x="326" y="440"/>
                  </a:lnTo>
                  <a:lnTo>
                    <a:pt x="328" y="440"/>
                  </a:lnTo>
                  <a:lnTo>
                    <a:pt x="329" y="440"/>
                  </a:lnTo>
                  <a:lnTo>
                    <a:pt x="329" y="439"/>
                  </a:lnTo>
                  <a:lnTo>
                    <a:pt x="329" y="437"/>
                  </a:lnTo>
                  <a:lnTo>
                    <a:pt x="331" y="435"/>
                  </a:lnTo>
                  <a:lnTo>
                    <a:pt x="333" y="435"/>
                  </a:lnTo>
                  <a:lnTo>
                    <a:pt x="334" y="434"/>
                  </a:lnTo>
                  <a:lnTo>
                    <a:pt x="336" y="434"/>
                  </a:lnTo>
                  <a:lnTo>
                    <a:pt x="336" y="432"/>
                  </a:lnTo>
                  <a:lnTo>
                    <a:pt x="336" y="430"/>
                  </a:lnTo>
                  <a:lnTo>
                    <a:pt x="336" y="430"/>
                  </a:lnTo>
                  <a:lnTo>
                    <a:pt x="338" y="429"/>
                  </a:lnTo>
                  <a:lnTo>
                    <a:pt x="339" y="429"/>
                  </a:lnTo>
                  <a:lnTo>
                    <a:pt x="341" y="427"/>
                  </a:lnTo>
                  <a:lnTo>
                    <a:pt x="341" y="426"/>
                  </a:lnTo>
                  <a:lnTo>
                    <a:pt x="343" y="424"/>
                  </a:lnTo>
                  <a:lnTo>
                    <a:pt x="343" y="422"/>
                  </a:lnTo>
                  <a:lnTo>
                    <a:pt x="346" y="419"/>
                  </a:lnTo>
                  <a:lnTo>
                    <a:pt x="348" y="416"/>
                  </a:lnTo>
                  <a:lnTo>
                    <a:pt x="349" y="412"/>
                  </a:lnTo>
                  <a:lnTo>
                    <a:pt x="352" y="411"/>
                  </a:lnTo>
                  <a:lnTo>
                    <a:pt x="354" y="411"/>
                  </a:lnTo>
                  <a:lnTo>
                    <a:pt x="356" y="409"/>
                  </a:lnTo>
                  <a:lnTo>
                    <a:pt x="357" y="407"/>
                  </a:lnTo>
                  <a:lnTo>
                    <a:pt x="359" y="401"/>
                  </a:lnTo>
                  <a:lnTo>
                    <a:pt x="361" y="401"/>
                  </a:lnTo>
                  <a:lnTo>
                    <a:pt x="362" y="399"/>
                  </a:lnTo>
                  <a:lnTo>
                    <a:pt x="362" y="399"/>
                  </a:lnTo>
                  <a:lnTo>
                    <a:pt x="364" y="398"/>
                  </a:lnTo>
                  <a:lnTo>
                    <a:pt x="364" y="398"/>
                  </a:lnTo>
                  <a:lnTo>
                    <a:pt x="364" y="394"/>
                  </a:lnTo>
                  <a:lnTo>
                    <a:pt x="364" y="391"/>
                  </a:lnTo>
                  <a:lnTo>
                    <a:pt x="364" y="388"/>
                  </a:lnTo>
                  <a:lnTo>
                    <a:pt x="364" y="386"/>
                  </a:lnTo>
                  <a:lnTo>
                    <a:pt x="366" y="379"/>
                  </a:lnTo>
                  <a:lnTo>
                    <a:pt x="369" y="373"/>
                  </a:lnTo>
                  <a:lnTo>
                    <a:pt x="371" y="371"/>
                  </a:lnTo>
                  <a:lnTo>
                    <a:pt x="371" y="369"/>
                  </a:lnTo>
                  <a:lnTo>
                    <a:pt x="372" y="366"/>
                  </a:lnTo>
                  <a:lnTo>
                    <a:pt x="372" y="365"/>
                  </a:lnTo>
                  <a:lnTo>
                    <a:pt x="371" y="363"/>
                  </a:lnTo>
                  <a:lnTo>
                    <a:pt x="371" y="360"/>
                  </a:lnTo>
                  <a:lnTo>
                    <a:pt x="371" y="358"/>
                  </a:lnTo>
                  <a:lnTo>
                    <a:pt x="372" y="358"/>
                  </a:lnTo>
                  <a:lnTo>
                    <a:pt x="376" y="355"/>
                  </a:lnTo>
                  <a:lnTo>
                    <a:pt x="377" y="351"/>
                  </a:lnTo>
                  <a:lnTo>
                    <a:pt x="377" y="348"/>
                  </a:lnTo>
                  <a:lnTo>
                    <a:pt x="376" y="346"/>
                  </a:lnTo>
                  <a:lnTo>
                    <a:pt x="377" y="343"/>
                  </a:lnTo>
                  <a:lnTo>
                    <a:pt x="377" y="340"/>
                  </a:lnTo>
                  <a:lnTo>
                    <a:pt x="379" y="335"/>
                  </a:lnTo>
                  <a:lnTo>
                    <a:pt x="379" y="332"/>
                  </a:lnTo>
                  <a:lnTo>
                    <a:pt x="379" y="328"/>
                  </a:lnTo>
                  <a:lnTo>
                    <a:pt x="379" y="325"/>
                  </a:lnTo>
                  <a:lnTo>
                    <a:pt x="380" y="323"/>
                  </a:lnTo>
                  <a:lnTo>
                    <a:pt x="382" y="322"/>
                  </a:lnTo>
                  <a:lnTo>
                    <a:pt x="382" y="320"/>
                  </a:lnTo>
                  <a:lnTo>
                    <a:pt x="380" y="317"/>
                  </a:lnTo>
                  <a:lnTo>
                    <a:pt x="379" y="315"/>
                  </a:lnTo>
                  <a:lnTo>
                    <a:pt x="379" y="312"/>
                  </a:lnTo>
                  <a:lnTo>
                    <a:pt x="379" y="309"/>
                  </a:lnTo>
                  <a:lnTo>
                    <a:pt x="380" y="307"/>
                  </a:lnTo>
                  <a:lnTo>
                    <a:pt x="382" y="305"/>
                  </a:lnTo>
                  <a:lnTo>
                    <a:pt x="382" y="304"/>
                  </a:lnTo>
                  <a:lnTo>
                    <a:pt x="382" y="300"/>
                  </a:lnTo>
                  <a:lnTo>
                    <a:pt x="382" y="297"/>
                  </a:lnTo>
                  <a:lnTo>
                    <a:pt x="382" y="294"/>
                  </a:lnTo>
                  <a:lnTo>
                    <a:pt x="380" y="290"/>
                  </a:lnTo>
                  <a:lnTo>
                    <a:pt x="377" y="289"/>
                  </a:lnTo>
                  <a:lnTo>
                    <a:pt x="376" y="289"/>
                  </a:lnTo>
                  <a:lnTo>
                    <a:pt x="372" y="289"/>
                  </a:lnTo>
                  <a:lnTo>
                    <a:pt x="371" y="289"/>
                  </a:lnTo>
                  <a:lnTo>
                    <a:pt x="369" y="290"/>
                  </a:lnTo>
                  <a:lnTo>
                    <a:pt x="367" y="292"/>
                  </a:lnTo>
                  <a:lnTo>
                    <a:pt x="366" y="292"/>
                  </a:lnTo>
                  <a:lnTo>
                    <a:pt x="364" y="292"/>
                  </a:lnTo>
                  <a:lnTo>
                    <a:pt x="362" y="294"/>
                  </a:lnTo>
                  <a:lnTo>
                    <a:pt x="362" y="295"/>
                  </a:lnTo>
                  <a:lnTo>
                    <a:pt x="361" y="297"/>
                  </a:lnTo>
                  <a:lnTo>
                    <a:pt x="359" y="297"/>
                  </a:lnTo>
                  <a:lnTo>
                    <a:pt x="356" y="297"/>
                  </a:lnTo>
                  <a:lnTo>
                    <a:pt x="352" y="299"/>
                  </a:lnTo>
                  <a:lnTo>
                    <a:pt x="349" y="302"/>
                  </a:lnTo>
                  <a:lnTo>
                    <a:pt x="349" y="304"/>
                  </a:lnTo>
                  <a:lnTo>
                    <a:pt x="349" y="307"/>
                  </a:lnTo>
                  <a:lnTo>
                    <a:pt x="349" y="309"/>
                  </a:lnTo>
                  <a:lnTo>
                    <a:pt x="348" y="310"/>
                  </a:lnTo>
                  <a:lnTo>
                    <a:pt x="346" y="312"/>
                  </a:lnTo>
                  <a:lnTo>
                    <a:pt x="346" y="312"/>
                  </a:lnTo>
                  <a:lnTo>
                    <a:pt x="344" y="312"/>
                  </a:lnTo>
                  <a:lnTo>
                    <a:pt x="344" y="313"/>
                  </a:lnTo>
                  <a:lnTo>
                    <a:pt x="343" y="315"/>
                  </a:lnTo>
                  <a:lnTo>
                    <a:pt x="341" y="317"/>
                  </a:lnTo>
                  <a:lnTo>
                    <a:pt x="339" y="320"/>
                  </a:lnTo>
                  <a:lnTo>
                    <a:pt x="338" y="323"/>
                  </a:lnTo>
                  <a:lnTo>
                    <a:pt x="334" y="328"/>
                  </a:lnTo>
                  <a:lnTo>
                    <a:pt x="333" y="332"/>
                  </a:lnTo>
                  <a:lnTo>
                    <a:pt x="331" y="333"/>
                  </a:lnTo>
                  <a:lnTo>
                    <a:pt x="328" y="337"/>
                  </a:lnTo>
                  <a:lnTo>
                    <a:pt x="324" y="338"/>
                  </a:lnTo>
                  <a:lnTo>
                    <a:pt x="321" y="343"/>
                  </a:lnTo>
                  <a:lnTo>
                    <a:pt x="319" y="345"/>
                  </a:lnTo>
                  <a:lnTo>
                    <a:pt x="318" y="348"/>
                  </a:lnTo>
                  <a:lnTo>
                    <a:pt x="318" y="351"/>
                  </a:lnTo>
                  <a:lnTo>
                    <a:pt x="318" y="355"/>
                  </a:lnTo>
                  <a:lnTo>
                    <a:pt x="316" y="358"/>
                  </a:lnTo>
                  <a:lnTo>
                    <a:pt x="315" y="360"/>
                  </a:lnTo>
                  <a:lnTo>
                    <a:pt x="313" y="361"/>
                  </a:lnTo>
                  <a:lnTo>
                    <a:pt x="311" y="363"/>
                  </a:lnTo>
                  <a:lnTo>
                    <a:pt x="310" y="366"/>
                  </a:lnTo>
                  <a:lnTo>
                    <a:pt x="308" y="369"/>
                  </a:lnTo>
                  <a:lnTo>
                    <a:pt x="306" y="371"/>
                  </a:lnTo>
                  <a:lnTo>
                    <a:pt x="305" y="374"/>
                  </a:lnTo>
                  <a:lnTo>
                    <a:pt x="301" y="378"/>
                  </a:lnTo>
                  <a:lnTo>
                    <a:pt x="301" y="383"/>
                  </a:lnTo>
                  <a:lnTo>
                    <a:pt x="300" y="386"/>
                  </a:lnTo>
                  <a:lnTo>
                    <a:pt x="298" y="391"/>
                  </a:lnTo>
                  <a:lnTo>
                    <a:pt x="298" y="394"/>
                  </a:lnTo>
                  <a:lnTo>
                    <a:pt x="296" y="398"/>
                  </a:lnTo>
                  <a:lnTo>
                    <a:pt x="295" y="401"/>
                  </a:lnTo>
                  <a:lnTo>
                    <a:pt x="293" y="406"/>
                  </a:lnTo>
                  <a:lnTo>
                    <a:pt x="291" y="411"/>
                  </a:lnTo>
                  <a:lnTo>
                    <a:pt x="291" y="414"/>
                  </a:lnTo>
                  <a:lnTo>
                    <a:pt x="293" y="417"/>
                  </a:lnTo>
                  <a:lnTo>
                    <a:pt x="293" y="421"/>
                  </a:lnTo>
                  <a:lnTo>
                    <a:pt x="293" y="424"/>
                  </a:lnTo>
                  <a:lnTo>
                    <a:pt x="293" y="430"/>
                  </a:lnTo>
                  <a:lnTo>
                    <a:pt x="291" y="432"/>
                  </a:lnTo>
                  <a:lnTo>
                    <a:pt x="290" y="435"/>
                  </a:lnTo>
                  <a:lnTo>
                    <a:pt x="290" y="440"/>
                  </a:lnTo>
                  <a:lnTo>
                    <a:pt x="290" y="444"/>
                  </a:lnTo>
                  <a:lnTo>
                    <a:pt x="290" y="445"/>
                  </a:lnTo>
                  <a:lnTo>
                    <a:pt x="291" y="449"/>
                  </a:lnTo>
                  <a:lnTo>
                    <a:pt x="290" y="454"/>
                  </a:lnTo>
                  <a:lnTo>
                    <a:pt x="288" y="458"/>
                  </a:lnTo>
                  <a:lnTo>
                    <a:pt x="286" y="465"/>
                  </a:lnTo>
                  <a:lnTo>
                    <a:pt x="286" y="472"/>
                  </a:lnTo>
                  <a:lnTo>
                    <a:pt x="285" y="475"/>
                  </a:lnTo>
                  <a:lnTo>
                    <a:pt x="285" y="475"/>
                  </a:lnTo>
                  <a:lnTo>
                    <a:pt x="283" y="477"/>
                  </a:lnTo>
                  <a:lnTo>
                    <a:pt x="283" y="477"/>
                  </a:lnTo>
                  <a:lnTo>
                    <a:pt x="282" y="477"/>
                  </a:lnTo>
                  <a:lnTo>
                    <a:pt x="282" y="478"/>
                  </a:lnTo>
                  <a:lnTo>
                    <a:pt x="282" y="482"/>
                  </a:lnTo>
                  <a:lnTo>
                    <a:pt x="282" y="485"/>
                  </a:lnTo>
                  <a:lnTo>
                    <a:pt x="282" y="488"/>
                  </a:lnTo>
                  <a:lnTo>
                    <a:pt x="282" y="490"/>
                  </a:lnTo>
                  <a:lnTo>
                    <a:pt x="280" y="490"/>
                  </a:lnTo>
                  <a:lnTo>
                    <a:pt x="278" y="490"/>
                  </a:lnTo>
                  <a:lnTo>
                    <a:pt x="278" y="491"/>
                  </a:lnTo>
                  <a:lnTo>
                    <a:pt x="277" y="500"/>
                  </a:lnTo>
                  <a:lnTo>
                    <a:pt x="277" y="506"/>
                  </a:lnTo>
                  <a:lnTo>
                    <a:pt x="275" y="513"/>
                  </a:lnTo>
                  <a:lnTo>
                    <a:pt x="275" y="518"/>
                  </a:lnTo>
                  <a:lnTo>
                    <a:pt x="277" y="521"/>
                  </a:lnTo>
                  <a:lnTo>
                    <a:pt x="278" y="523"/>
                  </a:lnTo>
                  <a:lnTo>
                    <a:pt x="278" y="526"/>
                  </a:lnTo>
                  <a:lnTo>
                    <a:pt x="282" y="528"/>
                  </a:lnTo>
                  <a:lnTo>
                    <a:pt x="282" y="529"/>
                  </a:lnTo>
                  <a:lnTo>
                    <a:pt x="283" y="531"/>
                  </a:lnTo>
                  <a:lnTo>
                    <a:pt x="282" y="534"/>
                  </a:lnTo>
                  <a:lnTo>
                    <a:pt x="283" y="536"/>
                  </a:lnTo>
                  <a:lnTo>
                    <a:pt x="283" y="536"/>
                  </a:lnTo>
                  <a:lnTo>
                    <a:pt x="283" y="538"/>
                  </a:lnTo>
                  <a:lnTo>
                    <a:pt x="285" y="538"/>
                  </a:lnTo>
                  <a:lnTo>
                    <a:pt x="285" y="539"/>
                  </a:lnTo>
                  <a:lnTo>
                    <a:pt x="286" y="541"/>
                  </a:lnTo>
                  <a:lnTo>
                    <a:pt x="286" y="544"/>
                  </a:lnTo>
                  <a:lnTo>
                    <a:pt x="286" y="547"/>
                  </a:lnTo>
                  <a:lnTo>
                    <a:pt x="286" y="552"/>
                  </a:lnTo>
                  <a:lnTo>
                    <a:pt x="288" y="554"/>
                  </a:lnTo>
                  <a:lnTo>
                    <a:pt x="291" y="556"/>
                  </a:lnTo>
                  <a:lnTo>
                    <a:pt x="293" y="557"/>
                  </a:lnTo>
                  <a:lnTo>
                    <a:pt x="296" y="559"/>
                  </a:lnTo>
                  <a:lnTo>
                    <a:pt x="298" y="561"/>
                  </a:lnTo>
                  <a:lnTo>
                    <a:pt x="298" y="562"/>
                  </a:lnTo>
                  <a:lnTo>
                    <a:pt x="298" y="566"/>
                  </a:lnTo>
                  <a:lnTo>
                    <a:pt x="298" y="569"/>
                  </a:lnTo>
                  <a:lnTo>
                    <a:pt x="298" y="572"/>
                  </a:lnTo>
                  <a:lnTo>
                    <a:pt x="300" y="575"/>
                  </a:lnTo>
                  <a:lnTo>
                    <a:pt x="303" y="577"/>
                  </a:lnTo>
                  <a:lnTo>
                    <a:pt x="305" y="579"/>
                  </a:lnTo>
                  <a:lnTo>
                    <a:pt x="306" y="580"/>
                  </a:lnTo>
                  <a:lnTo>
                    <a:pt x="306" y="582"/>
                  </a:lnTo>
                  <a:lnTo>
                    <a:pt x="305" y="585"/>
                  </a:lnTo>
                  <a:lnTo>
                    <a:pt x="305" y="587"/>
                  </a:lnTo>
                  <a:lnTo>
                    <a:pt x="305" y="590"/>
                  </a:lnTo>
                  <a:lnTo>
                    <a:pt x="306" y="595"/>
                  </a:lnTo>
                  <a:lnTo>
                    <a:pt x="306" y="599"/>
                  </a:lnTo>
                  <a:lnTo>
                    <a:pt x="306" y="602"/>
                  </a:lnTo>
                  <a:lnTo>
                    <a:pt x="306" y="605"/>
                  </a:lnTo>
                  <a:lnTo>
                    <a:pt x="303" y="608"/>
                  </a:lnTo>
                  <a:lnTo>
                    <a:pt x="303" y="612"/>
                  </a:lnTo>
                  <a:lnTo>
                    <a:pt x="303" y="615"/>
                  </a:lnTo>
                  <a:lnTo>
                    <a:pt x="301" y="618"/>
                  </a:lnTo>
                  <a:lnTo>
                    <a:pt x="301" y="620"/>
                  </a:lnTo>
                  <a:lnTo>
                    <a:pt x="298" y="623"/>
                  </a:lnTo>
                  <a:lnTo>
                    <a:pt x="293" y="625"/>
                  </a:lnTo>
                  <a:lnTo>
                    <a:pt x="290" y="627"/>
                  </a:lnTo>
                  <a:lnTo>
                    <a:pt x="283" y="625"/>
                  </a:lnTo>
                  <a:lnTo>
                    <a:pt x="275" y="622"/>
                  </a:lnTo>
                  <a:lnTo>
                    <a:pt x="262" y="612"/>
                  </a:lnTo>
                  <a:lnTo>
                    <a:pt x="257" y="608"/>
                  </a:lnTo>
                  <a:lnTo>
                    <a:pt x="252" y="607"/>
                  </a:lnTo>
                  <a:lnTo>
                    <a:pt x="249" y="602"/>
                  </a:lnTo>
                  <a:lnTo>
                    <a:pt x="247" y="600"/>
                  </a:lnTo>
                  <a:lnTo>
                    <a:pt x="245" y="597"/>
                  </a:lnTo>
                  <a:lnTo>
                    <a:pt x="245" y="594"/>
                  </a:lnTo>
                  <a:lnTo>
                    <a:pt x="244" y="592"/>
                  </a:lnTo>
                  <a:lnTo>
                    <a:pt x="242" y="589"/>
                  </a:lnTo>
                  <a:lnTo>
                    <a:pt x="242" y="587"/>
                  </a:lnTo>
                  <a:lnTo>
                    <a:pt x="242" y="585"/>
                  </a:lnTo>
                  <a:lnTo>
                    <a:pt x="242" y="584"/>
                  </a:lnTo>
                  <a:lnTo>
                    <a:pt x="242" y="582"/>
                  </a:lnTo>
                  <a:lnTo>
                    <a:pt x="240" y="582"/>
                  </a:lnTo>
                  <a:lnTo>
                    <a:pt x="239" y="582"/>
                  </a:lnTo>
                  <a:lnTo>
                    <a:pt x="237" y="582"/>
                  </a:lnTo>
                  <a:lnTo>
                    <a:pt x="237" y="580"/>
                  </a:lnTo>
                  <a:lnTo>
                    <a:pt x="235" y="579"/>
                  </a:lnTo>
                  <a:lnTo>
                    <a:pt x="235" y="577"/>
                  </a:lnTo>
                  <a:lnTo>
                    <a:pt x="234" y="575"/>
                  </a:lnTo>
                  <a:lnTo>
                    <a:pt x="230" y="572"/>
                  </a:lnTo>
                  <a:lnTo>
                    <a:pt x="230" y="571"/>
                  </a:lnTo>
                  <a:lnTo>
                    <a:pt x="230" y="569"/>
                  </a:lnTo>
                  <a:lnTo>
                    <a:pt x="229" y="566"/>
                  </a:lnTo>
                  <a:lnTo>
                    <a:pt x="227" y="562"/>
                  </a:lnTo>
                  <a:lnTo>
                    <a:pt x="221" y="556"/>
                  </a:lnTo>
                  <a:lnTo>
                    <a:pt x="209" y="551"/>
                  </a:lnTo>
                  <a:lnTo>
                    <a:pt x="201" y="546"/>
                  </a:lnTo>
                  <a:lnTo>
                    <a:pt x="196" y="543"/>
                  </a:lnTo>
                  <a:lnTo>
                    <a:pt x="192" y="539"/>
                  </a:lnTo>
                  <a:lnTo>
                    <a:pt x="189" y="536"/>
                  </a:lnTo>
                  <a:lnTo>
                    <a:pt x="188" y="534"/>
                  </a:lnTo>
                  <a:lnTo>
                    <a:pt x="186" y="534"/>
                  </a:lnTo>
                  <a:lnTo>
                    <a:pt x="184" y="533"/>
                  </a:lnTo>
                  <a:lnTo>
                    <a:pt x="181" y="533"/>
                  </a:lnTo>
                  <a:lnTo>
                    <a:pt x="178" y="534"/>
                  </a:lnTo>
                  <a:lnTo>
                    <a:pt x="173" y="536"/>
                  </a:lnTo>
                  <a:lnTo>
                    <a:pt x="168" y="539"/>
                  </a:lnTo>
                  <a:lnTo>
                    <a:pt x="163" y="543"/>
                  </a:lnTo>
                  <a:lnTo>
                    <a:pt x="158" y="546"/>
                  </a:lnTo>
                  <a:lnTo>
                    <a:pt x="151" y="547"/>
                  </a:lnTo>
                  <a:lnTo>
                    <a:pt x="145" y="551"/>
                  </a:lnTo>
                  <a:lnTo>
                    <a:pt x="140" y="551"/>
                  </a:lnTo>
                  <a:lnTo>
                    <a:pt x="133" y="554"/>
                  </a:lnTo>
                  <a:lnTo>
                    <a:pt x="128" y="557"/>
                  </a:lnTo>
                  <a:lnTo>
                    <a:pt x="123" y="562"/>
                  </a:lnTo>
                  <a:lnTo>
                    <a:pt x="120" y="567"/>
                  </a:lnTo>
                  <a:lnTo>
                    <a:pt x="120" y="571"/>
                  </a:lnTo>
                  <a:lnTo>
                    <a:pt x="120" y="572"/>
                  </a:lnTo>
                  <a:lnTo>
                    <a:pt x="120" y="575"/>
                  </a:lnTo>
                  <a:lnTo>
                    <a:pt x="120" y="577"/>
                  </a:lnTo>
                  <a:lnTo>
                    <a:pt x="122" y="579"/>
                  </a:lnTo>
                  <a:lnTo>
                    <a:pt x="122" y="582"/>
                  </a:lnTo>
                  <a:lnTo>
                    <a:pt x="120" y="587"/>
                  </a:lnTo>
                  <a:lnTo>
                    <a:pt x="118" y="592"/>
                  </a:lnTo>
                  <a:lnTo>
                    <a:pt x="117" y="597"/>
                  </a:lnTo>
                  <a:lnTo>
                    <a:pt x="115" y="602"/>
                  </a:lnTo>
                  <a:lnTo>
                    <a:pt x="115" y="605"/>
                  </a:lnTo>
                  <a:lnTo>
                    <a:pt x="113" y="610"/>
                  </a:lnTo>
                  <a:lnTo>
                    <a:pt x="113" y="617"/>
                  </a:lnTo>
                  <a:lnTo>
                    <a:pt x="112" y="622"/>
                  </a:lnTo>
                  <a:lnTo>
                    <a:pt x="110" y="625"/>
                  </a:lnTo>
                  <a:lnTo>
                    <a:pt x="107" y="628"/>
                  </a:lnTo>
                  <a:lnTo>
                    <a:pt x="103" y="635"/>
                  </a:lnTo>
                  <a:lnTo>
                    <a:pt x="100" y="640"/>
                  </a:lnTo>
                  <a:lnTo>
                    <a:pt x="98" y="645"/>
                  </a:lnTo>
                  <a:lnTo>
                    <a:pt x="97" y="650"/>
                  </a:lnTo>
                  <a:lnTo>
                    <a:pt x="95" y="651"/>
                  </a:lnTo>
                  <a:lnTo>
                    <a:pt x="95" y="655"/>
                  </a:lnTo>
                  <a:lnTo>
                    <a:pt x="95" y="656"/>
                  </a:lnTo>
                  <a:lnTo>
                    <a:pt x="94" y="660"/>
                  </a:lnTo>
                  <a:lnTo>
                    <a:pt x="94" y="661"/>
                  </a:lnTo>
                  <a:lnTo>
                    <a:pt x="92" y="661"/>
                  </a:lnTo>
                  <a:lnTo>
                    <a:pt x="90" y="661"/>
                  </a:lnTo>
                  <a:lnTo>
                    <a:pt x="87" y="663"/>
                  </a:lnTo>
                  <a:lnTo>
                    <a:pt x="85" y="666"/>
                  </a:lnTo>
                  <a:lnTo>
                    <a:pt x="82" y="666"/>
                  </a:lnTo>
                  <a:lnTo>
                    <a:pt x="77" y="668"/>
                  </a:lnTo>
                  <a:lnTo>
                    <a:pt x="74" y="668"/>
                  </a:lnTo>
                  <a:lnTo>
                    <a:pt x="70" y="666"/>
                  </a:lnTo>
                  <a:lnTo>
                    <a:pt x="67" y="664"/>
                  </a:lnTo>
                  <a:lnTo>
                    <a:pt x="66" y="661"/>
                  </a:lnTo>
                  <a:lnTo>
                    <a:pt x="64" y="660"/>
                  </a:lnTo>
                  <a:lnTo>
                    <a:pt x="61" y="658"/>
                  </a:lnTo>
                  <a:lnTo>
                    <a:pt x="56" y="653"/>
                  </a:lnTo>
                  <a:lnTo>
                    <a:pt x="46" y="645"/>
                  </a:lnTo>
                  <a:lnTo>
                    <a:pt x="37" y="636"/>
                  </a:lnTo>
                  <a:lnTo>
                    <a:pt x="29" y="632"/>
                  </a:lnTo>
                  <a:lnTo>
                    <a:pt x="26" y="630"/>
                  </a:lnTo>
                  <a:lnTo>
                    <a:pt x="23" y="628"/>
                  </a:lnTo>
                  <a:lnTo>
                    <a:pt x="19" y="627"/>
                  </a:lnTo>
                  <a:lnTo>
                    <a:pt x="19" y="625"/>
                  </a:lnTo>
                  <a:lnTo>
                    <a:pt x="19" y="623"/>
                  </a:lnTo>
                  <a:lnTo>
                    <a:pt x="19" y="622"/>
                  </a:lnTo>
                  <a:lnTo>
                    <a:pt x="18" y="622"/>
                  </a:lnTo>
                  <a:lnTo>
                    <a:pt x="16" y="622"/>
                  </a:lnTo>
                  <a:lnTo>
                    <a:pt x="13" y="620"/>
                  </a:lnTo>
                  <a:lnTo>
                    <a:pt x="11" y="618"/>
                  </a:lnTo>
                  <a:lnTo>
                    <a:pt x="11" y="617"/>
                  </a:lnTo>
                  <a:lnTo>
                    <a:pt x="11" y="613"/>
                  </a:lnTo>
                  <a:lnTo>
                    <a:pt x="11" y="610"/>
                  </a:lnTo>
                  <a:lnTo>
                    <a:pt x="11" y="607"/>
                  </a:lnTo>
                  <a:lnTo>
                    <a:pt x="11" y="604"/>
                  </a:lnTo>
                  <a:lnTo>
                    <a:pt x="11" y="604"/>
                  </a:lnTo>
                  <a:lnTo>
                    <a:pt x="8" y="604"/>
                  </a:lnTo>
                  <a:lnTo>
                    <a:pt x="6" y="604"/>
                  </a:lnTo>
                  <a:lnTo>
                    <a:pt x="4" y="602"/>
                  </a:lnTo>
                  <a:lnTo>
                    <a:pt x="4" y="600"/>
                  </a:lnTo>
                  <a:lnTo>
                    <a:pt x="6" y="599"/>
                  </a:lnTo>
                  <a:lnTo>
                    <a:pt x="6" y="595"/>
                  </a:lnTo>
                  <a:lnTo>
                    <a:pt x="6" y="594"/>
                  </a:lnTo>
                  <a:lnTo>
                    <a:pt x="6" y="592"/>
                  </a:lnTo>
                  <a:lnTo>
                    <a:pt x="4" y="592"/>
                  </a:lnTo>
                  <a:lnTo>
                    <a:pt x="4" y="594"/>
                  </a:lnTo>
                  <a:lnTo>
                    <a:pt x="3" y="592"/>
                  </a:lnTo>
                  <a:lnTo>
                    <a:pt x="3" y="590"/>
                  </a:lnTo>
                  <a:lnTo>
                    <a:pt x="4" y="587"/>
                  </a:lnTo>
                  <a:lnTo>
                    <a:pt x="4" y="584"/>
                  </a:lnTo>
                  <a:lnTo>
                    <a:pt x="3" y="580"/>
                  </a:lnTo>
                  <a:lnTo>
                    <a:pt x="3" y="577"/>
                  </a:lnTo>
                  <a:lnTo>
                    <a:pt x="1" y="574"/>
                  </a:lnTo>
                  <a:lnTo>
                    <a:pt x="1" y="571"/>
                  </a:lnTo>
                  <a:lnTo>
                    <a:pt x="0" y="567"/>
                  </a:lnTo>
                  <a:lnTo>
                    <a:pt x="0" y="564"/>
                  </a:lnTo>
                  <a:lnTo>
                    <a:pt x="0" y="562"/>
                  </a:lnTo>
                  <a:lnTo>
                    <a:pt x="1" y="561"/>
                  </a:lnTo>
                  <a:lnTo>
                    <a:pt x="3" y="561"/>
                  </a:lnTo>
                  <a:lnTo>
                    <a:pt x="4" y="559"/>
                  </a:lnTo>
                  <a:lnTo>
                    <a:pt x="6" y="557"/>
                  </a:lnTo>
                  <a:lnTo>
                    <a:pt x="6" y="556"/>
                  </a:lnTo>
                  <a:lnTo>
                    <a:pt x="4" y="552"/>
                  </a:lnTo>
                  <a:lnTo>
                    <a:pt x="4" y="551"/>
                  </a:lnTo>
                  <a:lnTo>
                    <a:pt x="4" y="544"/>
                  </a:lnTo>
                  <a:lnTo>
                    <a:pt x="4" y="539"/>
                  </a:lnTo>
                  <a:lnTo>
                    <a:pt x="6" y="536"/>
                  </a:lnTo>
                  <a:lnTo>
                    <a:pt x="6" y="536"/>
                  </a:lnTo>
                  <a:lnTo>
                    <a:pt x="8" y="534"/>
                  </a:lnTo>
                  <a:lnTo>
                    <a:pt x="8" y="533"/>
                  </a:lnTo>
                  <a:lnTo>
                    <a:pt x="9" y="526"/>
                  </a:lnTo>
                  <a:lnTo>
                    <a:pt x="8" y="518"/>
                  </a:lnTo>
                  <a:lnTo>
                    <a:pt x="6" y="508"/>
                  </a:lnTo>
                  <a:lnTo>
                    <a:pt x="6" y="505"/>
                  </a:lnTo>
                  <a:lnTo>
                    <a:pt x="6" y="498"/>
                  </a:lnTo>
                  <a:lnTo>
                    <a:pt x="8" y="491"/>
                  </a:lnTo>
                  <a:lnTo>
                    <a:pt x="9" y="485"/>
                  </a:lnTo>
                  <a:lnTo>
                    <a:pt x="11" y="482"/>
                  </a:lnTo>
                  <a:lnTo>
                    <a:pt x="13" y="480"/>
                  </a:lnTo>
                  <a:lnTo>
                    <a:pt x="14" y="475"/>
                  </a:lnTo>
                  <a:lnTo>
                    <a:pt x="18" y="470"/>
                  </a:lnTo>
                  <a:lnTo>
                    <a:pt x="19" y="460"/>
                  </a:lnTo>
                  <a:lnTo>
                    <a:pt x="21" y="449"/>
                  </a:lnTo>
                  <a:lnTo>
                    <a:pt x="21" y="440"/>
                  </a:lnTo>
                  <a:lnTo>
                    <a:pt x="21" y="432"/>
                  </a:lnTo>
                  <a:lnTo>
                    <a:pt x="23" y="416"/>
                  </a:lnTo>
                  <a:lnTo>
                    <a:pt x="26" y="399"/>
                  </a:lnTo>
                  <a:lnTo>
                    <a:pt x="28" y="383"/>
                  </a:lnTo>
                  <a:lnTo>
                    <a:pt x="28" y="371"/>
                  </a:lnTo>
                  <a:lnTo>
                    <a:pt x="28" y="358"/>
                  </a:lnTo>
                  <a:lnTo>
                    <a:pt x="26" y="346"/>
                  </a:lnTo>
                  <a:lnTo>
                    <a:pt x="24" y="337"/>
                  </a:lnTo>
                  <a:lnTo>
                    <a:pt x="24" y="332"/>
                  </a:lnTo>
                  <a:lnTo>
                    <a:pt x="26" y="322"/>
                  </a:lnTo>
                  <a:lnTo>
                    <a:pt x="28" y="309"/>
                  </a:lnTo>
                  <a:lnTo>
                    <a:pt x="28" y="292"/>
                  </a:lnTo>
                  <a:lnTo>
                    <a:pt x="29" y="276"/>
                  </a:lnTo>
                  <a:lnTo>
                    <a:pt x="29" y="261"/>
                  </a:lnTo>
                  <a:lnTo>
                    <a:pt x="29" y="251"/>
                  </a:lnTo>
                  <a:lnTo>
                    <a:pt x="33" y="239"/>
                  </a:lnTo>
                  <a:lnTo>
                    <a:pt x="37" y="229"/>
                  </a:lnTo>
                  <a:lnTo>
                    <a:pt x="41" y="223"/>
                  </a:lnTo>
                  <a:lnTo>
                    <a:pt x="44" y="221"/>
                  </a:lnTo>
                  <a:lnTo>
                    <a:pt x="47" y="221"/>
                  </a:lnTo>
                  <a:lnTo>
                    <a:pt x="52" y="220"/>
                  </a:lnTo>
                  <a:lnTo>
                    <a:pt x="57" y="220"/>
                  </a:lnTo>
                  <a:lnTo>
                    <a:pt x="62" y="220"/>
                  </a:lnTo>
                  <a:lnTo>
                    <a:pt x="66" y="221"/>
                  </a:lnTo>
                  <a:lnTo>
                    <a:pt x="67" y="223"/>
                  </a:lnTo>
                  <a:lnTo>
                    <a:pt x="69" y="223"/>
                  </a:lnTo>
                  <a:lnTo>
                    <a:pt x="70" y="224"/>
                  </a:lnTo>
                  <a:lnTo>
                    <a:pt x="74" y="223"/>
                  </a:lnTo>
                  <a:lnTo>
                    <a:pt x="77" y="221"/>
                  </a:lnTo>
                  <a:lnTo>
                    <a:pt x="80" y="218"/>
                  </a:lnTo>
                  <a:lnTo>
                    <a:pt x="82" y="216"/>
                  </a:lnTo>
                  <a:lnTo>
                    <a:pt x="85" y="213"/>
                  </a:lnTo>
                  <a:lnTo>
                    <a:pt x="89" y="213"/>
                  </a:lnTo>
                  <a:lnTo>
                    <a:pt x="94" y="211"/>
                  </a:lnTo>
                  <a:lnTo>
                    <a:pt x="97" y="211"/>
                  </a:lnTo>
                  <a:lnTo>
                    <a:pt x="100" y="211"/>
                  </a:lnTo>
                  <a:lnTo>
                    <a:pt x="103" y="211"/>
                  </a:lnTo>
                  <a:lnTo>
                    <a:pt x="105" y="210"/>
                  </a:lnTo>
                  <a:lnTo>
                    <a:pt x="107" y="208"/>
                  </a:lnTo>
                  <a:lnTo>
                    <a:pt x="110" y="205"/>
                  </a:lnTo>
                  <a:lnTo>
                    <a:pt x="113" y="203"/>
                  </a:lnTo>
                  <a:lnTo>
                    <a:pt x="115" y="201"/>
                  </a:lnTo>
                  <a:lnTo>
                    <a:pt x="120" y="198"/>
                  </a:lnTo>
                  <a:lnTo>
                    <a:pt x="123" y="195"/>
                  </a:lnTo>
                  <a:lnTo>
                    <a:pt x="127" y="190"/>
                  </a:lnTo>
                  <a:lnTo>
                    <a:pt x="128" y="187"/>
                  </a:lnTo>
                  <a:lnTo>
                    <a:pt x="128" y="182"/>
                  </a:lnTo>
                  <a:lnTo>
                    <a:pt x="128" y="178"/>
                  </a:lnTo>
                  <a:lnTo>
                    <a:pt x="128" y="177"/>
                  </a:lnTo>
                  <a:lnTo>
                    <a:pt x="128" y="177"/>
                  </a:lnTo>
                  <a:lnTo>
                    <a:pt x="128" y="175"/>
                  </a:lnTo>
                  <a:lnTo>
                    <a:pt x="127" y="173"/>
                  </a:lnTo>
                  <a:lnTo>
                    <a:pt x="127" y="168"/>
                  </a:lnTo>
                  <a:lnTo>
                    <a:pt x="127" y="165"/>
                  </a:lnTo>
                  <a:lnTo>
                    <a:pt x="125" y="160"/>
                  </a:lnTo>
                  <a:lnTo>
                    <a:pt x="125" y="157"/>
                  </a:lnTo>
                  <a:lnTo>
                    <a:pt x="123" y="154"/>
                  </a:lnTo>
                  <a:lnTo>
                    <a:pt x="123" y="150"/>
                  </a:lnTo>
                  <a:lnTo>
                    <a:pt x="122" y="147"/>
                  </a:lnTo>
                  <a:lnTo>
                    <a:pt x="120" y="145"/>
                  </a:lnTo>
                  <a:lnTo>
                    <a:pt x="122" y="144"/>
                  </a:lnTo>
                  <a:lnTo>
                    <a:pt x="123" y="142"/>
                  </a:lnTo>
                  <a:lnTo>
                    <a:pt x="125" y="140"/>
                  </a:lnTo>
                  <a:lnTo>
                    <a:pt x="125" y="139"/>
                  </a:lnTo>
                  <a:lnTo>
                    <a:pt x="125" y="135"/>
                  </a:lnTo>
                  <a:lnTo>
                    <a:pt x="125" y="132"/>
                  </a:lnTo>
                  <a:lnTo>
                    <a:pt x="123" y="131"/>
                  </a:lnTo>
                  <a:lnTo>
                    <a:pt x="122" y="127"/>
                  </a:lnTo>
                  <a:lnTo>
                    <a:pt x="120" y="124"/>
                  </a:lnTo>
                  <a:lnTo>
                    <a:pt x="120" y="121"/>
                  </a:lnTo>
                  <a:lnTo>
                    <a:pt x="118" y="117"/>
                  </a:lnTo>
                  <a:lnTo>
                    <a:pt x="117" y="114"/>
                  </a:lnTo>
                  <a:lnTo>
                    <a:pt x="113" y="109"/>
                  </a:lnTo>
                  <a:lnTo>
                    <a:pt x="112" y="106"/>
                  </a:lnTo>
                  <a:lnTo>
                    <a:pt x="108" y="103"/>
                  </a:lnTo>
                  <a:lnTo>
                    <a:pt x="105" y="99"/>
                  </a:lnTo>
                  <a:lnTo>
                    <a:pt x="103" y="96"/>
                  </a:lnTo>
                  <a:lnTo>
                    <a:pt x="103" y="93"/>
                  </a:lnTo>
                  <a:lnTo>
                    <a:pt x="105" y="91"/>
                  </a:lnTo>
                  <a:lnTo>
                    <a:pt x="105" y="91"/>
                  </a:lnTo>
                  <a:lnTo>
                    <a:pt x="103" y="89"/>
                  </a:lnTo>
                  <a:lnTo>
                    <a:pt x="102" y="88"/>
                  </a:lnTo>
                  <a:lnTo>
                    <a:pt x="100" y="84"/>
                  </a:lnTo>
                  <a:lnTo>
                    <a:pt x="97" y="81"/>
                  </a:lnTo>
                  <a:lnTo>
                    <a:pt x="95" y="78"/>
                  </a:lnTo>
                  <a:lnTo>
                    <a:pt x="94" y="75"/>
                  </a:lnTo>
                  <a:lnTo>
                    <a:pt x="92" y="73"/>
                  </a:lnTo>
                  <a:lnTo>
                    <a:pt x="90" y="70"/>
                  </a:lnTo>
                  <a:lnTo>
                    <a:pt x="89" y="66"/>
                  </a:lnTo>
                  <a:lnTo>
                    <a:pt x="89" y="65"/>
                  </a:lnTo>
                  <a:lnTo>
                    <a:pt x="89" y="61"/>
                  </a:lnTo>
                  <a:lnTo>
                    <a:pt x="92" y="60"/>
                  </a:lnTo>
                  <a:lnTo>
                    <a:pt x="100" y="58"/>
                  </a:lnTo>
                  <a:lnTo>
                    <a:pt x="108" y="56"/>
                  </a:lnTo>
                  <a:lnTo>
                    <a:pt x="117" y="58"/>
                  </a:lnTo>
                  <a:lnTo>
                    <a:pt x="130" y="61"/>
                  </a:lnTo>
                  <a:lnTo>
                    <a:pt x="140" y="65"/>
                  </a:lnTo>
                  <a:lnTo>
                    <a:pt x="151" y="70"/>
                  </a:lnTo>
                  <a:lnTo>
                    <a:pt x="155" y="70"/>
                  </a:lnTo>
                  <a:lnTo>
                    <a:pt x="160" y="70"/>
                  </a:lnTo>
                  <a:lnTo>
                    <a:pt x="164" y="71"/>
                  </a:lnTo>
                  <a:lnTo>
                    <a:pt x="169" y="73"/>
                  </a:lnTo>
                  <a:lnTo>
                    <a:pt x="173" y="76"/>
                  </a:lnTo>
                  <a:lnTo>
                    <a:pt x="178" y="81"/>
                  </a:lnTo>
                  <a:lnTo>
                    <a:pt x="179" y="86"/>
                  </a:lnTo>
                  <a:lnTo>
                    <a:pt x="183" y="91"/>
                  </a:lnTo>
                  <a:lnTo>
                    <a:pt x="184" y="96"/>
                  </a:lnTo>
                  <a:lnTo>
                    <a:pt x="188" y="99"/>
                  </a:lnTo>
                  <a:lnTo>
                    <a:pt x="192" y="103"/>
                  </a:lnTo>
                  <a:lnTo>
                    <a:pt x="197" y="106"/>
                  </a:lnTo>
                  <a:lnTo>
                    <a:pt x="202" y="107"/>
                  </a:lnTo>
                  <a:lnTo>
                    <a:pt x="206" y="111"/>
                  </a:lnTo>
                  <a:lnTo>
                    <a:pt x="209" y="114"/>
                  </a:lnTo>
                  <a:lnTo>
                    <a:pt x="211" y="117"/>
                  </a:lnTo>
                  <a:lnTo>
                    <a:pt x="212" y="121"/>
                  </a:lnTo>
                  <a:lnTo>
                    <a:pt x="214" y="124"/>
                  </a:lnTo>
                  <a:lnTo>
                    <a:pt x="217" y="127"/>
                  </a:lnTo>
                  <a:lnTo>
                    <a:pt x="219" y="129"/>
                  </a:lnTo>
                  <a:lnTo>
                    <a:pt x="219" y="129"/>
                  </a:lnTo>
                  <a:lnTo>
                    <a:pt x="221" y="129"/>
                  </a:lnTo>
                  <a:lnTo>
                    <a:pt x="222" y="129"/>
                  </a:lnTo>
                  <a:lnTo>
                    <a:pt x="222" y="129"/>
                  </a:lnTo>
                  <a:lnTo>
                    <a:pt x="224" y="131"/>
                  </a:lnTo>
                  <a:lnTo>
                    <a:pt x="224" y="132"/>
                  </a:lnTo>
                  <a:lnTo>
                    <a:pt x="224" y="134"/>
                  </a:lnTo>
                  <a:lnTo>
                    <a:pt x="225" y="135"/>
                  </a:lnTo>
                  <a:lnTo>
                    <a:pt x="227" y="137"/>
                  </a:lnTo>
                  <a:lnTo>
                    <a:pt x="230" y="139"/>
                  </a:lnTo>
                  <a:lnTo>
                    <a:pt x="234" y="140"/>
                  </a:lnTo>
                  <a:lnTo>
                    <a:pt x="235" y="142"/>
                  </a:lnTo>
                  <a:lnTo>
                    <a:pt x="235" y="144"/>
                  </a:lnTo>
                  <a:lnTo>
                    <a:pt x="237" y="144"/>
                  </a:lnTo>
                  <a:lnTo>
                    <a:pt x="240" y="149"/>
                  </a:lnTo>
                  <a:lnTo>
                    <a:pt x="242" y="154"/>
                  </a:lnTo>
                  <a:lnTo>
                    <a:pt x="244" y="160"/>
                  </a:lnTo>
                  <a:lnTo>
                    <a:pt x="244" y="167"/>
                  </a:lnTo>
                  <a:lnTo>
                    <a:pt x="247" y="180"/>
                  </a:lnTo>
                  <a:lnTo>
                    <a:pt x="245" y="193"/>
                  </a:lnTo>
                  <a:lnTo>
                    <a:pt x="240" y="208"/>
                  </a:lnTo>
                  <a:lnTo>
                    <a:pt x="239" y="210"/>
                  </a:lnTo>
                  <a:lnTo>
                    <a:pt x="237" y="211"/>
                  </a:lnTo>
                  <a:lnTo>
                    <a:pt x="235" y="215"/>
                  </a:lnTo>
                  <a:lnTo>
                    <a:pt x="234" y="218"/>
                  </a:lnTo>
                  <a:lnTo>
                    <a:pt x="232" y="221"/>
                  </a:lnTo>
                  <a:lnTo>
                    <a:pt x="230" y="224"/>
                  </a:lnTo>
                  <a:lnTo>
                    <a:pt x="229" y="228"/>
                  </a:lnTo>
                  <a:lnTo>
                    <a:pt x="227" y="233"/>
                  </a:lnTo>
                  <a:lnTo>
                    <a:pt x="224" y="238"/>
                  </a:lnTo>
                  <a:lnTo>
                    <a:pt x="222" y="241"/>
                  </a:lnTo>
                  <a:lnTo>
                    <a:pt x="219" y="244"/>
                  </a:lnTo>
                  <a:lnTo>
                    <a:pt x="217" y="246"/>
                  </a:lnTo>
                  <a:lnTo>
                    <a:pt x="216" y="248"/>
                  </a:lnTo>
                  <a:lnTo>
                    <a:pt x="212" y="248"/>
                  </a:lnTo>
                  <a:lnTo>
                    <a:pt x="211" y="249"/>
                  </a:lnTo>
                  <a:lnTo>
                    <a:pt x="204" y="252"/>
                  </a:lnTo>
                  <a:lnTo>
                    <a:pt x="199" y="256"/>
                  </a:lnTo>
                  <a:lnTo>
                    <a:pt x="197" y="257"/>
                  </a:lnTo>
                  <a:lnTo>
                    <a:pt x="194" y="257"/>
                  </a:lnTo>
                  <a:lnTo>
                    <a:pt x="192" y="257"/>
                  </a:lnTo>
                  <a:lnTo>
                    <a:pt x="189" y="257"/>
                  </a:lnTo>
                  <a:lnTo>
                    <a:pt x="186" y="259"/>
                  </a:lnTo>
                  <a:lnTo>
                    <a:pt x="183" y="262"/>
                  </a:lnTo>
                  <a:lnTo>
                    <a:pt x="179" y="264"/>
                  </a:lnTo>
                  <a:lnTo>
                    <a:pt x="176" y="264"/>
                  </a:lnTo>
                  <a:lnTo>
                    <a:pt x="171" y="262"/>
                  </a:lnTo>
                  <a:lnTo>
                    <a:pt x="166" y="261"/>
                  </a:lnTo>
                  <a:lnTo>
                    <a:pt x="160" y="259"/>
                  </a:lnTo>
                  <a:lnTo>
                    <a:pt x="153" y="257"/>
                  </a:lnTo>
                  <a:lnTo>
                    <a:pt x="148" y="254"/>
                  </a:lnTo>
                  <a:lnTo>
                    <a:pt x="145" y="252"/>
                  </a:lnTo>
                  <a:lnTo>
                    <a:pt x="141" y="252"/>
                  </a:lnTo>
                  <a:lnTo>
                    <a:pt x="138" y="251"/>
                  </a:lnTo>
                  <a:lnTo>
                    <a:pt x="133" y="251"/>
                  </a:lnTo>
                  <a:lnTo>
                    <a:pt x="127" y="252"/>
                  </a:lnTo>
                  <a:lnTo>
                    <a:pt x="120" y="252"/>
                  </a:lnTo>
                  <a:lnTo>
                    <a:pt x="113" y="254"/>
                  </a:lnTo>
                  <a:lnTo>
                    <a:pt x="107" y="256"/>
                  </a:lnTo>
                  <a:lnTo>
                    <a:pt x="100" y="257"/>
                  </a:lnTo>
                  <a:lnTo>
                    <a:pt x="97" y="257"/>
                  </a:lnTo>
                  <a:lnTo>
                    <a:pt x="92" y="257"/>
                  </a:lnTo>
                  <a:lnTo>
                    <a:pt x="85" y="256"/>
                  </a:lnTo>
                  <a:lnTo>
                    <a:pt x="79" y="256"/>
                  </a:lnTo>
                  <a:lnTo>
                    <a:pt x="72" y="254"/>
                  </a:lnTo>
                  <a:lnTo>
                    <a:pt x="69" y="254"/>
                  </a:lnTo>
                  <a:lnTo>
                    <a:pt x="67" y="254"/>
                  </a:lnTo>
                  <a:lnTo>
                    <a:pt x="64" y="257"/>
                  </a:lnTo>
                  <a:lnTo>
                    <a:pt x="61" y="259"/>
                  </a:lnTo>
                  <a:lnTo>
                    <a:pt x="59" y="262"/>
                  </a:lnTo>
                  <a:lnTo>
                    <a:pt x="57" y="266"/>
                  </a:lnTo>
                  <a:lnTo>
                    <a:pt x="56" y="267"/>
                  </a:lnTo>
                  <a:lnTo>
                    <a:pt x="56" y="269"/>
                  </a:lnTo>
                  <a:lnTo>
                    <a:pt x="56" y="272"/>
                  </a:lnTo>
                  <a:lnTo>
                    <a:pt x="57" y="274"/>
                  </a:lnTo>
                  <a:lnTo>
                    <a:pt x="61" y="276"/>
                  </a:lnTo>
                  <a:lnTo>
                    <a:pt x="64" y="277"/>
                  </a:lnTo>
                  <a:lnTo>
                    <a:pt x="66" y="277"/>
                  </a:lnTo>
                  <a:lnTo>
                    <a:pt x="69" y="279"/>
                  </a:lnTo>
                  <a:lnTo>
                    <a:pt x="70" y="280"/>
                  </a:lnTo>
                  <a:lnTo>
                    <a:pt x="72" y="282"/>
                  </a:lnTo>
                  <a:lnTo>
                    <a:pt x="72" y="285"/>
                  </a:lnTo>
                  <a:lnTo>
                    <a:pt x="72" y="287"/>
                  </a:lnTo>
                  <a:lnTo>
                    <a:pt x="74" y="290"/>
                  </a:lnTo>
                  <a:lnTo>
                    <a:pt x="77" y="292"/>
                  </a:lnTo>
                  <a:lnTo>
                    <a:pt x="79" y="294"/>
                  </a:lnTo>
                  <a:lnTo>
                    <a:pt x="79" y="295"/>
                  </a:lnTo>
                  <a:lnTo>
                    <a:pt x="79" y="297"/>
                  </a:lnTo>
                  <a:lnTo>
                    <a:pt x="80" y="299"/>
                  </a:lnTo>
                  <a:lnTo>
                    <a:pt x="84" y="300"/>
                  </a:lnTo>
                  <a:lnTo>
                    <a:pt x="85" y="302"/>
                  </a:lnTo>
                  <a:lnTo>
                    <a:pt x="87" y="307"/>
                  </a:lnTo>
                  <a:lnTo>
                    <a:pt x="90" y="312"/>
                  </a:lnTo>
                  <a:lnTo>
                    <a:pt x="92" y="317"/>
                  </a:lnTo>
                  <a:lnTo>
                    <a:pt x="92" y="322"/>
                  </a:lnTo>
                  <a:lnTo>
                    <a:pt x="94" y="325"/>
                  </a:lnTo>
                  <a:lnTo>
                    <a:pt x="95" y="328"/>
                  </a:lnTo>
                  <a:lnTo>
                    <a:pt x="97" y="333"/>
                  </a:lnTo>
                  <a:lnTo>
                    <a:pt x="97" y="337"/>
                  </a:lnTo>
                  <a:lnTo>
                    <a:pt x="98" y="340"/>
                  </a:lnTo>
                  <a:lnTo>
                    <a:pt x="98" y="345"/>
                  </a:lnTo>
                  <a:lnTo>
                    <a:pt x="98" y="348"/>
                  </a:lnTo>
                  <a:lnTo>
                    <a:pt x="98" y="353"/>
                  </a:lnTo>
                  <a:lnTo>
                    <a:pt x="98" y="356"/>
                  </a:lnTo>
                  <a:lnTo>
                    <a:pt x="100" y="358"/>
                  </a:lnTo>
                  <a:lnTo>
                    <a:pt x="102" y="360"/>
                  </a:lnTo>
                  <a:lnTo>
                    <a:pt x="105" y="361"/>
                  </a:lnTo>
                  <a:lnTo>
                    <a:pt x="107" y="365"/>
                  </a:lnTo>
                  <a:lnTo>
                    <a:pt x="108" y="368"/>
                  </a:lnTo>
                  <a:lnTo>
                    <a:pt x="112" y="369"/>
                  </a:lnTo>
                  <a:lnTo>
                    <a:pt x="113" y="369"/>
                  </a:lnTo>
                  <a:lnTo>
                    <a:pt x="117" y="368"/>
                  </a:lnTo>
                  <a:lnTo>
                    <a:pt x="118" y="366"/>
                  </a:lnTo>
                  <a:lnTo>
                    <a:pt x="118" y="363"/>
                  </a:lnTo>
                  <a:lnTo>
                    <a:pt x="118" y="361"/>
                  </a:lnTo>
                  <a:lnTo>
                    <a:pt x="120" y="358"/>
                  </a:lnTo>
                  <a:lnTo>
                    <a:pt x="120" y="356"/>
                  </a:lnTo>
                  <a:lnTo>
                    <a:pt x="122" y="356"/>
                  </a:lnTo>
                  <a:lnTo>
                    <a:pt x="123" y="355"/>
                  </a:lnTo>
                  <a:lnTo>
                    <a:pt x="123" y="355"/>
                  </a:lnTo>
                  <a:lnTo>
                    <a:pt x="125" y="353"/>
                  </a:lnTo>
                  <a:lnTo>
                    <a:pt x="125" y="353"/>
                  </a:lnTo>
                  <a:lnTo>
                    <a:pt x="125" y="351"/>
                  </a:lnTo>
                  <a:lnTo>
                    <a:pt x="125" y="350"/>
                  </a:lnTo>
                  <a:lnTo>
                    <a:pt x="127" y="348"/>
                  </a:lnTo>
                  <a:lnTo>
                    <a:pt x="127" y="346"/>
                  </a:lnTo>
                  <a:lnTo>
                    <a:pt x="128" y="345"/>
                  </a:lnTo>
                  <a:lnTo>
                    <a:pt x="128" y="345"/>
                  </a:lnTo>
                  <a:lnTo>
                    <a:pt x="128" y="340"/>
                  </a:lnTo>
                  <a:lnTo>
                    <a:pt x="128" y="337"/>
                  </a:lnTo>
                  <a:lnTo>
                    <a:pt x="130" y="333"/>
                  </a:lnTo>
                  <a:lnTo>
                    <a:pt x="131" y="330"/>
                  </a:lnTo>
                  <a:lnTo>
                    <a:pt x="133" y="330"/>
                  </a:lnTo>
                  <a:lnTo>
                    <a:pt x="136" y="327"/>
                  </a:lnTo>
                  <a:lnTo>
                    <a:pt x="140" y="323"/>
                  </a:lnTo>
                  <a:lnTo>
                    <a:pt x="141" y="320"/>
                  </a:lnTo>
                  <a:lnTo>
                    <a:pt x="143" y="317"/>
                  </a:lnTo>
                  <a:lnTo>
                    <a:pt x="143" y="315"/>
                  </a:lnTo>
                  <a:lnTo>
                    <a:pt x="145" y="313"/>
                  </a:lnTo>
                  <a:lnTo>
                    <a:pt x="148" y="312"/>
                  </a:lnTo>
                  <a:lnTo>
                    <a:pt x="153" y="309"/>
                  </a:lnTo>
                  <a:lnTo>
                    <a:pt x="155" y="307"/>
                  </a:lnTo>
                  <a:lnTo>
                    <a:pt x="155" y="305"/>
                  </a:lnTo>
                  <a:lnTo>
                    <a:pt x="156" y="304"/>
                  </a:lnTo>
                  <a:lnTo>
                    <a:pt x="158" y="304"/>
                  </a:lnTo>
                  <a:lnTo>
                    <a:pt x="161" y="302"/>
                  </a:lnTo>
                  <a:lnTo>
                    <a:pt x="164" y="302"/>
                  </a:lnTo>
                  <a:lnTo>
                    <a:pt x="168" y="302"/>
                  </a:lnTo>
                  <a:lnTo>
                    <a:pt x="169" y="300"/>
                  </a:lnTo>
                  <a:lnTo>
                    <a:pt x="171" y="299"/>
                  </a:lnTo>
                  <a:lnTo>
                    <a:pt x="173" y="297"/>
                  </a:lnTo>
                  <a:lnTo>
                    <a:pt x="176" y="295"/>
                  </a:lnTo>
                  <a:lnTo>
                    <a:pt x="179" y="294"/>
                  </a:lnTo>
                  <a:lnTo>
                    <a:pt x="183" y="294"/>
                  </a:lnTo>
                  <a:lnTo>
                    <a:pt x="188" y="294"/>
                  </a:lnTo>
                  <a:lnTo>
                    <a:pt x="189" y="292"/>
                  </a:lnTo>
                  <a:lnTo>
                    <a:pt x="191" y="292"/>
                  </a:lnTo>
                  <a:lnTo>
                    <a:pt x="194" y="290"/>
                  </a:lnTo>
                  <a:lnTo>
                    <a:pt x="197" y="289"/>
                  </a:lnTo>
                  <a:lnTo>
                    <a:pt x="201" y="289"/>
                  </a:lnTo>
                  <a:lnTo>
                    <a:pt x="204" y="287"/>
                  </a:lnTo>
                  <a:lnTo>
                    <a:pt x="206" y="287"/>
                  </a:lnTo>
                  <a:lnTo>
                    <a:pt x="207" y="285"/>
                  </a:lnTo>
                  <a:lnTo>
                    <a:pt x="209" y="285"/>
                  </a:lnTo>
                  <a:lnTo>
                    <a:pt x="211" y="284"/>
                  </a:lnTo>
                  <a:lnTo>
                    <a:pt x="212" y="284"/>
                  </a:lnTo>
                  <a:lnTo>
                    <a:pt x="214" y="282"/>
                  </a:lnTo>
                  <a:lnTo>
                    <a:pt x="216" y="282"/>
                  </a:lnTo>
                  <a:lnTo>
                    <a:pt x="216" y="282"/>
                  </a:lnTo>
                  <a:lnTo>
                    <a:pt x="217" y="280"/>
                  </a:lnTo>
                  <a:lnTo>
                    <a:pt x="219" y="280"/>
                  </a:lnTo>
                  <a:lnTo>
                    <a:pt x="222" y="280"/>
                  </a:lnTo>
                  <a:lnTo>
                    <a:pt x="224" y="280"/>
                  </a:lnTo>
                  <a:lnTo>
                    <a:pt x="225" y="280"/>
                  </a:lnTo>
                  <a:lnTo>
                    <a:pt x="229" y="279"/>
                  </a:lnTo>
                  <a:lnTo>
                    <a:pt x="230" y="279"/>
                  </a:lnTo>
                  <a:lnTo>
                    <a:pt x="232" y="279"/>
                  </a:lnTo>
                  <a:lnTo>
                    <a:pt x="232" y="279"/>
                  </a:lnTo>
                  <a:lnTo>
                    <a:pt x="234" y="277"/>
                  </a:lnTo>
                  <a:lnTo>
                    <a:pt x="234" y="276"/>
                  </a:lnTo>
                  <a:lnTo>
                    <a:pt x="234" y="274"/>
                  </a:lnTo>
                  <a:lnTo>
                    <a:pt x="237" y="274"/>
                  </a:lnTo>
                  <a:lnTo>
                    <a:pt x="239" y="274"/>
                  </a:lnTo>
                  <a:lnTo>
                    <a:pt x="240" y="274"/>
                  </a:lnTo>
                  <a:lnTo>
                    <a:pt x="242" y="272"/>
                  </a:lnTo>
                  <a:lnTo>
                    <a:pt x="242" y="271"/>
                  </a:lnTo>
                  <a:lnTo>
                    <a:pt x="242" y="271"/>
                  </a:lnTo>
                  <a:lnTo>
                    <a:pt x="244" y="269"/>
                  </a:lnTo>
                  <a:lnTo>
                    <a:pt x="247" y="269"/>
                  </a:lnTo>
                  <a:lnTo>
                    <a:pt x="250" y="269"/>
                  </a:lnTo>
                  <a:lnTo>
                    <a:pt x="252" y="269"/>
                  </a:lnTo>
                  <a:lnTo>
                    <a:pt x="254" y="267"/>
                  </a:lnTo>
                  <a:lnTo>
                    <a:pt x="255" y="264"/>
                  </a:lnTo>
                  <a:lnTo>
                    <a:pt x="257" y="262"/>
                  </a:lnTo>
                  <a:lnTo>
                    <a:pt x="258" y="261"/>
                  </a:lnTo>
                  <a:lnTo>
                    <a:pt x="260" y="261"/>
                  </a:lnTo>
                  <a:lnTo>
                    <a:pt x="265" y="261"/>
                  </a:lnTo>
                  <a:lnTo>
                    <a:pt x="267" y="261"/>
                  </a:lnTo>
                  <a:lnTo>
                    <a:pt x="270" y="257"/>
                  </a:lnTo>
                  <a:lnTo>
                    <a:pt x="272" y="252"/>
                  </a:lnTo>
                  <a:lnTo>
                    <a:pt x="272" y="248"/>
                  </a:lnTo>
                  <a:lnTo>
                    <a:pt x="270" y="246"/>
                  </a:lnTo>
                  <a:lnTo>
                    <a:pt x="268" y="244"/>
                  </a:lnTo>
                  <a:lnTo>
                    <a:pt x="267" y="241"/>
                  </a:lnTo>
                  <a:lnTo>
                    <a:pt x="267" y="239"/>
                  </a:lnTo>
                  <a:lnTo>
                    <a:pt x="267" y="236"/>
                  </a:lnTo>
                  <a:lnTo>
                    <a:pt x="267" y="234"/>
                  </a:lnTo>
                  <a:lnTo>
                    <a:pt x="268" y="233"/>
                  </a:lnTo>
                  <a:lnTo>
                    <a:pt x="268" y="229"/>
                  </a:lnTo>
                  <a:lnTo>
                    <a:pt x="268" y="226"/>
                  </a:lnTo>
                  <a:lnTo>
                    <a:pt x="275" y="220"/>
                  </a:lnTo>
                  <a:lnTo>
                    <a:pt x="282" y="211"/>
                  </a:lnTo>
                  <a:lnTo>
                    <a:pt x="285" y="208"/>
                  </a:lnTo>
                  <a:lnTo>
                    <a:pt x="286" y="205"/>
                  </a:lnTo>
                  <a:lnTo>
                    <a:pt x="288" y="201"/>
                  </a:lnTo>
                  <a:lnTo>
                    <a:pt x="288" y="201"/>
                  </a:lnTo>
                  <a:lnTo>
                    <a:pt x="290" y="201"/>
                  </a:lnTo>
                  <a:lnTo>
                    <a:pt x="291" y="201"/>
                  </a:lnTo>
                  <a:lnTo>
                    <a:pt x="293" y="201"/>
                  </a:lnTo>
                  <a:lnTo>
                    <a:pt x="295" y="198"/>
                  </a:lnTo>
                  <a:lnTo>
                    <a:pt x="295" y="195"/>
                  </a:lnTo>
                  <a:lnTo>
                    <a:pt x="293" y="192"/>
                  </a:lnTo>
                  <a:lnTo>
                    <a:pt x="293" y="188"/>
                  </a:lnTo>
                  <a:lnTo>
                    <a:pt x="295" y="185"/>
                  </a:lnTo>
                  <a:lnTo>
                    <a:pt x="296" y="183"/>
                  </a:lnTo>
                  <a:lnTo>
                    <a:pt x="296" y="183"/>
                  </a:lnTo>
                  <a:lnTo>
                    <a:pt x="298" y="182"/>
                  </a:lnTo>
                  <a:lnTo>
                    <a:pt x="298" y="178"/>
                  </a:lnTo>
                  <a:lnTo>
                    <a:pt x="298" y="177"/>
                  </a:lnTo>
                  <a:lnTo>
                    <a:pt x="296" y="173"/>
                  </a:lnTo>
                  <a:lnTo>
                    <a:pt x="296" y="170"/>
                  </a:lnTo>
                  <a:lnTo>
                    <a:pt x="296" y="167"/>
                  </a:lnTo>
                  <a:lnTo>
                    <a:pt x="298" y="162"/>
                  </a:lnTo>
                  <a:lnTo>
                    <a:pt x="298" y="160"/>
                  </a:lnTo>
                  <a:lnTo>
                    <a:pt x="300" y="160"/>
                  </a:lnTo>
                  <a:lnTo>
                    <a:pt x="300" y="159"/>
                  </a:lnTo>
                  <a:lnTo>
                    <a:pt x="301" y="154"/>
                  </a:lnTo>
                  <a:lnTo>
                    <a:pt x="300" y="150"/>
                  </a:lnTo>
                  <a:lnTo>
                    <a:pt x="300" y="147"/>
                  </a:lnTo>
                  <a:lnTo>
                    <a:pt x="300" y="145"/>
                  </a:lnTo>
                  <a:lnTo>
                    <a:pt x="300" y="140"/>
                  </a:lnTo>
                  <a:lnTo>
                    <a:pt x="300" y="135"/>
                  </a:lnTo>
                  <a:lnTo>
                    <a:pt x="298" y="131"/>
                  </a:lnTo>
                  <a:lnTo>
                    <a:pt x="298" y="129"/>
                  </a:lnTo>
                  <a:lnTo>
                    <a:pt x="296" y="127"/>
                  </a:lnTo>
                  <a:lnTo>
                    <a:pt x="296" y="127"/>
                  </a:lnTo>
                  <a:lnTo>
                    <a:pt x="296" y="126"/>
                  </a:lnTo>
                  <a:lnTo>
                    <a:pt x="295" y="121"/>
                  </a:lnTo>
                  <a:lnTo>
                    <a:pt x="295" y="114"/>
                  </a:lnTo>
                  <a:lnTo>
                    <a:pt x="295" y="109"/>
                  </a:lnTo>
                  <a:lnTo>
                    <a:pt x="296" y="107"/>
                  </a:lnTo>
                  <a:lnTo>
                    <a:pt x="296" y="106"/>
                  </a:lnTo>
                  <a:lnTo>
                    <a:pt x="296" y="104"/>
                  </a:lnTo>
                  <a:lnTo>
                    <a:pt x="298" y="99"/>
                  </a:lnTo>
                  <a:lnTo>
                    <a:pt x="298" y="94"/>
                  </a:lnTo>
                  <a:lnTo>
                    <a:pt x="296" y="89"/>
                  </a:lnTo>
                  <a:lnTo>
                    <a:pt x="295" y="84"/>
                  </a:lnTo>
                  <a:lnTo>
                    <a:pt x="291" y="75"/>
                  </a:lnTo>
                  <a:lnTo>
                    <a:pt x="288" y="65"/>
                  </a:lnTo>
                  <a:lnTo>
                    <a:pt x="286" y="56"/>
                  </a:lnTo>
                  <a:lnTo>
                    <a:pt x="285" y="50"/>
                  </a:lnTo>
                  <a:lnTo>
                    <a:pt x="282" y="43"/>
                  </a:lnTo>
                  <a:lnTo>
                    <a:pt x="278" y="40"/>
                  </a:lnTo>
                  <a:lnTo>
                    <a:pt x="275" y="37"/>
                  </a:lnTo>
                  <a:lnTo>
                    <a:pt x="275" y="33"/>
                  </a:lnTo>
                  <a:lnTo>
                    <a:pt x="273" y="32"/>
                  </a:lnTo>
                  <a:lnTo>
                    <a:pt x="273" y="28"/>
                  </a:lnTo>
                  <a:lnTo>
                    <a:pt x="272" y="25"/>
                  </a:lnTo>
                  <a:lnTo>
                    <a:pt x="270" y="23"/>
                  </a:lnTo>
                  <a:lnTo>
                    <a:pt x="268" y="20"/>
                  </a:lnTo>
                  <a:lnTo>
                    <a:pt x="268" y="18"/>
                  </a:lnTo>
                  <a:lnTo>
                    <a:pt x="268" y="15"/>
                  </a:lnTo>
                  <a:lnTo>
                    <a:pt x="270" y="14"/>
                  </a:lnTo>
                  <a:lnTo>
                    <a:pt x="272" y="10"/>
                  </a:lnTo>
                  <a:lnTo>
                    <a:pt x="272" y="7"/>
                  </a:lnTo>
                  <a:lnTo>
                    <a:pt x="272" y="5"/>
                  </a:lnTo>
                  <a:lnTo>
                    <a:pt x="272" y="4"/>
                  </a:lnTo>
                  <a:lnTo>
                    <a:pt x="273" y="2"/>
                  </a:lnTo>
                  <a:lnTo>
                    <a:pt x="275"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4" name="Freeform 53"/>
            <p:cNvSpPr>
              <a:spLocks noEditPoints="1"/>
            </p:cNvSpPr>
            <p:nvPr/>
          </p:nvSpPr>
          <p:spPr bwMode="auto">
            <a:xfrm>
              <a:off x="6616701" y="2835276"/>
              <a:ext cx="811213" cy="1017588"/>
            </a:xfrm>
            <a:custGeom>
              <a:avLst/>
              <a:gdLst>
                <a:gd name="T0" fmla="*/ 84 w 511"/>
                <a:gd name="T1" fmla="*/ 336 h 641"/>
                <a:gd name="T2" fmla="*/ 84 w 511"/>
                <a:gd name="T3" fmla="*/ 381 h 641"/>
                <a:gd name="T4" fmla="*/ 102 w 511"/>
                <a:gd name="T5" fmla="*/ 367 h 641"/>
                <a:gd name="T6" fmla="*/ 121 w 511"/>
                <a:gd name="T7" fmla="*/ 334 h 641"/>
                <a:gd name="T8" fmla="*/ 421 w 511"/>
                <a:gd name="T9" fmla="*/ 229 h 641"/>
                <a:gd name="T10" fmla="*/ 394 w 511"/>
                <a:gd name="T11" fmla="*/ 326 h 641"/>
                <a:gd name="T12" fmla="*/ 429 w 511"/>
                <a:gd name="T13" fmla="*/ 297 h 641"/>
                <a:gd name="T14" fmla="*/ 436 w 511"/>
                <a:gd name="T15" fmla="*/ 227 h 641"/>
                <a:gd name="T16" fmla="*/ 281 w 511"/>
                <a:gd name="T17" fmla="*/ 152 h 641"/>
                <a:gd name="T18" fmla="*/ 256 w 511"/>
                <a:gd name="T19" fmla="*/ 211 h 641"/>
                <a:gd name="T20" fmla="*/ 257 w 511"/>
                <a:gd name="T21" fmla="*/ 250 h 641"/>
                <a:gd name="T22" fmla="*/ 284 w 511"/>
                <a:gd name="T23" fmla="*/ 241 h 641"/>
                <a:gd name="T24" fmla="*/ 292 w 511"/>
                <a:gd name="T25" fmla="*/ 208 h 641"/>
                <a:gd name="T26" fmla="*/ 318 w 511"/>
                <a:gd name="T27" fmla="*/ 184 h 641"/>
                <a:gd name="T28" fmla="*/ 325 w 511"/>
                <a:gd name="T29" fmla="*/ 150 h 641"/>
                <a:gd name="T30" fmla="*/ 487 w 511"/>
                <a:gd name="T31" fmla="*/ 11 h 641"/>
                <a:gd name="T32" fmla="*/ 480 w 511"/>
                <a:gd name="T33" fmla="*/ 58 h 641"/>
                <a:gd name="T34" fmla="*/ 417 w 511"/>
                <a:gd name="T35" fmla="*/ 112 h 641"/>
                <a:gd name="T36" fmla="*/ 431 w 511"/>
                <a:gd name="T37" fmla="*/ 160 h 641"/>
                <a:gd name="T38" fmla="*/ 500 w 511"/>
                <a:gd name="T39" fmla="*/ 247 h 641"/>
                <a:gd name="T40" fmla="*/ 469 w 511"/>
                <a:gd name="T41" fmla="*/ 331 h 641"/>
                <a:gd name="T42" fmla="*/ 412 w 511"/>
                <a:gd name="T43" fmla="*/ 381 h 641"/>
                <a:gd name="T44" fmla="*/ 384 w 511"/>
                <a:gd name="T45" fmla="*/ 447 h 641"/>
                <a:gd name="T46" fmla="*/ 378 w 511"/>
                <a:gd name="T47" fmla="*/ 542 h 641"/>
                <a:gd name="T48" fmla="*/ 345 w 511"/>
                <a:gd name="T49" fmla="*/ 638 h 641"/>
                <a:gd name="T50" fmla="*/ 317 w 511"/>
                <a:gd name="T51" fmla="*/ 521 h 641"/>
                <a:gd name="T52" fmla="*/ 325 w 511"/>
                <a:gd name="T53" fmla="*/ 415 h 641"/>
                <a:gd name="T54" fmla="*/ 277 w 511"/>
                <a:gd name="T55" fmla="*/ 328 h 641"/>
                <a:gd name="T56" fmla="*/ 252 w 511"/>
                <a:gd name="T57" fmla="*/ 292 h 641"/>
                <a:gd name="T58" fmla="*/ 188 w 511"/>
                <a:gd name="T59" fmla="*/ 369 h 641"/>
                <a:gd name="T60" fmla="*/ 114 w 511"/>
                <a:gd name="T61" fmla="*/ 445 h 641"/>
                <a:gd name="T62" fmla="*/ 60 w 511"/>
                <a:gd name="T63" fmla="*/ 509 h 641"/>
                <a:gd name="T64" fmla="*/ 17 w 511"/>
                <a:gd name="T65" fmla="*/ 475 h 641"/>
                <a:gd name="T66" fmla="*/ 2 w 511"/>
                <a:gd name="T67" fmla="*/ 433 h 641"/>
                <a:gd name="T68" fmla="*/ 5 w 511"/>
                <a:gd name="T69" fmla="*/ 397 h 641"/>
                <a:gd name="T70" fmla="*/ 13 w 511"/>
                <a:gd name="T71" fmla="*/ 356 h 641"/>
                <a:gd name="T72" fmla="*/ 18 w 511"/>
                <a:gd name="T73" fmla="*/ 305 h 641"/>
                <a:gd name="T74" fmla="*/ 30 w 511"/>
                <a:gd name="T75" fmla="*/ 194 h 641"/>
                <a:gd name="T76" fmla="*/ 13 w 511"/>
                <a:gd name="T77" fmla="*/ 76 h 641"/>
                <a:gd name="T78" fmla="*/ 73 w 511"/>
                <a:gd name="T79" fmla="*/ 82 h 641"/>
                <a:gd name="T80" fmla="*/ 101 w 511"/>
                <a:gd name="T81" fmla="*/ 115 h 641"/>
                <a:gd name="T82" fmla="*/ 124 w 511"/>
                <a:gd name="T83" fmla="*/ 102 h 641"/>
                <a:gd name="T84" fmla="*/ 127 w 511"/>
                <a:gd name="T85" fmla="*/ 61 h 641"/>
                <a:gd name="T86" fmla="*/ 78 w 511"/>
                <a:gd name="T87" fmla="*/ 43 h 641"/>
                <a:gd name="T88" fmla="*/ 111 w 511"/>
                <a:gd name="T89" fmla="*/ 16 h 641"/>
                <a:gd name="T90" fmla="*/ 167 w 511"/>
                <a:gd name="T91" fmla="*/ 10 h 641"/>
                <a:gd name="T92" fmla="*/ 206 w 511"/>
                <a:gd name="T93" fmla="*/ 2 h 641"/>
                <a:gd name="T94" fmla="*/ 231 w 511"/>
                <a:gd name="T95" fmla="*/ 26 h 641"/>
                <a:gd name="T96" fmla="*/ 201 w 511"/>
                <a:gd name="T97" fmla="*/ 71 h 641"/>
                <a:gd name="T98" fmla="*/ 191 w 511"/>
                <a:gd name="T99" fmla="*/ 104 h 641"/>
                <a:gd name="T100" fmla="*/ 215 w 511"/>
                <a:gd name="T101" fmla="*/ 119 h 641"/>
                <a:gd name="T102" fmla="*/ 168 w 511"/>
                <a:gd name="T103" fmla="*/ 171 h 641"/>
                <a:gd name="T104" fmla="*/ 116 w 511"/>
                <a:gd name="T105" fmla="*/ 222 h 641"/>
                <a:gd name="T106" fmla="*/ 210 w 511"/>
                <a:gd name="T107" fmla="*/ 208 h 641"/>
                <a:gd name="T108" fmla="*/ 231 w 511"/>
                <a:gd name="T109" fmla="*/ 217 h 641"/>
                <a:gd name="T110" fmla="*/ 233 w 511"/>
                <a:gd name="T111" fmla="*/ 188 h 641"/>
                <a:gd name="T112" fmla="*/ 241 w 511"/>
                <a:gd name="T113" fmla="*/ 142 h 641"/>
                <a:gd name="T114" fmla="*/ 266 w 511"/>
                <a:gd name="T115" fmla="*/ 114 h 641"/>
                <a:gd name="T116" fmla="*/ 292 w 511"/>
                <a:gd name="T117" fmla="*/ 86 h 641"/>
                <a:gd name="T118" fmla="*/ 338 w 511"/>
                <a:gd name="T119" fmla="*/ 51 h 641"/>
                <a:gd name="T120" fmla="*/ 439 w 511"/>
                <a:gd name="T121" fmla="*/ 5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1" h="641">
                  <a:moveTo>
                    <a:pt x="119" y="308"/>
                  </a:moveTo>
                  <a:lnTo>
                    <a:pt x="117" y="308"/>
                  </a:lnTo>
                  <a:lnTo>
                    <a:pt x="116" y="310"/>
                  </a:lnTo>
                  <a:lnTo>
                    <a:pt x="112" y="313"/>
                  </a:lnTo>
                  <a:lnTo>
                    <a:pt x="109" y="315"/>
                  </a:lnTo>
                  <a:lnTo>
                    <a:pt x="106" y="316"/>
                  </a:lnTo>
                  <a:lnTo>
                    <a:pt x="102" y="318"/>
                  </a:lnTo>
                  <a:lnTo>
                    <a:pt x="102" y="318"/>
                  </a:lnTo>
                  <a:lnTo>
                    <a:pt x="101" y="320"/>
                  </a:lnTo>
                  <a:lnTo>
                    <a:pt x="99" y="321"/>
                  </a:lnTo>
                  <a:lnTo>
                    <a:pt x="96" y="325"/>
                  </a:lnTo>
                  <a:lnTo>
                    <a:pt x="93" y="328"/>
                  </a:lnTo>
                  <a:lnTo>
                    <a:pt x="89" y="331"/>
                  </a:lnTo>
                  <a:lnTo>
                    <a:pt x="88" y="331"/>
                  </a:lnTo>
                  <a:lnTo>
                    <a:pt x="88" y="333"/>
                  </a:lnTo>
                  <a:lnTo>
                    <a:pt x="88" y="333"/>
                  </a:lnTo>
                  <a:lnTo>
                    <a:pt x="86" y="334"/>
                  </a:lnTo>
                  <a:lnTo>
                    <a:pt x="84" y="336"/>
                  </a:lnTo>
                  <a:lnTo>
                    <a:pt x="83" y="339"/>
                  </a:lnTo>
                  <a:lnTo>
                    <a:pt x="81" y="344"/>
                  </a:lnTo>
                  <a:lnTo>
                    <a:pt x="79" y="349"/>
                  </a:lnTo>
                  <a:lnTo>
                    <a:pt x="76" y="354"/>
                  </a:lnTo>
                  <a:lnTo>
                    <a:pt x="74" y="359"/>
                  </a:lnTo>
                  <a:lnTo>
                    <a:pt x="74" y="364"/>
                  </a:lnTo>
                  <a:lnTo>
                    <a:pt x="74" y="367"/>
                  </a:lnTo>
                  <a:lnTo>
                    <a:pt x="76" y="369"/>
                  </a:lnTo>
                  <a:lnTo>
                    <a:pt x="74" y="371"/>
                  </a:lnTo>
                  <a:lnTo>
                    <a:pt x="74" y="372"/>
                  </a:lnTo>
                  <a:lnTo>
                    <a:pt x="74" y="377"/>
                  </a:lnTo>
                  <a:lnTo>
                    <a:pt x="74" y="381"/>
                  </a:lnTo>
                  <a:lnTo>
                    <a:pt x="76" y="382"/>
                  </a:lnTo>
                  <a:lnTo>
                    <a:pt x="78" y="382"/>
                  </a:lnTo>
                  <a:lnTo>
                    <a:pt x="79" y="382"/>
                  </a:lnTo>
                  <a:lnTo>
                    <a:pt x="81" y="382"/>
                  </a:lnTo>
                  <a:lnTo>
                    <a:pt x="83" y="382"/>
                  </a:lnTo>
                  <a:lnTo>
                    <a:pt x="84" y="381"/>
                  </a:lnTo>
                  <a:lnTo>
                    <a:pt x="86" y="381"/>
                  </a:lnTo>
                  <a:lnTo>
                    <a:pt x="86" y="379"/>
                  </a:lnTo>
                  <a:lnTo>
                    <a:pt x="86" y="377"/>
                  </a:lnTo>
                  <a:lnTo>
                    <a:pt x="88" y="376"/>
                  </a:lnTo>
                  <a:lnTo>
                    <a:pt x="89" y="374"/>
                  </a:lnTo>
                  <a:lnTo>
                    <a:pt x="91" y="374"/>
                  </a:lnTo>
                  <a:lnTo>
                    <a:pt x="93" y="372"/>
                  </a:lnTo>
                  <a:lnTo>
                    <a:pt x="94" y="372"/>
                  </a:lnTo>
                  <a:lnTo>
                    <a:pt x="96" y="372"/>
                  </a:lnTo>
                  <a:lnTo>
                    <a:pt x="97" y="372"/>
                  </a:lnTo>
                  <a:lnTo>
                    <a:pt x="97" y="372"/>
                  </a:lnTo>
                  <a:lnTo>
                    <a:pt x="97" y="372"/>
                  </a:lnTo>
                  <a:lnTo>
                    <a:pt x="99" y="372"/>
                  </a:lnTo>
                  <a:lnTo>
                    <a:pt x="99" y="372"/>
                  </a:lnTo>
                  <a:lnTo>
                    <a:pt x="99" y="369"/>
                  </a:lnTo>
                  <a:lnTo>
                    <a:pt x="101" y="367"/>
                  </a:lnTo>
                  <a:lnTo>
                    <a:pt x="101" y="367"/>
                  </a:lnTo>
                  <a:lnTo>
                    <a:pt x="102" y="367"/>
                  </a:lnTo>
                  <a:lnTo>
                    <a:pt x="104" y="367"/>
                  </a:lnTo>
                  <a:lnTo>
                    <a:pt x="106" y="367"/>
                  </a:lnTo>
                  <a:lnTo>
                    <a:pt x="106" y="367"/>
                  </a:lnTo>
                  <a:lnTo>
                    <a:pt x="106" y="366"/>
                  </a:lnTo>
                  <a:lnTo>
                    <a:pt x="107" y="362"/>
                  </a:lnTo>
                  <a:lnTo>
                    <a:pt x="107" y="359"/>
                  </a:lnTo>
                  <a:lnTo>
                    <a:pt x="109" y="356"/>
                  </a:lnTo>
                  <a:lnTo>
                    <a:pt x="111" y="353"/>
                  </a:lnTo>
                  <a:lnTo>
                    <a:pt x="112" y="349"/>
                  </a:lnTo>
                  <a:lnTo>
                    <a:pt x="114" y="346"/>
                  </a:lnTo>
                  <a:lnTo>
                    <a:pt x="116" y="343"/>
                  </a:lnTo>
                  <a:lnTo>
                    <a:pt x="117" y="341"/>
                  </a:lnTo>
                  <a:lnTo>
                    <a:pt x="117" y="341"/>
                  </a:lnTo>
                  <a:lnTo>
                    <a:pt x="117" y="341"/>
                  </a:lnTo>
                  <a:lnTo>
                    <a:pt x="119" y="339"/>
                  </a:lnTo>
                  <a:lnTo>
                    <a:pt x="119" y="338"/>
                  </a:lnTo>
                  <a:lnTo>
                    <a:pt x="121" y="334"/>
                  </a:lnTo>
                  <a:lnTo>
                    <a:pt x="121" y="334"/>
                  </a:lnTo>
                  <a:lnTo>
                    <a:pt x="122" y="333"/>
                  </a:lnTo>
                  <a:lnTo>
                    <a:pt x="124" y="331"/>
                  </a:lnTo>
                  <a:lnTo>
                    <a:pt x="127" y="330"/>
                  </a:lnTo>
                  <a:lnTo>
                    <a:pt x="129" y="328"/>
                  </a:lnTo>
                  <a:lnTo>
                    <a:pt x="130" y="325"/>
                  </a:lnTo>
                  <a:lnTo>
                    <a:pt x="130" y="321"/>
                  </a:lnTo>
                  <a:lnTo>
                    <a:pt x="130" y="318"/>
                  </a:lnTo>
                  <a:lnTo>
                    <a:pt x="129" y="315"/>
                  </a:lnTo>
                  <a:lnTo>
                    <a:pt x="126" y="311"/>
                  </a:lnTo>
                  <a:lnTo>
                    <a:pt x="124" y="310"/>
                  </a:lnTo>
                  <a:lnTo>
                    <a:pt x="121" y="310"/>
                  </a:lnTo>
                  <a:lnTo>
                    <a:pt x="119" y="308"/>
                  </a:lnTo>
                  <a:close/>
                  <a:moveTo>
                    <a:pt x="429" y="224"/>
                  </a:moveTo>
                  <a:lnTo>
                    <a:pt x="427" y="224"/>
                  </a:lnTo>
                  <a:lnTo>
                    <a:pt x="426" y="224"/>
                  </a:lnTo>
                  <a:lnTo>
                    <a:pt x="424" y="226"/>
                  </a:lnTo>
                  <a:lnTo>
                    <a:pt x="422" y="227"/>
                  </a:lnTo>
                  <a:lnTo>
                    <a:pt x="421" y="229"/>
                  </a:lnTo>
                  <a:lnTo>
                    <a:pt x="419" y="231"/>
                  </a:lnTo>
                  <a:lnTo>
                    <a:pt x="414" y="231"/>
                  </a:lnTo>
                  <a:lnTo>
                    <a:pt x="412" y="231"/>
                  </a:lnTo>
                  <a:lnTo>
                    <a:pt x="406" y="232"/>
                  </a:lnTo>
                  <a:lnTo>
                    <a:pt x="401" y="237"/>
                  </a:lnTo>
                  <a:lnTo>
                    <a:pt x="394" y="242"/>
                  </a:lnTo>
                  <a:lnTo>
                    <a:pt x="391" y="249"/>
                  </a:lnTo>
                  <a:lnTo>
                    <a:pt x="384" y="259"/>
                  </a:lnTo>
                  <a:lnTo>
                    <a:pt x="383" y="267"/>
                  </a:lnTo>
                  <a:lnTo>
                    <a:pt x="381" y="278"/>
                  </a:lnTo>
                  <a:lnTo>
                    <a:pt x="383" y="297"/>
                  </a:lnTo>
                  <a:lnTo>
                    <a:pt x="384" y="315"/>
                  </a:lnTo>
                  <a:lnTo>
                    <a:pt x="388" y="320"/>
                  </a:lnTo>
                  <a:lnTo>
                    <a:pt x="389" y="323"/>
                  </a:lnTo>
                  <a:lnTo>
                    <a:pt x="393" y="326"/>
                  </a:lnTo>
                  <a:lnTo>
                    <a:pt x="394" y="326"/>
                  </a:lnTo>
                  <a:lnTo>
                    <a:pt x="394" y="328"/>
                  </a:lnTo>
                  <a:lnTo>
                    <a:pt x="394" y="326"/>
                  </a:lnTo>
                  <a:lnTo>
                    <a:pt x="396" y="326"/>
                  </a:lnTo>
                  <a:lnTo>
                    <a:pt x="396" y="326"/>
                  </a:lnTo>
                  <a:lnTo>
                    <a:pt x="399" y="325"/>
                  </a:lnTo>
                  <a:lnTo>
                    <a:pt x="401" y="326"/>
                  </a:lnTo>
                  <a:lnTo>
                    <a:pt x="406" y="328"/>
                  </a:lnTo>
                  <a:lnTo>
                    <a:pt x="409" y="328"/>
                  </a:lnTo>
                  <a:lnTo>
                    <a:pt x="411" y="328"/>
                  </a:lnTo>
                  <a:lnTo>
                    <a:pt x="412" y="328"/>
                  </a:lnTo>
                  <a:lnTo>
                    <a:pt x="414" y="326"/>
                  </a:lnTo>
                  <a:lnTo>
                    <a:pt x="416" y="325"/>
                  </a:lnTo>
                  <a:lnTo>
                    <a:pt x="416" y="321"/>
                  </a:lnTo>
                  <a:lnTo>
                    <a:pt x="417" y="318"/>
                  </a:lnTo>
                  <a:lnTo>
                    <a:pt x="417" y="313"/>
                  </a:lnTo>
                  <a:lnTo>
                    <a:pt x="421" y="311"/>
                  </a:lnTo>
                  <a:lnTo>
                    <a:pt x="422" y="308"/>
                  </a:lnTo>
                  <a:lnTo>
                    <a:pt x="426" y="303"/>
                  </a:lnTo>
                  <a:lnTo>
                    <a:pt x="427" y="300"/>
                  </a:lnTo>
                  <a:lnTo>
                    <a:pt x="429" y="297"/>
                  </a:lnTo>
                  <a:lnTo>
                    <a:pt x="431" y="293"/>
                  </a:lnTo>
                  <a:lnTo>
                    <a:pt x="432" y="290"/>
                  </a:lnTo>
                  <a:lnTo>
                    <a:pt x="434" y="288"/>
                  </a:lnTo>
                  <a:lnTo>
                    <a:pt x="436" y="285"/>
                  </a:lnTo>
                  <a:lnTo>
                    <a:pt x="436" y="285"/>
                  </a:lnTo>
                  <a:lnTo>
                    <a:pt x="436" y="282"/>
                  </a:lnTo>
                  <a:lnTo>
                    <a:pt x="437" y="280"/>
                  </a:lnTo>
                  <a:lnTo>
                    <a:pt x="437" y="273"/>
                  </a:lnTo>
                  <a:lnTo>
                    <a:pt x="439" y="269"/>
                  </a:lnTo>
                  <a:lnTo>
                    <a:pt x="440" y="260"/>
                  </a:lnTo>
                  <a:lnTo>
                    <a:pt x="442" y="255"/>
                  </a:lnTo>
                  <a:lnTo>
                    <a:pt x="444" y="250"/>
                  </a:lnTo>
                  <a:lnTo>
                    <a:pt x="444" y="247"/>
                  </a:lnTo>
                  <a:lnTo>
                    <a:pt x="442" y="244"/>
                  </a:lnTo>
                  <a:lnTo>
                    <a:pt x="440" y="241"/>
                  </a:lnTo>
                  <a:lnTo>
                    <a:pt x="439" y="236"/>
                  </a:lnTo>
                  <a:lnTo>
                    <a:pt x="437" y="231"/>
                  </a:lnTo>
                  <a:lnTo>
                    <a:pt x="436" y="227"/>
                  </a:lnTo>
                  <a:lnTo>
                    <a:pt x="432" y="224"/>
                  </a:lnTo>
                  <a:lnTo>
                    <a:pt x="429" y="224"/>
                  </a:lnTo>
                  <a:close/>
                  <a:moveTo>
                    <a:pt x="309" y="135"/>
                  </a:moveTo>
                  <a:lnTo>
                    <a:pt x="307" y="135"/>
                  </a:lnTo>
                  <a:lnTo>
                    <a:pt x="304" y="135"/>
                  </a:lnTo>
                  <a:lnTo>
                    <a:pt x="300" y="137"/>
                  </a:lnTo>
                  <a:lnTo>
                    <a:pt x="299" y="138"/>
                  </a:lnTo>
                  <a:lnTo>
                    <a:pt x="295" y="138"/>
                  </a:lnTo>
                  <a:lnTo>
                    <a:pt x="292" y="140"/>
                  </a:lnTo>
                  <a:lnTo>
                    <a:pt x="290" y="140"/>
                  </a:lnTo>
                  <a:lnTo>
                    <a:pt x="287" y="142"/>
                  </a:lnTo>
                  <a:lnTo>
                    <a:pt x="285" y="143"/>
                  </a:lnTo>
                  <a:lnTo>
                    <a:pt x="285" y="145"/>
                  </a:lnTo>
                  <a:lnTo>
                    <a:pt x="282" y="148"/>
                  </a:lnTo>
                  <a:lnTo>
                    <a:pt x="282" y="148"/>
                  </a:lnTo>
                  <a:lnTo>
                    <a:pt x="282" y="150"/>
                  </a:lnTo>
                  <a:lnTo>
                    <a:pt x="281" y="150"/>
                  </a:lnTo>
                  <a:lnTo>
                    <a:pt x="281" y="152"/>
                  </a:lnTo>
                  <a:lnTo>
                    <a:pt x="277" y="153"/>
                  </a:lnTo>
                  <a:lnTo>
                    <a:pt x="276" y="153"/>
                  </a:lnTo>
                  <a:lnTo>
                    <a:pt x="272" y="155"/>
                  </a:lnTo>
                  <a:lnTo>
                    <a:pt x="271" y="156"/>
                  </a:lnTo>
                  <a:lnTo>
                    <a:pt x="269" y="156"/>
                  </a:lnTo>
                  <a:lnTo>
                    <a:pt x="267" y="158"/>
                  </a:lnTo>
                  <a:lnTo>
                    <a:pt x="266" y="161"/>
                  </a:lnTo>
                  <a:lnTo>
                    <a:pt x="266" y="166"/>
                  </a:lnTo>
                  <a:lnTo>
                    <a:pt x="262" y="171"/>
                  </a:lnTo>
                  <a:lnTo>
                    <a:pt x="261" y="176"/>
                  </a:lnTo>
                  <a:lnTo>
                    <a:pt x="259" y="180"/>
                  </a:lnTo>
                  <a:lnTo>
                    <a:pt x="259" y="183"/>
                  </a:lnTo>
                  <a:lnTo>
                    <a:pt x="256" y="186"/>
                  </a:lnTo>
                  <a:lnTo>
                    <a:pt x="256" y="191"/>
                  </a:lnTo>
                  <a:lnTo>
                    <a:pt x="254" y="196"/>
                  </a:lnTo>
                  <a:lnTo>
                    <a:pt x="254" y="201"/>
                  </a:lnTo>
                  <a:lnTo>
                    <a:pt x="254" y="206"/>
                  </a:lnTo>
                  <a:lnTo>
                    <a:pt x="256" y="211"/>
                  </a:lnTo>
                  <a:lnTo>
                    <a:pt x="254" y="214"/>
                  </a:lnTo>
                  <a:lnTo>
                    <a:pt x="252" y="217"/>
                  </a:lnTo>
                  <a:lnTo>
                    <a:pt x="251" y="217"/>
                  </a:lnTo>
                  <a:lnTo>
                    <a:pt x="251" y="219"/>
                  </a:lnTo>
                  <a:lnTo>
                    <a:pt x="248" y="219"/>
                  </a:lnTo>
                  <a:lnTo>
                    <a:pt x="246" y="219"/>
                  </a:lnTo>
                  <a:lnTo>
                    <a:pt x="246" y="222"/>
                  </a:lnTo>
                  <a:lnTo>
                    <a:pt x="249" y="224"/>
                  </a:lnTo>
                  <a:lnTo>
                    <a:pt x="252" y="226"/>
                  </a:lnTo>
                  <a:lnTo>
                    <a:pt x="254" y="229"/>
                  </a:lnTo>
                  <a:lnTo>
                    <a:pt x="256" y="232"/>
                  </a:lnTo>
                  <a:lnTo>
                    <a:pt x="256" y="236"/>
                  </a:lnTo>
                  <a:lnTo>
                    <a:pt x="256" y="239"/>
                  </a:lnTo>
                  <a:lnTo>
                    <a:pt x="256" y="244"/>
                  </a:lnTo>
                  <a:lnTo>
                    <a:pt x="256" y="247"/>
                  </a:lnTo>
                  <a:lnTo>
                    <a:pt x="257" y="249"/>
                  </a:lnTo>
                  <a:lnTo>
                    <a:pt x="257" y="250"/>
                  </a:lnTo>
                  <a:lnTo>
                    <a:pt x="257" y="250"/>
                  </a:lnTo>
                  <a:lnTo>
                    <a:pt x="259" y="250"/>
                  </a:lnTo>
                  <a:lnTo>
                    <a:pt x="262" y="250"/>
                  </a:lnTo>
                  <a:lnTo>
                    <a:pt x="264" y="249"/>
                  </a:lnTo>
                  <a:lnTo>
                    <a:pt x="264" y="249"/>
                  </a:lnTo>
                  <a:lnTo>
                    <a:pt x="264" y="247"/>
                  </a:lnTo>
                  <a:lnTo>
                    <a:pt x="266" y="245"/>
                  </a:lnTo>
                  <a:lnTo>
                    <a:pt x="267" y="245"/>
                  </a:lnTo>
                  <a:lnTo>
                    <a:pt x="269" y="245"/>
                  </a:lnTo>
                  <a:lnTo>
                    <a:pt x="272" y="247"/>
                  </a:lnTo>
                  <a:lnTo>
                    <a:pt x="276" y="247"/>
                  </a:lnTo>
                  <a:lnTo>
                    <a:pt x="279" y="247"/>
                  </a:lnTo>
                  <a:lnTo>
                    <a:pt x="282" y="247"/>
                  </a:lnTo>
                  <a:lnTo>
                    <a:pt x="284" y="247"/>
                  </a:lnTo>
                  <a:lnTo>
                    <a:pt x="284" y="245"/>
                  </a:lnTo>
                  <a:lnTo>
                    <a:pt x="284" y="245"/>
                  </a:lnTo>
                  <a:lnTo>
                    <a:pt x="284" y="244"/>
                  </a:lnTo>
                  <a:lnTo>
                    <a:pt x="284" y="242"/>
                  </a:lnTo>
                  <a:lnTo>
                    <a:pt x="284" y="241"/>
                  </a:lnTo>
                  <a:lnTo>
                    <a:pt x="285" y="237"/>
                  </a:lnTo>
                  <a:lnTo>
                    <a:pt x="285" y="236"/>
                  </a:lnTo>
                  <a:lnTo>
                    <a:pt x="284" y="234"/>
                  </a:lnTo>
                  <a:lnTo>
                    <a:pt x="284" y="232"/>
                  </a:lnTo>
                  <a:lnTo>
                    <a:pt x="282" y="231"/>
                  </a:lnTo>
                  <a:lnTo>
                    <a:pt x="282" y="229"/>
                  </a:lnTo>
                  <a:lnTo>
                    <a:pt x="282" y="226"/>
                  </a:lnTo>
                  <a:lnTo>
                    <a:pt x="282" y="222"/>
                  </a:lnTo>
                  <a:lnTo>
                    <a:pt x="282" y="221"/>
                  </a:lnTo>
                  <a:lnTo>
                    <a:pt x="282" y="217"/>
                  </a:lnTo>
                  <a:lnTo>
                    <a:pt x="282" y="214"/>
                  </a:lnTo>
                  <a:lnTo>
                    <a:pt x="284" y="211"/>
                  </a:lnTo>
                  <a:lnTo>
                    <a:pt x="285" y="209"/>
                  </a:lnTo>
                  <a:lnTo>
                    <a:pt x="285" y="209"/>
                  </a:lnTo>
                  <a:lnTo>
                    <a:pt x="287" y="209"/>
                  </a:lnTo>
                  <a:lnTo>
                    <a:pt x="289" y="209"/>
                  </a:lnTo>
                  <a:lnTo>
                    <a:pt x="290" y="209"/>
                  </a:lnTo>
                  <a:lnTo>
                    <a:pt x="292" y="208"/>
                  </a:lnTo>
                  <a:lnTo>
                    <a:pt x="295" y="206"/>
                  </a:lnTo>
                  <a:lnTo>
                    <a:pt x="297" y="204"/>
                  </a:lnTo>
                  <a:lnTo>
                    <a:pt x="300" y="203"/>
                  </a:lnTo>
                  <a:lnTo>
                    <a:pt x="304" y="201"/>
                  </a:lnTo>
                  <a:lnTo>
                    <a:pt x="305" y="199"/>
                  </a:lnTo>
                  <a:lnTo>
                    <a:pt x="309" y="196"/>
                  </a:lnTo>
                  <a:lnTo>
                    <a:pt x="310" y="194"/>
                  </a:lnTo>
                  <a:lnTo>
                    <a:pt x="310" y="193"/>
                  </a:lnTo>
                  <a:lnTo>
                    <a:pt x="312" y="193"/>
                  </a:lnTo>
                  <a:lnTo>
                    <a:pt x="312" y="191"/>
                  </a:lnTo>
                  <a:lnTo>
                    <a:pt x="312" y="189"/>
                  </a:lnTo>
                  <a:lnTo>
                    <a:pt x="312" y="188"/>
                  </a:lnTo>
                  <a:lnTo>
                    <a:pt x="313" y="188"/>
                  </a:lnTo>
                  <a:lnTo>
                    <a:pt x="315" y="186"/>
                  </a:lnTo>
                  <a:lnTo>
                    <a:pt x="315" y="186"/>
                  </a:lnTo>
                  <a:lnTo>
                    <a:pt x="317" y="186"/>
                  </a:lnTo>
                  <a:lnTo>
                    <a:pt x="318" y="184"/>
                  </a:lnTo>
                  <a:lnTo>
                    <a:pt x="318" y="184"/>
                  </a:lnTo>
                  <a:lnTo>
                    <a:pt x="318" y="183"/>
                  </a:lnTo>
                  <a:lnTo>
                    <a:pt x="318" y="181"/>
                  </a:lnTo>
                  <a:lnTo>
                    <a:pt x="320" y="178"/>
                  </a:lnTo>
                  <a:lnTo>
                    <a:pt x="322" y="175"/>
                  </a:lnTo>
                  <a:lnTo>
                    <a:pt x="325" y="173"/>
                  </a:lnTo>
                  <a:lnTo>
                    <a:pt x="327" y="170"/>
                  </a:lnTo>
                  <a:lnTo>
                    <a:pt x="328" y="168"/>
                  </a:lnTo>
                  <a:lnTo>
                    <a:pt x="328" y="168"/>
                  </a:lnTo>
                  <a:lnTo>
                    <a:pt x="330" y="166"/>
                  </a:lnTo>
                  <a:lnTo>
                    <a:pt x="330" y="165"/>
                  </a:lnTo>
                  <a:lnTo>
                    <a:pt x="330" y="163"/>
                  </a:lnTo>
                  <a:lnTo>
                    <a:pt x="330" y="161"/>
                  </a:lnTo>
                  <a:lnTo>
                    <a:pt x="328" y="160"/>
                  </a:lnTo>
                  <a:lnTo>
                    <a:pt x="327" y="158"/>
                  </a:lnTo>
                  <a:lnTo>
                    <a:pt x="327" y="155"/>
                  </a:lnTo>
                  <a:lnTo>
                    <a:pt x="327" y="153"/>
                  </a:lnTo>
                  <a:lnTo>
                    <a:pt x="327" y="152"/>
                  </a:lnTo>
                  <a:lnTo>
                    <a:pt x="325" y="150"/>
                  </a:lnTo>
                  <a:lnTo>
                    <a:pt x="325" y="148"/>
                  </a:lnTo>
                  <a:lnTo>
                    <a:pt x="323" y="148"/>
                  </a:lnTo>
                  <a:lnTo>
                    <a:pt x="320" y="147"/>
                  </a:lnTo>
                  <a:lnTo>
                    <a:pt x="320" y="145"/>
                  </a:lnTo>
                  <a:lnTo>
                    <a:pt x="320" y="143"/>
                  </a:lnTo>
                  <a:lnTo>
                    <a:pt x="320" y="142"/>
                  </a:lnTo>
                  <a:lnTo>
                    <a:pt x="318" y="140"/>
                  </a:lnTo>
                  <a:lnTo>
                    <a:pt x="315" y="137"/>
                  </a:lnTo>
                  <a:lnTo>
                    <a:pt x="313" y="137"/>
                  </a:lnTo>
                  <a:lnTo>
                    <a:pt x="310" y="137"/>
                  </a:lnTo>
                  <a:lnTo>
                    <a:pt x="309" y="135"/>
                  </a:lnTo>
                  <a:close/>
                  <a:moveTo>
                    <a:pt x="462" y="0"/>
                  </a:moveTo>
                  <a:lnTo>
                    <a:pt x="465" y="2"/>
                  </a:lnTo>
                  <a:lnTo>
                    <a:pt x="469" y="3"/>
                  </a:lnTo>
                  <a:lnTo>
                    <a:pt x="473" y="7"/>
                  </a:lnTo>
                  <a:lnTo>
                    <a:pt x="477" y="10"/>
                  </a:lnTo>
                  <a:lnTo>
                    <a:pt x="480" y="10"/>
                  </a:lnTo>
                  <a:lnTo>
                    <a:pt x="487" y="11"/>
                  </a:lnTo>
                  <a:lnTo>
                    <a:pt x="493" y="13"/>
                  </a:lnTo>
                  <a:lnTo>
                    <a:pt x="498" y="15"/>
                  </a:lnTo>
                  <a:lnTo>
                    <a:pt x="503" y="16"/>
                  </a:lnTo>
                  <a:lnTo>
                    <a:pt x="505" y="18"/>
                  </a:lnTo>
                  <a:lnTo>
                    <a:pt x="506" y="20"/>
                  </a:lnTo>
                  <a:lnTo>
                    <a:pt x="506" y="23"/>
                  </a:lnTo>
                  <a:lnTo>
                    <a:pt x="506" y="26"/>
                  </a:lnTo>
                  <a:lnTo>
                    <a:pt x="506" y="30"/>
                  </a:lnTo>
                  <a:lnTo>
                    <a:pt x="505" y="33"/>
                  </a:lnTo>
                  <a:lnTo>
                    <a:pt x="501" y="36"/>
                  </a:lnTo>
                  <a:lnTo>
                    <a:pt x="498" y="41"/>
                  </a:lnTo>
                  <a:lnTo>
                    <a:pt x="495" y="46"/>
                  </a:lnTo>
                  <a:lnTo>
                    <a:pt x="492" y="48"/>
                  </a:lnTo>
                  <a:lnTo>
                    <a:pt x="490" y="48"/>
                  </a:lnTo>
                  <a:lnTo>
                    <a:pt x="488" y="49"/>
                  </a:lnTo>
                  <a:lnTo>
                    <a:pt x="485" y="51"/>
                  </a:lnTo>
                  <a:lnTo>
                    <a:pt x="483" y="54"/>
                  </a:lnTo>
                  <a:lnTo>
                    <a:pt x="480" y="58"/>
                  </a:lnTo>
                  <a:lnTo>
                    <a:pt x="477" y="59"/>
                  </a:lnTo>
                  <a:lnTo>
                    <a:pt x="473" y="63"/>
                  </a:lnTo>
                  <a:lnTo>
                    <a:pt x="470" y="64"/>
                  </a:lnTo>
                  <a:lnTo>
                    <a:pt x="469" y="66"/>
                  </a:lnTo>
                  <a:lnTo>
                    <a:pt x="467" y="69"/>
                  </a:lnTo>
                  <a:lnTo>
                    <a:pt x="465" y="71"/>
                  </a:lnTo>
                  <a:lnTo>
                    <a:pt x="454" y="81"/>
                  </a:lnTo>
                  <a:lnTo>
                    <a:pt x="442" y="89"/>
                  </a:lnTo>
                  <a:lnTo>
                    <a:pt x="439" y="91"/>
                  </a:lnTo>
                  <a:lnTo>
                    <a:pt x="436" y="92"/>
                  </a:lnTo>
                  <a:lnTo>
                    <a:pt x="434" y="92"/>
                  </a:lnTo>
                  <a:lnTo>
                    <a:pt x="432" y="95"/>
                  </a:lnTo>
                  <a:lnTo>
                    <a:pt x="431" y="97"/>
                  </a:lnTo>
                  <a:lnTo>
                    <a:pt x="429" y="100"/>
                  </a:lnTo>
                  <a:lnTo>
                    <a:pt x="427" y="102"/>
                  </a:lnTo>
                  <a:lnTo>
                    <a:pt x="422" y="105"/>
                  </a:lnTo>
                  <a:lnTo>
                    <a:pt x="419" y="107"/>
                  </a:lnTo>
                  <a:lnTo>
                    <a:pt x="417" y="112"/>
                  </a:lnTo>
                  <a:lnTo>
                    <a:pt x="416" y="117"/>
                  </a:lnTo>
                  <a:lnTo>
                    <a:pt x="412" y="124"/>
                  </a:lnTo>
                  <a:lnTo>
                    <a:pt x="407" y="132"/>
                  </a:lnTo>
                  <a:lnTo>
                    <a:pt x="398" y="143"/>
                  </a:lnTo>
                  <a:lnTo>
                    <a:pt x="391" y="153"/>
                  </a:lnTo>
                  <a:lnTo>
                    <a:pt x="386" y="160"/>
                  </a:lnTo>
                  <a:lnTo>
                    <a:pt x="386" y="163"/>
                  </a:lnTo>
                  <a:lnTo>
                    <a:pt x="386" y="166"/>
                  </a:lnTo>
                  <a:lnTo>
                    <a:pt x="388" y="166"/>
                  </a:lnTo>
                  <a:lnTo>
                    <a:pt x="389" y="168"/>
                  </a:lnTo>
                  <a:lnTo>
                    <a:pt x="393" y="168"/>
                  </a:lnTo>
                  <a:lnTo>
                    <a:pt x="396" y="168"/>
                  </a:lnTo>
                  <a:lnTo>
                    <a:pt x="399" y="166"/>
                  </a:lnTo>
                  <a:lnTo>
                    <a:pt x="406" y="166"/>
                  </a:lnTo>
                  <a:lnTo>
                    <a:pt x="412" y="165"/>
                  </a:lnTo>
                  <a:lnTo>
                    <a:pt x="419" y="165"/>
                  </a:lnTo>
                  <a:lnTo>
                    <a:pt x="426" y="163"/>
                  </a:lnTo>
                  <a:lnTo>
                    <a:pt x="431" y="160"/>
                  </a:lnTo>
                  <a:lnTo>
                    <a:pt x="442" y="155"/>
                  </a:lnTo>
                  <a:lnTo>
                    <a:pt x="455" y="150"/>
                  </a:lnTo>
                  <a:lnTo>
                    <a:pt x="465" y="148"/>
                  </a:lnTo>
                  <a:lnTo>
                    <a:pt x="473" y="148"/>
                  </a:lnTo>
                  <a:lnTo>
                    <a:pt x="485" y="152"/>
                  </a:lnTo>
                  <a:lnTo>
                    <a:pt x="497" y="155"/>
                  </a:lnTo>
                  <a:lnTo>
                    <a:pt x="503" y="161"/>
                  </a:lnTo>
                  <a:lnTo>
                    <a:pt x="508" y="171"/>
                  </a:lnTo>
                  <a:lnTo>
                    <a:pt x="511" y="186"/>
                  </a:lnTo>
                  <a:lnTo>
                    <a:pt x="511" y="194"/>
                  </a:lnTo>
                  <a:lnTo>
                    <a:pt x="510" y="209"/>
                  </a:lnTo>
                  <a:lnTo>
                    <a:pt x="505" y="226"/>
                  </a:lnTo>
                  <a:lnTo>
                    <a:pt x="505" y="231"/>
                  </a:lnTo>
                  <a:lnTo>
                    <a:pt x="505" y="236"/>
                  </a:lnTo>
                  <a:lnTo>
                    <a:pt x="503" y="239"/>
                  </a:lnTo>
                  <a:lnTo>
                    <a:pt x="503" y="242"/>
                  </a:lnTo>
                  <a:lnTo>
                    <a:pt x="501" y="244"/>
                  </a:lnTo>
                  <a:lnTo>
                    <a:pt x="500" y="247"/>
                  </a:lnTo>
                  <a:lnTo>
                    <a:pt x="497" y="250"/>
                  </a:lnTo>
                  <a:lnTo>
                    <a:pt x="497" y="252"/>
                  </a:lnTo>
                  <a:lnTo>
                    <a:pt x="497" y="257"/>
                  </a:lnTo>
                  <a:lnTo>
                    <a:pt x="497" y="259"/>
                  </a:lnTo>
                  <a:lnTo>
                    <a:pt x="498" y="260"/>
                  </a:lnTo>
                  <a:lnTo>
                    <a:pt x="500" y="262"/>
                  </a:lnTo>
                  <a:lnTo>
                    <a:pt x="501" y="264"/>
                  </a:lnTo>
                  <a:lnTo>
                    <a:pt x="503" y="265"/>
                  </a:lnTo>
                  <a:lnTo>
                    <a:pt x="501" y="269"/>
                  </a:lnTo>
                  <a:lnTo>
                    <a:pt x="500" y="275"/>
                  </a:lnTo>
                  <a:lnTo>
                    <a:pt x="498" y="280"/>
                  </a:lnTo>
                  <a:lnTo>
                    <a:pt x="497" y="285"/>
                  </a:lnTo>
                  <a:lnTo>
                    <a:pt x="492" y="290"/>
                  </a:lnTo>
                  <a:lnTo>
                    <a:pt x="487" y="293"/>
                  </a:lnTo>
                  <a:lnTo>
                    <a:pt x="483" y="300"/>
                  </a:lnTo>
                  <a:lnTo>
                    <a:pt x="480" y="306"/>
                  </a:lnTo>
                  <a:lnTo>
                    <a:pt x="475" y="315"/>
                  </a:lnTo>
                  <a:lnTo>
                    <a:pt x="469" y="331"/>
                  </a:lnTo>
                  <a:lnTo>
                    <a:pt x="462" y="349"/>
                  </a:lnTo>
                  <a:lnTo>
                    <a:pt x="459" y="354"/>
                  </a:lnTo>
                  <a:lnTo>
                    <a:pt x="455" y="358"/>
                  </a:lnTo>
                  <a:lnTo>
                    <a:pt x="450" y="359"/>
                  </a:lnTo>
                  <a:lnTo>
                    <a:pt x="449" y="361"/>
                  </a:lnTo>
                  <a:lnTo>
                    <a:pt x="445" y="361"/>
                  </a:lnTo>
                  <a:lnTo>
                    <a:pt x="445" y="361"/>
                  </a:lnTo>
                  <a:lnTo>
                    <a:pt x="444" y="362"/>
                  </a:lnTo>
                  <a:lnTo>
                    <a:pt x="442" y="364"/>
                  </a:lnTo>
                  <a:lnTo>
                    <a:pt x="440" y="367"/>
                  </a:lnTo>
                  <a:lnTo>
                    <a:pt x="436" y="371"/>
                  </a:lnTo>
                  <a:lnTo>
                    <a:pt x="431" y="372"/>
                  </a:lnTo>
                  <a:lnTo>
                    <a:pt x="426" y="377"/>
                  </a:lnTo>
                  <a:lnTo>
                    <a:pt x="422" y="379"/>
                  </a:lnTo>
                  <a:lnTo>
                    <a:pt x="419" y="379"/>
                  </a:lnTo>
                  <a:lnTo>
                    <a:pt x="416" y="381"/>
                  </a:lnTo>
                  <a:lnTo>
                    <a:pt x="414" y="381"/>
                  </a:lnTo>
                  <a:lnTo>
                    <a:pt x="412" y="381"/>
                  </a:lnTo>
                  <a:lnTo>
                    <a:pt x="412" y="381"/>
                  </a:lnTo>
                  <a:lnTo>
                    <a:pt x="409" y="382"/>
                  </a:lnTo>
                  <a:lnTo>
                    <a:pt x="407" y="384"/>
                  </a:lnTo>
                  <a:lnTo>
                    <a:pt x="406" y="384"/>
                  </a:lnTo>
                  <a:lnTo>
                    <a:pt x="404" y="384"/>
                  </a:lnTo>
                  <a:lnTo>
                    <a:pt x="399" y="386"/>
                  </a:lnTo>
                  <a:lnTo>
                    <a:pt x="398" y="386"/>
                  </a:lnTo>
                  <a:lnTo>
                    <a:pt x="396" y="387"/>
                  </a:lnTo>
                  <a:lnTo>
                    <a:pt x="393" y="390"/>
                  </a:lnTo>
                  <a:lnTo>
                    <a:pt x="389" y="394"/>
                  </a:lnTo>
                  <a:lnTo>
                    <a:pt x="386" y="397"/>
                  </a:lnTo>
                  <a:lnTo>
                    <a:pt x="384" y="402"/>
                  </a:lnTo>
                  <a:lnTo>
                    <a:pt x="383" y="418"/>
                  </a:lnTo>
                  <a:lnTo>
                    <a:pt x="383" y="432"/>
                  </a:lnTo>
                  <a:lnTo>
                    <a:pt x="383" y="438"/>
                  </a:lnTo>
                  <a:lnTo>
                    <a:pt x="384" y="443"/>
                  </a:lnTo>
                  <a:lnTo>
                    <a:pt x="384" y="447"/>
                  </a:lnTo>
                  <a:lnTo>
                    <a:pt x="384" y="447"/>
                  </a:lnTo>
                  <a:lnTo>
                    <a:pt x="384" y="448"/>
                  </a:lnTo>
                  <a:lnTo>
                    <a:pt x="386" y="450"/>
                  </a:lnTo>
                  <a:lnTo>
                    <a:pt x="386" y="451"/>
                  </a:lnTo>
                  <a:lnTo>
                    <a:pt x="388" y="456"/>
                  </a:lnTo>
                  <a:lnTo>
                    <a:pt x="386" y="461"/>
                  </a:lnTo>
                  <a:lnTo>
                    <a:pt x="384" y="465"/>
                  </a:lnTo>
                  <a:lnTo>
                    <a:pt x="384" y="466"/>
                  </a:lnTo>
                  <a:lnTo>
                    <a:pt x="384" y="468"/>
                  </a:lnTo>
                  <a:lnTo>
                    <a:pt x="383" y="470"/>
                  </a:lnTo>
                  <a:lnTo>
                    <a:pt x="383" y="471"/>
                  </a:lnTo>
                  <a:lnTo>
                    <a:pt x="381" y="476"/>
                  </a:lnTo>
                  <a:lnTo>
                    <a:pt x="381" y="499"/>
                  </a:lnTo>
                  <a:lnTo>
                    <a:pt x="381" y="521"/>
                  </a:lnTo>
                  <a:lnTo>
                    <a:pt x="381" y="526"/>
                  </a:lnTo>
                  <a:lnTo>
                    <a:pt x="379" y="532"/>
                  </a:lnTo>
                  <a:lnTo>
                    <a:pt x="379" y="537"/>
                  </a:lnTo>
                  <a:lnTo>
                    <a:pt x="378" y="540"/>
                  </a:lnTo>
                  <a:lnTo>
                    <a:pt x="378" y="542"/>
                  </a:lnTo>
                  <a:lnTo>
                    <a:pt x="378" y="547"/>
                  </a:lnTo>
                  <a:lnTo>
                    <a:pt x="378" y="552"/>
                  </a:lnTo>
                  <a:lnTo>
                    <a:pt x="376" y="559"/>
                  </a:lnTo>
                  <a:lnTo>
                    <a:pt x="375" y="564"/>
                  </a:lnTo>
                  <a:lnTo>
                    <a:pt x="371" y="570"/>
                  </a:lnTo>
                  <a:lnTo>
                    <a:pt x="370" y="575"/>
                  </a:lnTo>
                  <a:lnTo>
                    <a:pt x="370" y="578"/>
                  </a:lnTo>
                  <a:lnTo>
                    <a:pt x="370" y="582"/>
                  </a:lnTo>
                  <a:lnTo>
                    <a:pt x="373" y="590"/>
                  </a:lnTo>
                  <a:lnTo>
                    <a:pt x="373" y="601"/>
                  </a:lnTo>
                  <a:lnTo>
                    <a:pt x="373" y="613"/>
                  </a:lnTo>
                  <a:lnTo>
                    <a:pt x="370" y="621"/>
                  </a:lnTo>
                  <a:lnTo>
                    <a:pt x="365" y="629"/>
                  </a:lnTo>
                  <a:lnTo>
                    <a:pt x="360" y="636"/>
                  </a:lnTo>
                  <a:lnTo>
                    <a:pt x="355" y="639"/>
                  </a:lnTo>
                  <a:lnTo>
                    <a:pt x="351" y="641"/>
                  </a:lnTo>
                  <a:lnTo>
                    <a:pt x="348" y="639"/>
                  </a:lnTo>
                  <a:lnTo>
                    <a:pt x="345" y="638"/>
                  </a:lnTo>
                  <a:lnTo>
                    <a:pt x="342" y="634"/>
                  </a:lnTo>
                  <a:lnTo>
                    <a:pt x="338" y="629"/>
                  </a:lnTo>
                  <a:lnTo>
                    <a:pt x="335" y="624"/>
                  </a:lnTo>
                  <a:lnTo>
                    <a:pt x="333" y="618"/>
                  </a:lnTo>
                  <a:lnTo>
                    <a:pt x="330" y="610"/>
                  </a:lnTo>
                  <a:lnTo>
                    <a:pt x="328" y="605"/>
                  </a:lnTo>
                  <a:lnTo>
                    <a:pt x="328" y="601"/>
                  </a:lnTo>
                  <a:lnTo>
                    <a:pt x="328" y="598"/>
                  </a:lnTo>
                  <a:lnTo>
                    <a:pt x="327" y="595"/>
                  </a:lnTo>
                  <a:lnTo>
                    <a:pt x="327" y="593"/>
                  </a:lnTo>
                  <a:lnTo>
                    <a:pt x="328" y="590"/>
                  </a:lnTo>
                  <a:lnTo>
                    <a:pt x="327" y="580"/>
                  </a:lnTo>
                  <a:lnTo>
                    <a:pt x="325" y="568"/>
                  </a:lnTo>
                  <a:lnTo>
                    <a:pt x="323" y="555"/>
                  </a:lnTo>
                  <a:lnTo>
                    <a:pt x="322" y="545"/>
                  </a:lnTo>
                  <a:lnTo>
                    <a:pt x="322" y="536"/>
                  </a:lnTo>
                  <a:lnTo>
                    <a:pt x="318" y="527"/>
                  </a:lnTo>
                  <a:lnTo>
                    <a:pt x="317" y="521"/>
                  </a:lnTo>
                  <a:lnTo>
                    <a:pt x="317" y="511"/>
                  </a:lnTo>
                  <a:lnTo>
                    <a:pt x="320" y="503"/>
                  </a:lnTo>
                  <a:lnTo>
                    <a:pt x="322" y="498"/>
                  </a:lnTo>
                  <a:lnTo>
                    <a:pt x="323" y="493"/>
                  </a:lnTo>
                  <a:lnTo>
                    <a:pt x="323" y="489"/>
                  </a:lnTo>
                  <a:lnTo>
                    <a:pt x="322" y="484"/>
                  </a:lnTo>
                  <a:lnTo>
                    <a:pt x="322" y="481"/>
                  </a:lnTo>
                  <a:lnTo>
                    <a:pt x="320" y="478"/>
                  </a:lnTo>
                  <a:lnTo>
                    <a:pt x="318" y="475"/>
                  </a:lnTo>
                  <a:lnTo>
                    <a:pt x="318" y="471"/>
                  </a:lnTo>
                  <a:lnTo>
                    <a:pt x="318" y="468"/>
                  </a:lnTo>
                  <a:lnTo>
                    <a:pt x="318" y="463"/>
                  </a:lnTo>
                  <a:lnTo>
                    <a:pt x="320" y="448"/>
                  </a:lnTo>
                  <a:lnTo>
                    <a:pt x="322" y="433"/>
                  </a:lnTo>
                  <a:lnTo>
                    <a:pt x="322" y="423"/>
                  </a:lnTo>
                  <a:lnTo>
                    <a:pt x="323" y="420"/>
                  </a:lnTo>
                  <a:lnTo>
                    <a:pt x="323" y="418"/>
                  </a:lnTo>
                  <a:lnTo>
                    <a:pt x="325" y="415"/>
                  </a:lnTo>
                  <a:lnTo>
                    <a:pt x="325" y="415"/>
                  </a:lnTo>
                  <a:lnTo>
                    <a:pt x="325" y="412"/>
                  </a:lnTo>
                  <a:lnTo>
                    <a:pt x="325" y="402"/>
                  </a:lnTo>
                  <a:lnTo>
                    <a:pt x="323" y="389"/>
                  </a:lnTo>
                  <a:lnTo>
                    <a:pt x="323" y="377"/>
                  </a:lnTo>
                  <a:lnTo>
                    <a:pt x="323" y="369"/>
                  </a:lnTo>
                  <a:lnTo>
                    <a:pt x="320" y="358"/>
                  </a:lnTo>
                  <a:lnTo>
                    <a:pt x="313" y="348"/>
                  </a:lnTo>
                  <a:lnTo>
                    <a:pt x="307" y="338"/>
                  </a:lnTo>
                  <a:lnTo>
                    <a:pt x="304" y="333"/>
                  </a:lnTo>
                  <a:lnTo>
                    <a:pt x="300" y="331"/>
                  </a:lnTo>
                  <a:lnTo>
                    <a:pt x="295" y="330"/>
                  </a:lnTo>
                  <a:lnTo>
                    <a:pt x="292" y="330"/>
                  </a:lnTo>
                  <a:lnTo>
                    <a:pt x="287" y="330"/>
                  </a:lnTo>
                  <a:lnTo>
                    <a:pt x="285" y="330"/>
                  </a:lnTo>
                  <a:lnTo>
                    <a:pt x="282" y="330"/>
                  </a:lnTo>
                  <a:lnTo>
                    <a:pt x="279" y="330"/>
                  </a:lnTo>
                  <a:lnTo>
                    <a:pt x="277" y="328"/>
                  </a:lnTo>
                  <a:lnTo>
                    <a:pt x="276" y="326"/>
                  </a:lnTo>
                  <a:lnTo>
                    <a:pt x="276" y="325"/>
                  </a:lnTo>
                  <a:lnTo>
                    <a:pt x="276" y="321"/>
                  </a:lnTo>
                  <a:lnTo>
                    <a:pt x="276" y="320"/>
                  </a:lnTo>
                  <a:lnTo>
                    <a:pt x="276" y="318"/>
                  </a:lnTo>
                  <a:lnTo>
                    <a:pt x="274" y="315"/>
                  </a:lnTo>
                  <a:lnTo>
                    <a:pt x="272" y="311"/>
                  </a:lnTo>
                  <a:lnTo>
                    <a:pt x="272" y="308"/>
                  </a:lnTo>
                  <a:lnTo>
                    <a:pt x="271" y="306"/>
                  </a:lnTo>
                  <a:lnTo>
                    <a:pt x="269" y="305"/>
                  </a:lnTo>
                  <a:lnTo>
                    <a:pt x="267" y="303"/>
                  </a:lnTo>
                  <a:lnTo>
                    <a:pt x="264" y="301"/>
                  </a:lnTo>
                  <a:lnTo>
                    <a:pt x="264" y="298"/>
                  </a:lnTo>
                  <a:lnTo>
                    <a:pt x="262" y="297"/>
                  </a:lnTo>
                  <a:lnTo>
                    <a:pt x="262" y="293"/>
                  </a:lnTo>
                  <a:lnTo>
                    <a:pt x="259" y="292"/>
                  </a:lnTo>
                  <a:lnTo>
                    <a:pt x="257" y="290"/>
                  </a:lnTo>
                  <a:lnTo>
                    <a:pt x="252" y="292"/>
                  </a:lnTo>
                  <a:lnTo>
                    <a:pt x="251" y="293"/>
                  </a:lnTo>
                  <a:lnTo>
                    <a:pt x="249" y="295"/>
                  </a:lnTo>
                  <a:lnTo>
                    <a:pt x="248" y="298"/>
                  </a:lnTo>
                  <a:lnTo>
                    <a:pt x="248" y="301"/>
                  </a:lnTo>
                  <a:lnTo>
                    <a:pt x="246" y="305"/>
                  </a:lnTo>
                  <a:lnTo>
                    <a:pt x="244" y="308"/>
                  </a:lnTo>
                  <a:lnTo>
                    <a:pt x="241" y="313"/>
                  </a:lnTo>
                  <a:lnTo>
                    <a:pt x="238" y="315"/>
                  </a:lnTo>
                  <a:lnTo>
                    <a:pt x="234" y="318"/>
                  </a:lnTo>
                  <a:lnTo>
                    <a:pt x="233" y="320"/>
                  </a:lnTo>
                  <a:lnTo>
                    <a:pt x="229" y="323"/>
                  </a:lnTo>
                  <a:lnTo>
                    <a:pt x="224" y="333"/>
                  </a:lnTo>
                  <a:lnTo>
                    <a:pt x="218" y="343"/>
                  </a:lnTo>
                  <a:lnTo>
                    <a:pt x="208" y="353"/>
                  </a:lnTo>
                  <a:lnTo>
                    <a:pt x="201" y="356"/>
                  </a:lnTo>
                  <a:lnTo>
                    <a:pt x="196" y="361"/>
                  </a:lnTo>
                  <a:lnTo>
                    <a:pt x="193" y="366"/>
                  </a:lnTo>
                  <a:lnTo>
                    <a:pt x="188" y="369"/>
                  </a:lnTo>
                  <a:lnTo>
                    <a:pt x="185" y="372"/>
                  </a:lnTo>
                  <a:lnTo>
                    <a:pt x="180" y="377"/>
                  </a:lnTo>
                  <a:lnTo>
                    <a:pt x="177" y="382"/>
                  </a:lnTo>
                  <a:lnTo>
                    <a:pt x="175" y="387"/>
                  </a:lnTo>
                  <a:lnTo>
                    <a:pt x="172" y="392"/>
                  </a:lnTo>
                  <a:lnTo>
                    <a:pt x="168" y="397"/>
                  </a:lnTo>
                  <a:lnTo>
                    <a:pt x="165" y="402"/>
                  </a:lnTo>
                  <a:lnTo>
                    <a:pt x="160" y="405"/>
                  </a:lnTo>
                  <a:lnTo>
                    <a:pt x="157" y="410"/>
                  </a:lnTo>
                  <a:lnTo>
                    <a:pt x="155" y="414"/>
                  </a:lnTo>
                  <a:lnTo>
                    <a:pt x="154" y="418"/>
                  </a:lnTo>
                  <a:lnTo>
                    <a:pt x="150" y="422"/>
                  </a:lnTo>
                  <a:lnTo>
                    <a:pt x="147" y="427"/>
                  </a:lnTo>
                  <a:lnTo>
                    <a:pt x="144" y="432"/>
                  </a:lnTo>
                  <a:lnTo>
                    <a:pt x="139" y="433"/>
                  </a:lnTo>
                  <a:lnTo>
                    <a:pt x="135" y="435"/>
                  </a:lnTo>
                  <a:lnTo>
                    <a:pt x="124" y="440"/>
                  </a:lnTo>
                  <a:lnTo>
                    <a:pt x="114" y="445"/>
                  </a:lnTo>
                  <a:lnTo>
                    <a:pt x="104" y="451"/>
                  </a:lnTo>
                  <a:lnTo>
                    <a:pt x="104" y="453"/>
                  </a:lnTo>
                  <a:lnTo>
                    <a:pt x="102" y="455"/>
                  </a:lnTo>
                  <a:lnTo>
                    <a:pt x="93" y="470"/>
                  </a:lnTo>
                  <a:lnTo>
                    <a:pt x="86" y="486"/>
                  </a:lnTo>
                  <a:lnTo>
                    <a:pt x="84" y="489"/>
                  </a:lnTo>
                  <a:lnTo>
                    <a:pt x="81" y="491"/>
                  </a:lnTo>
                  <a:lnTo>
                    <a:pt x="79" y="491"/>
                  </a:lnTo>
                  <a:lnTo>
                    <a:pt x="78" y="491"/>
                  </a:lnTo>
                  <a:lnTo>
                    <a:pt x="76" y="493"/>
                  </a:lnTo>
                  <a:lnTo>
                    <a:pt x="73" y="494"/>
                  </a:lnTo>
                  <a:lnTo>
                    <a:pt x="71" y="498"/>
                  </a:lnTo>
                  <a:lnTo>
                    <a:pt x="69" y="499"/>
                  </a:lnTo>
                  <a:lnTo>
                    <a:pt x="68" y="501"/>
                  </a:lnTo>
                  <a:lnTo>
                    <a:pt x="64" y="503"/>
                  </a:lnTo>
                  <a:lnTo>
                    <a:pt x="63" y="506"/>
                  </a:lnTo>
                  <a:lnTo>
                    <a:pt x="61" y="507"/>
                  </a:lnTo>
                  <a:lnTo>
                    <a:pt x="60" y="509"/>
                  </a:lnTo>
                  <a:lnTo>
                    <a:pt x="60" y="509"/>
                  </a:lnTo>
                  <a:lnTo>
                    <a:pt x="58" y="509"/>
                  </a:lnTo>
                  <a:lnTo>
                    <a:pt x="56" y="509"/>
                  </a:lnTo>
                  <a:lnTo>
                    <a:pt x="55" y="507"/>
                  </a:lnTo>
                  <a:lnTo>
                    <a:pt x="53" y="506"/>
                  </a:lnTo>
                  <a:lnTo>
                    <a:pt x="48" y="504"/>
                  </a:lnTo>
                  <a:lnTo>
                    <a:pt x="43" y="503"/>
                  </a:lnTo>
                  <a:lnTo>
                    <a:pt x="40" y="503"/>
                  </a:lnTo>
                  <a:lnTo>
                    <a:pt x="38" y="501"/>
                  </a:lnTo>
                  <a:lnTo>
                    <a:pt x="36" y="499"/>
                  </a:lnTo>
                  <a:lnTo>
                    <a:pt x="33" y="496"/>
                  </a:lnTo>
                  <a:lnTo>
                    <a:pt x="32" y="493"/>
                  </a:lnTo>
                  <a:lnTo>
                    <a:pt x="28" y="489"/>
                  </a:lnTo>
                  <a:lnTo>
                    <a:pt x="27" y="486"/>
                  </a:lnTo>
                  <a:lnTo>
                    <a:pt x="25" y="484"/>
                  </a:lnTo>
                  <a:lnTo>
                    <a:pt x="22" y="481"/>
                  </a:lnTo>
                  <a:lnTo>
                    <a:pt x="20" y="478"/>
                  </a:lnTo>
                  <a:lnTo>
                    <a:pt x="17" y="475"/>
                  </a:lnTo>
                  <a:lnTo>
                    <a:pt x="17" y="475"/>
                  </a:lnTo>
                  <a:lnTo>
                    <a:pt x="15" y="473"/>
                  </a:lnTo>
                  <a:lnTo>
                    <a:pt x="15" y="471"/>
                  </a:lnTo>
                  <a:lnTo>
                    <a:pt x="13" y="470"/>
                  </a:lnTo>
                  <a:lnTo>
                    <a:pt x="13" y="468"/>
                  </a:lnTo>
                  <a:lnTo>
                    <a:pt x="13" y="465"/>
                  </a:lnTo>
                  <a:lnTo>
                    <a:pt x="13" y="463"/>
                  </a:lnTo>
                  <a:lnTo>
                    <a:pt x="12" y="461"/>
                  </a:lnTo>
                  <a:lnTo>
                    <a:pt x="12" y="458"/>
                  </a:lnTo>
                  <a:lnTo>
                    <a:pt x="10" y="455"/>
                  </a:lnTo>
                  <a:lnTo>
                    <a:pt x="8" y="451"/>
                  </a:lnTo>
                  <a:lnTo>
                    <a:pt x="7" y="450"/>
                  </a:lnTo>
                  <a:lnTo>
                    <a:pt x="7" y="447"/>
                  </a:lnTo>
                  <a:lnTo>
                    <a:pt x="5" y="443"/>
                  </a:lnTo>
                  <a:lnTo>
                    <a:pt x="3" y="440"/>
                  </a:lnTo>
                  <a:lnTo>
                    <a:pt x="3" y="437"/>
                  </a:lnTo>
                  <a:lnTo>
                    <a:pt x="2" y="435"/>
                  </a:lnTo>
                  <a:lnTo>
                    <a:pt x="2" y="433"/>
                  </a:lnTo>
                  <a:lnTo>
                    <a:pt x="2" y="430"/>
                  </a:lnTo>
                  <a:lnTo>
                    <a:pt x="2" y="427"/>
                  </a:lnTo>
                  <a:lnTo>
                    <a:pt x="2" y="423"/>
                  </a:lnTo>
                  <a:lnTo>
                    <a:pt x="2" y="422"/>
                  </a:lnTo>
                  <a:lnTo>
                    <a:pt x="3" y="418"/>
                  </a:lnTo>
                  <a:lnTo>
                    <a:pt x="3" y="415"/>
                  </a:lnTo>
                  <a:lnTo>
                    <a:pt x="5" y="414"/>
                  </a:lnTo>
                  <a:lnTo>
                    <a:pt x="3" y="410"/>
                  </a:lnTo>
                  <a:lnTo>
                    <a:pt x="3" y="410"/>
                  </a:lnTo>
                  <a:lnTo>
                    <a:pt x="2" y="409"/>
                  </a:lnTo>
                  <a:lnTo>
                    <a:pt x="2" y="407"/>
                  </a:lnTo>
                  <a:lnTo>
                    <a:pt x="0" y="405"/>
                  </a:lnTo>
                  <a:lnTo>
                    <a:pt x="0" y="404"/>
                  </a:lnTo>
                  <a:lnTo>
                    <a:pt x="0" y="404"/>
                  </a:lnTo>
                  <a:lnTo>
                    <a:pt x="0" y="402"/>
                  </a:lnTo>
                  <a:lnTo>
                    <a:pt x="2" y="402"/>
                  </a:lnTo>
                  <a:lnTo>
                    <a:pt x="3" y="400"/>
                  </a:lnTo>
                  <a:lnTo>
                    <a:pt x="5" y="397"/>
                  </a:lnTo>
                  <a:lnTo>
                    <a:pt x="7" y="392"/>
                  </a:lnTo>
                  <a:lnTo>
                    <a:pt x="8" y="389"/>
                  </a:lnTo>
                  <a:lnTo>
                    <a:pt x="10" y="386"/>
                  </a:lnTo>
                  <a:lnTo>
                    <a:pt x="12" y="381"/>
                  </a:lnTo>
                  <a:lnTo>
                    <a:pt x="13" y="377"/>
                  </a:lnTo>
                  <a:lnTo>
                    <a:pt x="13" y="372"/>
                  </a:lnTo>
                  <a:lnTo>
                    <a:pt x="13" y="372"/>
                  </a:lnTo>
                  <a:lnTo>
                    <a:pt x="13" y="371"/>
                  </a:lnTo>
                  <a:lnTo>
                    <a:pt x="13" y="369"/>
                  </a:lnTo>
                  <a:lnTo>
                    <a:pt x="13" y="367"/>
                  </a:lnTo>
                  <a:lnTo>
                    <a:pt x="13" y="367"/>
                  </a:lnTo>
                  <a:lnTo>
                    <a:pt x="13" y="367"/>
                  </a:lnTo>
                  <a:lnTo>
                    <a:pt x="15" y="366"/>
                  </a:lnTo>
                  <a:lnTo>
                    <a:pt x="15" y="364"/>
                  </a:lnTo>
                  <a:lnTo>
                    <a:pt x="15" y="361"/>
                  </a:lnTo>
                  <a:lnTo>
                    <a:pt x="15" y="359"/>
                  </a:lnTo>
                  <a:lnTo>
                    <a:pt x="13" y="356"/>
                  </a:lnTo>
                  <a:lnTo>
                    <a:pt x="13" y="356"/>
                  </a:lnTo>
                  <a:lnTo>
                    <a:pt x="13" y="354"/>
                  </a:lnTo>
                  <a:lnTo>
                    <a:pt x="13" y="353"/>
                  </a:lnTo>
                  <a:lnTo>
                    <a:pt x="15" y="351"/>
                  </a:lnTo>
                  <a:lnTo>
                    <a:pt x="15" y="351"/>
                  </a:lnTo>
                  <a:lnTo>
                    <a:pt x="17" y="349"/>
                  </a:lnTo>
                  <a:lnTo>
                    <a:pt x="17" y="348"/>
                  </a:lnTo>
                  <a:lnTo>
                    <a:pt x="17" y="344"/>
                  </a:lnTo>
                  <a:lnTo>
                    <a:pt x="17" y="339"/>
                  </a:lnTo>
                  <a:lnTo>
                    <a:pt x="17" y="331"/>
                  </a:lnTo>
                  <a:lnTo>
                    <a:pt x="17" y="323"/>
                  </a:lnTo>
                  <a:lnTo>
                    <a:pt x="17" y="318"/>
                  </a:lnTo>
                  <a:lnTo>
                    <a:pt x="17" y="318"/>
                  </a:lnTo>
                  <a:lnTo>
                    <a:pt x="18" y="316"/>
                  </a:lnTo>
                  <a:lnTo>
                    <a:pt x="18" y="315"/>
                  </a:lnTo>
                  <a:lnTo>
                    <a:pt x="20" y="315"/>
                  </a:lnTo>
                  <a:lnTo>
                    <a:pt x="20" y="311"/>
                  </a:lnTo>
                  <a:lnTo>
                    <a:pt x="18" y="308"/>
                  </a:lnTo>
                  <a:lnTo>
                    <a:pt x="18" y="305"/>
                  </a:lnTo>
                  <a:lnTo>
                    <a:pt x="18" y="300"/>
                  </a:lnTo>
                  <a:lnTo>
                    <a:pt x="18" y="297"/>
                  </a:lnTo>
                  <a:lnTo>
                    <a:pt x="18" y="293"/>
                  </a:lnTo>
                  <a:lnTo>
                    <a:pt x="18" y="288"/>
                  </a:lnTo>
                  <a:lnTo>
                    <a:pt x="20" y="283"/>
                  </a:lnTo>
                  <a:lnTo>
                    <a:pt x="22" y="277"/>
                  </a:lnTo>
                  <a:lnTo>
                    <a:pt x="23" y="272"/>
                  </a:lnTo>
                  <a:lnTo>
                    <a:pt x="25" y="269"/>
                  </a:lnTo>
                  <a:lnTo>
                    <a:pt x="27" y="267"/>
                  </a:lnTo>
                  <a:lnTo>
                    <a:pt x="28" y="267"/>
                  </a:lnTo>
                  <a:lnTo>
                    <a:pt x="27" y="262"/>
                  </a:lnTo>
                  <a:lnTo>
                    <a:pt x="27" y="254"/>
                  </a:lnTo>
                  <a:lnTo>
                    <a:pt x="27" y="241"/>
                  </a:lnTo>
                  <a:lnTo>
                    <a:pt x="28" y="224"/>
                  </a:lnTo>
                  <a:lnTo>
                    <a:pt x="28" y="208"/>
                  </a:lnTo>
                  <a:lnTo>
                    <a:pt x="30" y="199"/>
                  </a:lnTo>
                  <a:lnTo>
                    <a:pt x="30" y="198"/>
                  </a:lnTo>
                  <a:lnTo>
                    <a:pt x="30" y="194"/>
                  </a:lnTo>
                  <a:lnTo>
                    <a:pt x="28" y="186"/>
                  </a:lnTo>
                  <a:lnTo>
                    <a:pt x="28" y="171"/>
                  </a:lnTo>
                  <a:lnTo>
                    <a:pt x="32" y="152"/>
                  </a:lnTo>
                  <a:lnTo>
                    <a:pt x="32" y="152"/>
                  </a:lnTo>
                  <a:lnTo>
                    <a:pt x="30" y="150"/>
                  </a:lnTo>
                  <a:lnTo>
                    <a:pt x="30" y="148"/>
                  </a:lnTo>
                  <a:lnTo>
                    <a:pt x="30" y="145"/>
                  </a:lnTo>
                  <a:lnTo>
                    <a:pt x="32" y="140"/>
                  </a:lnTo>
                  <a:lnTo>
                    <a:pt x="32" y="132"/>
                  </a:lnTo>
                  <a:lnTo>
                    <a:pt x="30" y="120"/>
                  </a:lnTo>
                  <a:lnTo>
                    <a:pt x="27" y="105"/>
                  </a:lnTo>
                  <a:lnTo>
                    <a:pt x="23" y="94"/>
                  </a:lnTo>
                  <a:lnTo>
                    <a:pt x="22" y="84"/>
                  </a:lnTo>
                  <a:lnTo>
                    <a:pt x="20" y="82"/>
                  </a:lnTo>
                  <a:lnTo>
                    <a:pt x="18" y="81"/>
                  </a:lnTo>
                  <a:lnTo>
                    <a:pt x="17" y="79"/>
                  </a:lnTo>
                  <a:lnTo>
                    <a:pt x="15" y="79"/>
                  </a:lnTo>
                  <a:lnTo>
                    <a:pt x="13" y="76"/>
                  </a:lnTo>
                  <a:lnTo>
                    <a:pt x="13" y="74"/>
                  </a:lnTo>
                  <a:lnTo>
                    <a:pt x="15" y="67"/>
                  </a:lnTo>
                  <a:lnTo>
                    <a:pt x="18" y="64"/>
                  </a:lnTo>
                  <a:lnTo>
                    <a:pt x="23" y="61"/>
                  </a:lnTo>
                  <a:lnTo>
                    <a:pt x="27" y="58"/>
                  </a:lnTo>
                  <a:lnTo>
                    <a:pt x="30" y="58"/>
                  </a:lnTo>
                  <a:lnTo>
                    <a:pt x="33" y="58"/>
                  </a:lnTo>
                  <a:lnTo>
                    <a:pt x="38" y="59"/>
                  </a:lnTo>
                  <a:lnTo>
                    <a:pt x="43" y="63"/>
                  </a:lnTo>
                  <a:lnTo>
                    <a:pt x="50" y="67"/>
                  </a:lnTo>
                  <a:lnTo>
                    <a:pt x="56" y="69"/>
                  </a:lnTo>
                  <a:lnTo>
                    <a:pt x="63" y="72"/>
                  </a:lnTo>
                  <a:lnTo>
                    <a:pt x="66" y="74"/>
                  </a:lnTo>
                  <a:lnTo>
                    <a:pt x="68" y="76"/>
                  </a:lnTo>
                  <a:lnTo>
                    <a:pt x="69" y="77"/>
                  </a:lnTo>
                  <a:lnTo>
                    <a:pt x="69" y="77"/>
                  </a:lnTo>
                  <a:lnTo>
                    <a:pt x="71" y="79"/>
                  </a:lnTo>
                  <a:lnTo>
                    <a:pt x="73" y="82"/>
                  </a:lnTo>
                  <a:lnTo>
                    <a:pt x="76" y="84"/>
                  </a:lnTo>
                  <a:lnTo>
                    <a:pt x="78" y="87"/>
                  </a:lnTo>
                  <a:lnTo>
                    <a:pt x="79" y="89"/>
                  </a:lnTo>
                  <a:lnTo>
                    <a:pt x="83" y="91"/>
                  </a:lnTo>
                  <a:lnTo>
                    <a:pt x="83" y="92"/>
                  </a:lnTo>
                  <a:lnTo>
                    <a:pt x="83" y="94"/>
                  </a:lnTo>
                  <a:lnTo>
                    <a:pt x="83" y="94"/>
                  </a:lnTo>
                  <a:lnTo>
                    <a:pt x="84" y="95"/>
                  </a:lnTo>
                  <a:lnTo>
                    <a:pt x="84" y="97"/>
                  </a:lnTo>
                  <a:lnTo>
                    <a:pt x="86" y="99"/>
                  </a:lnTo>
                  <a:lnTo>
                    <a:pt x="88" y="99"/>
                  </a:lnTo>
                  <a:lnTo>
                    <a:pt x="89" y="100"/>
                  </a:lnTo>
                  <a:lnTo>
                    <a:pt x="89" y="102"/>
                  </a:lnTo>
                  <a:lnTo>
                    <a:pt x="91" y="105"/>
                  </a:lnTo>
                  <a:lnTo>
                    <a:pt x="93" y="109"/>
                  </a:lnTo>
                  <a:lnTo>
                    <a:pt x="94" y="110"/>
                  </a:lnTo>
                  <a:lnTo>
                    <a:pt x="97" y="112"/>
                  </a:lnTo>
                  <a:lnTo>
                    <a:pt x="101" y="115"/>
                  </a:lnTo>
                  <a:lnTo>
                    <a:pt x="101" y="117"/>
                  </a:lnTo>
                  <a:lnTo>
                    <a:pt x="102" y="117"/>
                  </a:lnTo>
                  <a:lnTo>
                    <a:pt x="106" y="119"/>
                  </a:lnTo>
                  <a:lnTo>
                    <a:pt x="107" y="120"/>
                  </a:lnTo>
                  <a:lnTo>
                    <a:pt x="109" y="120"/>
                  </a:lnTo>
                  <a:lnTo>
                    <a:pt x="111" y="122"/>
                  </a:lnTo>
                  <a:lnTo>
                    <a:pt x="112" y="122"/>
                  </a:lnTo>
                  <a:lnTo>
                    <a:pt x="114" y="122"/>
                  </a:lnTo>
                  <a:lnTo>
                    <a:pt x="117" y="124"/>
                  </a:lnTo>
                  <a:lnTo>
                    <a:pt x="117" y="122"/>
                  </a:lnTo>
                  <a:lnTo>
                    <a:pt x="121" y="120"/>
                  </a:lnTo>
                  <a:lnTo>
                    <a:pt x="122" y="119"/>
                  </a:lnTo>
                  <a:lnTo>
                    <a:pt x="124" y="117"/>
                  </a:lnTo>
                  <a:lnTo>
                    <a:pt x="126" y="115"/>
                  </a:lnTo>
                  <a:lnTo>
                    <a:pt x="126" y="112"/>
                  </a:lnTo>
                  <a:lnTo>
                    <a:pt x="126" y="109"/>
                  </a:lnTo>
                  <a:lnTo>
                    <a:pt x="126" y="105"/>
                  </a:lnTo>
                  <a:lnTo>
                    <a:pt x="124" y="102"/>
                  </a:lnTo>
                  <a:lnTo>
                    <a:pt x="124" y="99"/>
                  </a:lnTo>
                  <a:lnTo>
                    <a:pt x="127" y="94"/>
                  </a:lnTo>
                  <a:lnTo>
                    <a:pt x="127" y="94"/>
                  </a:lnTo>
                  <a:lnTo>
                    <a:pt x="127" y="91"/>
                  </a:lnTo>
                  <a:lnTo>
                    <a:pt x="127" y="87"/>
                  </a:lnTo>
                  <a:lnTo>
                    <a:pt x="127" y="86"/>
                  </a:lnTo>
                  <a:lnTo>
                    <a:pt x="129" y="82"/>
                  </a:lnTo>
                  <a:lnTo>
                    <a:pt x="130" y="81"/>
                  </a:lnTo>
                  <a:lnTo>
                    <a:pt x="130" y="79"/>
                  </a:lnTo>
                  <a:lnTo>
                    <a:pt x="132" y="79"/>
                  </a:lnTo>
                  <a:lnTo>
                    <a:pt x="132" y="77"/>
                  </a:lnTo>
                  <a:lnTo>
                    <a:pt x="132" y="74"/>
                  </a:lnTo>
                  <a:lnTo>
                    <a:pt x="132" y="71"/>
                  </a:lnTo>
                  <a:lnTo>
                    <a:pt x="132" y="67"/>
                  </a:lnTo>
                  <a:lnTo>
                    <a:pt x="132" y="66"/>
                  </a:lnTo>
                  <a:lnTo>
                    <a:pt x="130" y="64"/>
                  </a:lnTo>
                  <a:lnTo>
                    <a:pt x="129" y="63"/>
                  </a:lnTo>
                  <a:lnTo>
                    <a:pt x="127" y="61"/>
                  </a:lnTo>
                  <a:lnTo>
                    <a:pt x="124" y="59"/>
                  </a:lnTo>
                  <a:lnTo>
                    <a:pt x="121" y="58"/>
                  </a:lnTo>
                  <a:lnTo>
                    <a:pt x="117" y="54"/>
                  </a:lnTo>
                  <a:lnTo>
                    <a:pt x="114" y="53"/>
                  </a:lnTo>
                  <a:lnTo>
                    <a:pt x="112" y="51"/>
                  </a:lnTo>
                  <a:lnTo>
                    <a:pt x="107" y="53"/>
                  </a:lnTo>
                  <a:lnTo>
                    <a:pt x="102" y="53"/>
                  </a:lnTo>
                  <a:lnTo>
                    <a:pt x="101" y="53"/>
                  </a:lnTo>
                  <a:lnTo>
                    <a:pt x="97" y="54"/>
                  </a:lnTo>
                  <a:lnTo>
                    <a:pt x="97" y="54"/>
                  </a:lnTo>
                  <a:lnTo>
                    <a:pt x="96" y="53"/>
                  </a:lnTo>
                  <a:lnTo>
                    <a:pt x="93" y="53"/>
                  </a:lnTo>
                  <a:lnTo>
                    <a:pt x="88" y="53"/>
                  </a:lnTo>
                  <a:lnTo>
                    <a:pt x="84" y="53"/>
                  </a:lnTo>
                  <a:lnTo>
                    <a:pt x="81" y="51"/>
                  </a:lnTo>
                  <a:lnTo>
                    <a:pt x="79" y="49"/>
                  </a:lnTo>
                  <a:lnTo>
                    <a:pt x="78" y="46"/>
                  </a:lnTo>
                  <a:lnTo>
                    <a:pt x="78" y="43"/>
                  </a:lnTo>
                  <a:lnTo>
                    <a:pt x="79" y="41"/>
                  </a:lnTo>
                  <a:lnTo>
                    <a:pt x="81" y="39"/>
                  </a:lnTo>
                  <a:lnTo>
                    <a:pt x="84" y="38"/>
                  </a:lnTo>
                  <a:lnTo>
                    <a:pt x="88" y="35"/>
                  </a:lnTo>
                  <a:lnTo>
                    <a:pt x="91" y="35"/>
                  </a:lnTo>
                  <a:lnTo>
                    <a:pt x="94" y="35"/>
                  </a:lnTo>
                  <a:lnTo>
                    <a:pt x="97" y="33"/>
                  </a:lnTo>
                  <a:lnTo>
                    <a:pt x="99" y="31"/>
                  </a:lnTo>
                  <a:lnTo>
                    <a:pt x="101" y="30"/>
                  </a:lnTo>
                  <a:lnTo>
                    <a:pt x="102" y="30"/>
                  </a:lnTo>
                  <a:lnTo>
                    <a:pt x="104" y="28"/>
                  </a:lnTo>
                  <a:lnTo>
                    <a:pt x="104" y="28"/>
                  </a:lnTo>
                  <a:lnTo>
                    <a:pt x="106" y="28"/>
                  </a:lnTo>
                  <a:lnTo>
                    <a:pt x="106" y="26"/>
                  </a:lnTo>
                  <a:lnTo>
                    <a:pt x="107" y="23"/>
                  </a:lnTo>
                  <a:lnTo>
                    <a:pt x="109" y="21"/>
                  </a:lnTo>
                  <a:lnTo>
                    <a:pt x="111" y="20"/>
                  </a:lnTo>
                  <a:lnTo>
                    <a:pt x="111" y="16"/>
                  </a:lnTo>
                  <a:lnTo>
                    <a:pt x="112" y="15"/>
                  </a:lnTo>
                  <a:lnTo>
                    <a:pt x="114" y="13"/>
                  </a:lnTo>
                  <a:lnTo>
                    <a:pt x="116" y="11"/>
                  </a:lnTo>
                  <a:lnTo>
                    <a:pt x="119" y="11"/>
                  </a:lnTo>
                  <a:lnTo>
                    <a:pt x="124" y="11"/>
                  </a:lnTo>
                  <a:lnTo>
                    <a:pt x="127" y="11"/>
                  </a:lnTo>
                  <a:lnTo>
                    <a:pt x="130" y="11"/>
                  </a:lnTo>
                  <a:lnTo>
                    <a:pt x="137" y="11"/>
                  </a:lnTo>
                  <a:lnTo>
                    <a:pt x="137" y="11"/>
                  </a:lnTo>
                  <a:lnTo>
                    <a:pt x="139" y="10"/>
                  </a:lnTo>
                  <a:lnTo>
                    <a:pt x="140" y="10"/>
                  </a:lnTo>
                  <a:lnTo>
                    <a:pt x="142" y="8"/>
                  </a:lnTo>
                  <a:lnTo>
                    <a:pt x="145" y="8"/>
                  </a:lnTo>
                  <a:lnTo>
                    <a:pt x="149" y="8"/>
                  </a:lnTo>
                  <a:lnTo>
                    <a:pt x="154" y="8"/>
                  </a:lnTo>
                  <a:lnTo>
                    <a:pt x="160" y="8"/>
                  </a:lnTo>
                  <a:lnTo>
                    <a:pt x="163" y="8"/>
                  </a:lnTo>
                  <a:lnTo>
                    <a:pt x="167" y="10"/>
                  </a:lnTo>
                  <a:lnTo>
                    <a:pt x="170" y="10"/>
                  </a:lnTo>
                  <a:lnTo>
                    <a:pt x="172" y="10"/>
                  </a:lnTo>
                  <a:lnTo>
                    <a:pt x="172" y="10"/>
                  </a:lnTo>
                  <a:lnTo>
                    <a:pt x="172" y="8"/>
                  </a:lnTo>
                  <a:lnTo>
                    <a:pt x="172" y="8"/>
                  </a:lnTo>
                  <a:lnTo>
                    <a:pt x="172" y="7"/>
                  </a:lnTo>
                  <a:lnTo>
                    <a:pt x="173" y="5"/>
                  </a:lnTo>
                  <a:lnTo>
                    <a:pt x="175" y="3"/>
                  </a:lnTo>
                  <a:lnTo>
                    <a:pt x="177" y="3"/>
                  </a:lnTo>
                  <a:lnTo>
                    <a:pt x="182" y="3"/>
                  </a:lnTo>
                  <a:lnTo>
                    <a:pt x="188" y="3"/>
                  </a:lnTo>
                  <a:lnTo>
                    <a:pt x="193" y="3"/>
                  </a:lnTo>
                  <a:lnTo>
                    <a:pt x="196" y="3"/>
                  </a:lnTo>
                  <a:lnTo>
                    <a:pt x="200" y="5"/>
                  </a:lnTo>
                  <a:lnTo>
                    <a:pt x="201" y="5"/>
                  </a:lnTo>
                  <a:lnTo>
                    <a:pt x="203" y="5"/>
                  </a:lnTo>
                  <a:lnTo>
                    <a:pt x="205" y="3"/>
                  </a:lnTo>
                  <a:lnTo>
                    <a:pt x="206" y="2"/>
                  </a:lnTo>
                  <a:lnTo>
                    <a:pt x="208" y="2"/>
                  </a:lnTo>
                  <a:lnTo>
                    <a:pt x="210" y="2"/>
                  </a:lnTo>
                  <a:lnTo>
                    <a:pt x="211" y="3"/>
                  </a:lnTo>
                  <a:lnTo>
                    <a:pt x="211" y="3"/>
                  </a:lnTo>
                  <a:lnTo>
                    <a:pt x="211" y="3"/>
                  </a:lnTo>
                  <a:lnTo>
                    <a:pt x="215" y="5"/>
                  </a:lnTo>
                  <a:lnTo>
                    <a:pt x="216" y="7"/>
                  </a:lnTo>
                  <a:lnTo>
                    <a:pt x="218" y="8"/>
                  </a:lnTo>
                  <a:lnTo>
                    <a:pt x="219" y="11"/>
                  </a:lnTo>
                  <a:lnTo>
                    <a:pt x="221" y="13"/>
                  </a:lnTo>
                  <a:lnTo>
                    <a:pt x="223" y="15"/>
                  </a:lnTo>
                  <a:lnTo>
                    <a:pt x="224" y="16"/>
                  </a:lnTo>
                  <a:lnTo>
                    <a:pt x="224" y="16"/>
                  </a:lnTo>
                  <a:lnTo>
                    <a:pt x="226" y="20"/>
                  </a:lnTo>
                  <a:lnTo>
                    <a:pt x="228" y="21"/>
                  </a:lnTo>
                  <a:lnTo>
                    <a:pt x="228" y="23"/>
                  </a:lnTo>
                  <a:lnTo>
                    <a:pt x="229" y="25"/>
                  </a:lnTo>
                  <a:lnTo>
                    <a:pt x="231" y="26"/>
                  </a:lnTo>
                  <a:lnTo>
                    <a:pt x="233" y="28"/>
                  </a:lnTo>
                  <a:lnTo>
                    <a:pt x="233" y="30"/>
                  </a:lnTo>
                  <a:lnTo>
                    <a:pt x="233" y="33"/>
                  </a:lnTo>
                  <a:lnTo>
                    <a:pt x="233" y="35"/>
                  </a:lnTo>
                  <a:lnTo>
                    <a:pt x="233" y="35"/>
                  </a:lnTo>
                  <a:lnTo>
                    <a:pt x="231" y="38"/>
                  </a:lnTo>
                  <a:lnTo>
                    <a:pt x="229" y="39"/>
                  </a:lnTo>
                  <a:lnTo>
                    <a:pt x="229" y="41"/>
                  </a:lnTo>
                  <a:lnTo>
                    <a:pt x="229" y="44"/>
                  </a:lnTo>
                  <a:lnTo>
                    <a:pt x="229" y="48"/>
                  </a:lnTo>
                  <a:lnTo>
                    <a:pt x="228" y="51"/>
                  </a:lnTo>
                  <a:lnTo>
                    <a:pt x="226" y="53"/>
                  </a:lnTo>
                  <a:lnTo>
                    <a:pt x="223" y="56"/>
                  </a:lnTo>
                  <a:lnTo>
                    <a:pt x="219" y="61"/>
                  </a:lnTo>
                  <a:lnTo>
                    <a:pt x="215" y="64"/>
                  </a:lnTo>
                  <a:lnTo>
                    <a:pt x="210" y="66"/>
                  </a:lnTo>
                  <a:lnTo>
                    <a:pt x="206" y="69"/>
                  </a:lnTo>
                  <a:lnTo>
                    <a:pt x="201" y="71"/>
                  </a:lnTo>
                  <a:lnTo>
                    <a:pt x="200" y="72"/>
                  </a:lnTo>
                  <a:lnTo>
                    <a:pt x="198" y="72"/>
                  </a:lnTo>
                  <a:lnTo>
                    <a:pt x="196" y="74"/>
                  </a:lnTo>
                  <a:lnTo>
                    <a:pt x="196" y="74"/>
                  </a:lnTo>
                  <a:lnTo>
                    <a:pt x="196" y="74"/>
                  </a:lnTo>
                  <a:lnTo>
                    <a:pt x="195" y="76"/>
                  </a:lnTo>
                  <a:lnTo>
                    <a:pt x="193" y="79"/>
                  </a:lnTo>
                  <a:lnTo>
                    <a:pt x="191" y="82"/>
                  </a:lnTo>
                  <a:lnTo>
                    <a:pt x="188" y="86"/>
                  </a:lnTo>
                  <a:lnTo>
                    <a:pt x="187" y="89"/>
                  </a:lnTo>
                  <a:lnTo>
                    <a:pt x="185" y="91"/>
                  </a:lnTo>
                  <a:lnTo>
                    <a:pt x="185" y="92"/>
                  </a:lnTo>
                  <a:lnTo>
                    <a:pt x="185" y="95"/>
                  </a:lnTo>
                  <a:lnTo>
                    <a:pt x="185" y="97"/>
                  </a:lnTo>
                  <a:lnTo>
                    <a:pt x="185" y="99"/>
                  </a:lnTo>
                  <a:lnTo>
                    <a:pt x="187" y="100"/>
                  </a:lnTo>
                  <a:lnTo>
                    <a:pt x="190" y="104"/>
                  </a:lnTo>
                  <a:lnTo>
                    <a:pt x="191" y="104"/>
                  </a:lnTo>
                  <a:lnTo>
                    <a:pt x="193" y="104"/>
                  </a:lnTo>
                  <a:lnTo>
                    <a:pt x="196" y="104"/>
                  </a:lnTo>
                  <a:lnTo>
                    <a:pt x="200" y="104"/>
                  </a:lnTo>
                  <a:lnTo>
                    <a:pt x="201" y="102"/>
                  </a:lnTo>
                  <a:lnTo>
                    <a:pt x="203" y="99"/>
                  </a:lnTo>
                  <a:lnTo>
                    <a:pt x="205" y="97"/>
                  </a:lnTo>
                  <a:lnTo>
                    <a:pt x="206" y="95"/>
                  </a:lnTo>
                  <a:lnTo>
                    <a:pt x="208" y="95"/>
                  </a:lnTo>
                  <a:lnTo>
                    <a:pt x="208" y="97"/>
                  </a:lnTo>
                  <a:lnTo>
                    <a:pt x="210" y="99"/>
                  </a:lnTo>
                  <a:lnTo>
                    <a:pt x="210" y="102"/>
                  </a:lnTo>
                  <a:lnTo>
                    <a:pt x="210" y="105"/>
                  </a:lnTo>
                  <a:lnTo>
                    <a:pt x="211" y="109"/>
                  </a:lnTo>
                  <a:lnTo>
                    <a:pt x="213" y="112"/>
                  </a:lnTo>
                  <a:lnTo>
                    <a:pt x="215" y="114"/>
                  </a:lnTo>
                  <a:lnTo>
                    <a:pt x="215" y="115"/>
                  </a:lnTo>
                  <a:lnTo>
                    <a:pt x="215" y="117"/>
                  </a:lnTo>
                  <a:lnTo>
                    <a:pt x="215" y="119"/>
                  </a:lnTo>
                  <a:lnTo>
                    <a:pt x="215" y="122"/>
                  </a:lnTo>
                  <a:lnTo>
                    <a:pt x="213" y="124"/>
                  </a:lnTo>
                  <a:lnTo>
                    <a:pt x="211" y="127"/>
                  </a:lnTo>
                  <a:lnTo>
                    <a:pt x="211" y="128"/>
                  </a:lnTo>
                  <a:lnTo>
                    <a:pt x="210" y="130"/>
                  </a:lnTo>
                  <a:lnTo>
                    <a:pt x="210" y="132"/>
                  </a:lnTo>
                  <a:lnTo>
                    <a:pt x="210" y="132"/>
                  </a:lnTo>
                  <a:lnTo>
                    <a:pt x="210" y="132"/>
                  </a:lnTo>
                  <a:lnTo>
                    <a:pt x="210" y="132"/>
                  </a:lnTo>
                  <a:lnTo>
                    <a:pt x="210" y="133"/>
                  </a:lnTo>
                  <a:lnTo>
                    <a:pt x="208" y="135"/>
                  </a:lnTo>
                  <a:lnTo>
                    <a:pt x="205" y="140"/>
                  </a:lnTo>
                  <a:lnTo>
                    <a:pt x="203" y="143"/>
                  </a:lnTo>
                  <a:lnTo>
                    <a:pt x="200" y="145"/>
                  </a:lnTo>
                  <a:lnTo>
                    <a:pt x="196" y="148"/>
                  </a:lnTo>
                  <a:lnTo>
                    <a:pt x="188" y="155"/>
                  </a:lnTo>
                  <a:lnTo>
                    <a:pt x="178" y="163"/>
                  </a:lnTo>
                  <a:lnTo>
                    <a:pt x="168" y="171"/>
                  </a:lnTo>
                  <a:lnTo>
                    <a:pt x="165" y="175"/>
                  </a:lnTo>
                  <a:lnTo>
                    <a:pt x="162" y="178"/>
                  </a:lnTo>
                  <a:lnTo>
                    <a:pt x="157" y="181"/>
                  </a:lnTo>
                  <a:lnTo>
                    <a:pt x="154" y="184"/>
                  </a:lnTo>
                  <a:lnTo>
                    <a:pt x="152" y="186"/>
                  </a:lnTo>
                  <a:lnTo>
                    <a:pt x="149" y="188"/>
                  </a:lnTo>
                  <a:lnTo>
                    <a:pt x="149" y="189"/>
                  </a:lnTo>
                  <a:lnTo>
                    <a:pt x="149" y="189"/>
                  </a:lnTo>
                  <a:lnTo>
                    <a:pt x="147" y="193"/>
                  </a:lnTo>
                  <a:lnTo>
                    <a:pt x="147" y="196"/>
                  </a:lnTo>
                  <a:lnTo>
                    <a:pt x="144" y="199"/>
                  </a:lnTo>
                  <a:lnTo>
                    <a:pt x="142" y="203"/>
                  </a:lnTo>
                  <a:lnTo>
                    <a:pt x="139" y="206"/>
                  </a:lnTo>
                  <a:lnTo>
                    <a:pt x="134" y="208"/>
                  </a:lnTo>
                  <a:lnTo>
                    <a:pt x="129" y="212"/>
                  </a:lnTo>
                  <a:lnTo>
                    <a:pt x="124" y="216"/>
                  </a:lnTo>
                  <a:lnTo>
                    <a:pt x="119" y="219"/>
                  </a:lnTo>
                  <a:lnTo>
                    <a:pt x="116" y="222"/>
                  </a:lnTo>
                  <a:lnTo>
                    <a:pt x="116" y="227"/>
                  </a:lnTo>
                  <a:lnTo>
                    <a:pt x="116" y="231"/>
                  </a:lnTo>
                  <a:lnTo>
                    <a:pt x="119" y="232"/>
                  </a:lnTo>
                  <a:lnTo>
                    <a:pt x="122" y="234"/>
                  </a:lnTo>
                  <a:lnTo>
                    <a:pt x="126" y="234"/>
                  </a:lnTo>
                  <a:lnTo>
                    <a:pt x="130" y="232"/>
                  </a:lnTo>
                  <a:lnTo>
                    <a:pt x="135" y="229"/>
                  </a:lnTo>
                  <a:lnTo>
                    <a:pt x="139" y="227"/>
                  </a:lnTo>
                  <a:lnTo>
                    <a:pt x="142" y="224"/>
                  </a:lnTo>
                  <a:lnTo>
                    <a:pt x="150" y="217"/>
                  </a:lnTo>
                  <a:lnTo>
                    <a:pt x="162" y="211"/>
                  </a:lnTo>
                  <a:lnTo>
                    <a:pt x="168" y="208"/>
                  </a:lnTo>
                  <a:lnTo>
                    <a:pt x="177" y="206"/>
                  </a:lnTo>
                  <a:lnTo>
                    <a:pt x="188" y="204"/>
                  </a:lnTo>
                  <a:lnTo>
                    <a:pt x="200" y="204"/>
                  </a:lnTo>
                  <a:lnTo>
                    <a:pt x="208" y="206"/>
                  </a:lnTo>
                  <a:lnTo>
                    <a:pt x="210" y="206"/>
                  </a:lnTo>
                  <a:lnTo>
                    <a:pt x="210" y="208"/>
                  </a:lnTo>
                  <a:lnTo>
                    <a:pt x="210" y="209"/>
                  </a:lnTo>
                  <a:lnTo>
                    <a:pt x="210" y="212"/>
                  </a:lnTo>
                  <a:lnTo>
                    <a:pt x="211" y="212"/>
                  </a:lnTo>
                  <a:lnTo>
                    <a:pt x="213" y="214"/>
                  </a:lnTo>
                  <a:lnTo>
                    <a:pt x="215" y="214"/>
                  </a:lnTo>
                  <a:lnTo>
                    <a:pt x="216" y="212"/>
                  </a:lnTo>
                  <a:lnTo>
                    <a:pt x="218" y="212"/>
                  </a:lnTo>
                  <a:lnTo>
                    <a:pt x="218" y="212"/>
                  </a:lnTo>
                  <a:lnTo>
                    <a:pt x="219" y="212"/>
                  </a:lnTo>
                  <a:lnTo>
                    <a:pt x="219" y="214"/>
                  </a:lnTo>
                  <a:lnTo>
                    <a:pt x="219" y="216"/>
                  </a:lnTo>
                  <a:lnTo>
                    <a:pt x="221" y="217"/>
                  </a:lnTo>
                  <a:lnTo>
                    <a:pt x="223" y="217"/>
                  </a:lnTo>
                  <a:lnTo>
                    <a:pt x="224" y="217"/>
                  </a:lnTo>
                  <a:lnTo>
                    <a:pt x="228" y="217"/>
                  </a:lnTo>
                  <a:lnTo>
                    <a:pt x="228" y="217"/>
                  </a:lnTo>
                  <a:lnTo>
                    <a:pt x="229" y="217"/>
                  </a:lnTo>
                  <a:lnTo>
                    <a:pt x="231" y="217"/>
                  </a:lnTo>
                  <a:lnTo>
                    <a:pt x="233" y="217"/>
                  </a:lnTo>
                  <a:lnTo>
                    <a:pt x="233" y="216"/>
                  </a:lnTo>
                  <a:lnTo>
                    <a:pt x="234" y="214"/>
                  </a:lnTo>
                  <a:lnTo>
                    <a:pt x="234" y="212"/>
                  </a:lnTo>
                  <a:lnTo>
                    <a:pt x="236" y="211"/>
                  </a:lnTo>
                  <a:lnTo>
                    <a:pt x="238" y="209"/>
                  </a:lnTo>
                  <a:lnTo>
                    <a:pt x="239" y="206"/>
                  </a:lnTo>
                  <a:lnTo>
                    <a:pt x="238" y="203"/>
                  </a:lnTo>
                  <a:lnTo>
                    <a:pt x="238" y="201"/>
                  </a:lnTo>
                  <a:lnTo>
                    <a:pt x="238" y="199"/>
                  </a:lnTo>
                  <a:lnTo>
                    <a:pt x="236" y="199"/>
                  </a:lnTo>
                  <a:lnTo>
                    <a:pt x="236" y="198"/>
                  </a:lnTo>
                  <a:lnTo>
                    <a:pt x="234" y="196"/>
                  </a:lnTo>
                  <a:lnTo>
                    <a:pt x="233" y="194"/>
                  </a:lnTo>
                  <a:lnTo>
                    <a:pt x="233" y="194"/>
                  </a:lnTo>
                  <a:lnTo>
                    <a:pt x="233" y="193"/>
                  </a:lnTo>
                  <a:lnTo>
                    <a:pt x="233" y="191"/>
                  </a:lnTo>
                  <a:lnTo>
                    <a:pt x="233" y="188"/>
                  </a:lnTo>
                  <a:lnTo>
                    <a:pt x="234" y="186"/>
                  </a:lnTo>
                  <a:lnTo>
                    <a:pt x="234" y="184"/>
                  </a:lnTo>
                  <a:lnTo>
                    <a:pt x="234" y="183"/>
                  </a:lnTo>
                  <a:lnTo>
                    <a:pt x="234" y="180"/>
                  </a:lnTo>
                  <a:lnTo>
                    <a:pt x="236" y="176"/>
                  </a:lnTo>
                  <a:lnTo>
                    <a:pt x="236" y="175"/>
                  </a:lnTo>
                  <a:lnTo>
                    <a:pt x="238" y="165"/>
                  </a:lnTo>
                  <a:lnTo>
                    <a:pt x="238" y="163"/>
                  </a:lnTo>
                  <a:lnTo>
                    <a:pt x="238" y="161"/>
                  </a:lnTo>
                  <a:lnTo>
                    <a:pt x="238" y="158"/>
                  </a:lnTo>
                  <a:lnTo>
                    <a:pt x="239" y="155"/>
                  </a:lnTo>
                  <a:lnTo>
                    <a:pt x="241" y="153"/>
                  </a:lnTo>
                  <a:lnTo>
                    <a:pt x="243" y="152"/>
                  </a:lnTo>
                  <a:lnTo>
                    <a:pt x="243" y="152"/>
                  </a:lnTo>
                  <a:lnTo>
                    <a:pt x="243" y="150"/>
                  </a:lnTo>
                  <a:lnTo>
                    <a:pt x="241" y="148"/>
                  </a:lnTo>
                  <a:lnTo>
                    <a:pt x="241" y="145"/>
                  </a:lnTo>
                  <a:lnTo>
                    <a:pt x="241" y="142"/>
                  </a:lnTo>
                  <a:lnTo>
                    <a:pt x="241" y="140"/>
                  </a:lnTo>
                  <a:lnTo>
                    <a:pt x="243" y="137"/>
                  </a:lnTo>
                  <a:lnTo>
                    <a:pt x="244" y="135"/>
                  </a:lnTo>
                  <a:lnTo>
                    <a:pt x="244" y="135"/>
                  </a:lnTo>
                  <a:lnTo>
                    <a:pt x="244" y="133"/>
                  </a:lnTo>
                  <a:lnTo>
                    <a:pt x="246" y="133"/>
                  </a:lnTo>
                  <a:lnTo>
                    <a:pt x="248" y="133"/>
                  </a:lnTo>
                  <a:lnTo>
                    <a:pt x="249" y="133"/>
                  </a:lnTo>
                  <a:lnTo>
                    <a:pt x="251" y="133"/>
                  </a:lnTo>
                  <a:lnTo>
                    <a:pt x="252" y="132"/>
                  </a:lnTo>
                  <a:lnTo>
                    <a:pt x="254" y="128"/>
                  </a:lnTo>
                  <a:lnTo>
                    <a:pt x="256" y="127"/>
                  </a:lnTo>
                  <a:lnTo>
                    <a:pt x="256" y="124"/>
                  </a:lnTo>
                  <a:lnTo>
                    <a:pt x="257" y="122"/>
                  </a:lnTo>
                  <a:lnTo>
                    <a:pt x="259" y="120"/>
                  </a:lnTo>
                  <a:lnTo>
                    <a:pt x="261" y="119"/>
                  </a:lnTo>
                  <a:lnTo>
                    <a:pt x="264" y="115"/>
                  </a:lnTo>
                  <a:lnTo>
                    <a:pt x="266" y="114"/>
                  </a:lnTo>
                  <a:lnTo>
                    <a:pt x="267" y="112"/>
                  </a:lnTo>
                  <a:lnTo>
                    <a:pt x="267" y="109"/>
                  </a:lnTo>
                  <a:lnTo>
                    <a:pt x="269" y="107"/>
                  </a:lnTo>
                  <a:lnTo>
                    <a:pt x="271" y="105"/>
                  </a:lnTo>
                  <a:lnTo>
                    <a:pt x="272" y="104"/>
                  </a:lnTo>
                  <a:lnTo>
                    <a:pt x="274" y="102"/>
                  </a:lnTo>
                  <a:lnTo>
                    <a:pt x="276" y="102"/>
                  </a:lnTo>
                  <a:lnTo>
                    <a:pt x="277" y="100"/>
                  </a:lnTo>
                  <a:lnTo>
                    <a:pt x="277" y="100"/>
                  </a:lnTo>
                  <a:lnTo>
                    <a:pt x="279" y="99"/>
                  </a:lnTo>
                  <a:lnTo>
                    <a:pt x="281" y="99"/>
                  </a:lnTo>
                  <a:lnTo>
                    <a:pt x="282" y="95"/>
                  </a:lnTo>
                  <a:lnTo>
                    <a:pt x="285" y="94"/>
                  </a:lnTo>
                  <a:lnTo>
                    <a:pt x="287" y="92"/>
                  </a:lnTo>
                  <a:lnTo>
                    <a:pt x="287" y="91"/>
                  </a:lnTo>
                  <a:lnTo>
                    <a:pt x="287" y="89"/>
                  </a:lnTo>
                  <a:lnTo>
                    <a:pt x="290" y="87"/>
                  </a:lnTo>
                  <a:lnTo>
                    <a:pt x="292" y="86"/>
                  </a:lnTo>
                  <a:lnTo>
                    <a:pt x="292" y="84"/>
                  </a:lnTo>
                  <a:lnTo>
                    <a:pt x="294" y="82"/>
                  </a:lnTo>
                  <a:lnTo>
                    <a:pt x="294" y="82"/>
                  </a:lnTo>
                  <a:lnTo>
                    <a:pt x="295" y="81"/>
                  </a:lnTo>
                  <a:lnTo>
                    <a:pt x="297" y="79"/>
                  </a:lnTo>
                  <a:lnTo>
                    <a:pt x="299" y="77"/>
                  </a:lnTo>
                  <a:lnTo>
                    <a:pt x="300" y="77"/>
                  </a:lnTo>
                  <a:lnTo>
                    <a:pt x="302" y="77"/>
                  </a:lnTo>
                  <a:lnTo>
                    <a:pt x="304" y="77"/>
                  </a:lnTo>
                  <a:lnTo>
                    <a:pt x="305" y="76"/>
                  </a:lnTo>
                  <a:lnTo>
                    <a:pt x="305" y="76"/>
                  </a:lnTo>
                  <a:lnTo>
                    <a:pt x="307" y="74"/>
                  </a:lnTo>
                  <a:lnTo>
                    <a:pt x="309" y="71"/>
                  </a:lnTo>
                  <a:lnTo>
                    <a:pt x="310" y="71"/>
                  </a:lnTo>
                  <a:lnTo>
                    <a:pt x="312" y="69"/>
                  </a:lnTo>
                  <a:lnTo>
                    <a:pt x="312" y="69"/>
                  </a:lnTo>
                  <a:lnTo>
                    <a:pt x="313" y="67"/>
                  </a:lnTo>
                  <a:lnTo>
                    <a:pt x="338" y="51"/>
                  </a:lnTo>
                  <a:lnTo>
                    <a:pt x="363" y="36"/>
                  </a:lnTo>
                  <a:lnTo>
                    <a:pt x="386" y="25"/>
                  </a:lnTo>
                  <a:lnTo>
                    <a:pt x="403" y="18"/>
                  </a:lnTo>
                  <a:lnTo>
                    <a:pt x="406" y="16"/>
                  </a:lnTo>
                  <a:lnTo>
                    <a:pt x="409" y="16"/>
                  </a:lnTo>
                  <a:lnTo>
                    <a:pt x="412" y="16"/>
                  </a:lnTo>
                  <a:lnTo>
                    <a:pt x="414" y="16"/>
                  </a:lnTo>
                  <a:lnTo>
                    <a:pt x="416" y="15"/>
                  </a:lnTo>
                  <a:lnTo>
                    <a:pt x="416" y="13"/>
                  </a:lnTo>
                  <a:lnTo>
                    <a:pt x="416" y="11"/>
                  </a:lnTo>
                  <a:lnTo>
                    <a:pt x="417" y="11"/>
                  </a:lnTo>
                  <a:lnTo>
                    <a:pt x="424" y="8"/>
                  </a:lnTo>
                  <a:lnTo>
                    <a:pt x="429" y="7"/>
                  </a:lnTo>
                  <a:lnTo>
                    <a:pt x="432" y="7"/>
                  </a:lnTo>
                  <a:lnTo>
                    <a:pt x="432" y="7"/>
                  </a:lnTo>
                  <a:lnTo>
                    <a:pt x="434" y="7"/>
                  </a:lnTo>
                  <a:lnTo>
                    <a:pt x="436" y="5"/>
                  </a:lnTo>
                  <a:lnTo>
                    <a:pt x="439" y="5"/>
                  </a:lnTo>
                  <a:lnTo>
                    <a:pt x="440" y="3"/>
                  </a:lnTo>
                  <a:lnTo>
                    <a:pt x="442" y="3"/>
                  </a:lnTo>
                  <a:lnTo>
                    <a:pt x="445" y="3"/>
                  </a:lnTo>
                  <a:lnTo>
                    <a:pt x="449" y="2"/>
                  </a:lnTo>
                  <a:lnTo>
                    <a:pt x="454" y="2"/>
                  </a:lnTo>
                  <a:lnTo>
                    <a:pt x="457" y="0"/>
                  </a:lnTo>
                  <a:lnTo>
                    <a:pt x="462"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5" name="Freeform 54"/>
            <p:cNvSpPr>
              <a:spLocks noEditPoints="1"/>
            </p:cNvSpPr>
            <p:nvPr/>
          </p:nvSpPr>
          <p:spPr bwMode="auto">
            <a:xfrm>
              <a:off x="5576888" y="2911476"/>
              <a:ext cx="785813" cy="808038"/>
            </a:xfrm>
            <a:custGeom>
              <a:avLst/>
              <a:gdLst>
                <a:gd name="T0" fmla="*/ 411 w 495"/>
                <a:gd name="T1" fmla="*/ 76 h 509"/>
                <a:gd name="T2" fmla="*/ 418 w 495"/>
                <a:gd name="T3" fmla="*/ 112 h 509"/>
                <a:gd name="T4" fmla="*/ 405 w 495"/>
                <a:gd name="T5" fmla="*/ 150 h 509"/>
                <a:gd name="T6" fmla="*/ 400 w 495"/>
                <a:gd name="T7" fmla="*/ 174 h 509"/>
                <a:gd name="T8" fmla="*/ 390 w 495"/>
                <a:gd name="T9" fmla="*/ 212 h 509"/>
                <a:gd name="T10" fmla="*/ 353 w 495"/>
                <a:gd name="T11" fmla="*/ 242 h 509"/>
                <a:gd name="T12" fmla="*/ 342 w 495"/>
                <a:gd name="T13" fmla="*/ 270 h 509"/>
                <a:gd name="T14" fmla="*/ 350 w 495"/>
                <a:gd name="T15" fmla="*/ 288 h 509"/>
                <a:gd name="T16" fmla="*/ 373 w 495"/>
                <a:gd name="T17" fmla="*/ 288 h 509"/>
                <a:gd name="T18" fmla="*/ 409 w 495"/>
                <a:gd name="T19" fmla="*/ 288 h 509"/>
                <a:gd name="T20" fmla="*/ 456 w 495"/>
                <a:gd name="T21" fmla="*/ 293 h 509"/>
                <a:gd name="T22" fmla="*/ 484 w 495"/>
                <a:gd name="T23" fmla="*/ 303 h 509"/>
                <a:gd name="T24" fmla="*/ 489 w 495"/>
                <a:gd name="T25" fmla="*/ 331 h 509"/>
                <a:gd name="T26" fmla="*/ 457 w 495"/>
                <a:gd name="T27" fmla="*/ 357 h 509"/>
                <a:gd name="T28" fmla="*/ 429 w 495"/>
                <a:gd name="T29" fmla="*/ 364 h 509"/>
                <a:gd name="T30" fmla="*/ 370 w 495"/>
                <a:gd name="T31" fmla="*/ 367 h 509"/>
                <a:gd name="T32" fmla="*/ 324 w 495"/>
                <a:gd name="T33" fmla="*/ 389 h 509"/>
                <a:gd name="T34" fmla="*/ 241 w 495"/>
                <a:gd name="T35" fmla="*/ 403 h 509"/>
                <a:gd name="T36" fmla="*/ 210 w 495"/>
                <a:gd name="T37" fmla="*/ 408 h 509"/>
                <a:gd name="T38" fmla="*/ 177 w 495"/>
                <a:gd name="T39" fmla="*/ 392 h 509"/>
                <a:gd name="T40" fmla="*/ 152 w 495"/>
                <a:gd name="T41" fmla="*/ 394 h 509"/>
                <a:gd name="T42" fmla="*/ 136 w 495"/>
                <a:gd name="T43" fmla="*/ 407 h 509"/>
                <a:gd name="T44" fmla="*/ 99 w 495"/>
                <a:gd name="T45" fmla="*/ 471 h 509"/>
                <a:gd name="T46" fmla="*/ 80 w 495"/>
                <a:gd name="T47" fmla="*/ 489 h 509"/>
                <a:gd name="T48" fmla="*/ 48 w 495"/>
                <a:gd name="T49" fmla="*/ 509 h 509"/>
                <a:gd name="T50" fmla="*/ 9 w 495"/>
                <a:gd name="T51" fmla="*/ 456 h 509"/>
                <a:gd name="T52" fmla="*/ 2 w 495"/>
                <a:gd name="T53" fmla="*/ 420 h 509"/>
                <a:gd name="T54" fmla="*/ 7 w 495"/>
                <a:gd name="T55" fmla="*/ 377 h 509"/>
                <a:gd name="T56" fmla="*/ 22 w 495"/>
                <a:gd name="T57" fmla="*/ 324 h 509"/>
                <a:gd name="T58" fmla="*/ 14 w 495"/>
                <a:gd name="T59" fmla="*/ 181 h 509"/>
                <a:gd name="T60" fmla="*/ 30 w 495"/>
                <a:gd name="T61" fmla="*/ 176 h 509"/>
                <a:gd name="T62" fmla="*/ 57 w 495"/>
                <a:gd name="T63" fmla="*/ 194 h 509"/>
                <a:gd name="T64" fmla="*/ 85 w 495"/>
                <a:gd name="T65" fmla="*/ 255 h 509"/>
                <a:gd name="T66" fmla="*/ 70 w 495"/>
                <a:gd name="T67" fmla="*/ 306 h 509"/>
                <a:gd name="T68" fmla="*/ 48 w 495"/>
                <a:gd name="T69" fmla="*/ 342 h 509"/>
                <a:gd name="T70" fmla="*/ 42 w 495"/>
                <a:gd name="T71" fmla="*/ 374 h 509"/>
                <a:gd name="T72" fmla="*/ 50 w 495"/>
                <a:gd name="T73" fmla="*/ 399 h 509"/>
                <a:gd name="T74" fmla="*/ 71 w 495"/>
                <a:gd name="T75" fmla="*/ 413 h 509"/>
                <a:gd name="T76" fmla="*/ 123 w 495"/>
                <a:gd name="T77" fmla="*/ 384 h 509"/>
                <a:gd name="T78" fmla="*/ 132 w 495"/>
                <a:gd name="T79" fmla="*/ 362 h 509"/>
                <a:gd name="T80" fmla="*/ 165 w 495"/>
                <a:gd name="T81" fmla="*/ 318 h 509"/>
                <a:gd name="T82" fmla="*/ 184 w 495"/>
                <a:gd name="T83" fmla="*/ 328 h 509"/>
                <a:gd name="T84" fmla="*/ 212 w 495"/>
                <a:gd name="T85" fmla="*/ 324 h 509"/>
                <a:gd name="T86" fmla="*/ 240 w 495"/>
                <a:gd name="T87" fmla="*/ 316 h 509"/>
                <a:gd name="T88" fmla="*/ 273 w 495"/>
                <a:gd name="T89" fmla="*/ 305 h 509"/>
                <a:gd name="T90" fmla="*/ 282 w 495"/>
                <a:gd name="T91" fmla="*/ 277 h 509"/>
                <a:gd name="T92" fmla="*/ 319 w 495"/>
                <a:gd name="T93" fmla="*/ 211 h 509"/>
                <a:gd name="T94" fmla="*/ 332 w 495"/>
                <a:gd name="T95" fmla="*/ 189 h 509"/>
                <a:gd name="T96" fmla="*/ 339 w 495"/>
                <a:gd name="T97" fmla="*/ 158 h 509"/>
                <a:gd name="T98" fmla="*/ 291 w 495"/>
                <a:gd name="T99" fmla="*/ 169 h 509"/>
                <a:gd name="T100" fmla="*/ 226 w 495"/>
                <a:gd name="T101" fmla="*/ 136 h 509"/>
                <a:gd name="T102" fmla="*/ 243 w 495"/>
                <a:gd name="T103" fmla="*/ 117 h 509"/>
                <a:gd name="T104" fmla="*/ 278 w 495"/>
                <a:gd name="T105" fmla="*/ 122 h 509"/>
                <a:gd name="T106" fmla="*/ 378 w 495"/>
                <a:gd name="T107" fmla="*/ 69 h 509"/>
                <a:gd name="T108" fmla="*/ 121 w 495"/>
                <a:gd name="T109" fmla="*/ 6 h 509"/>
                <a:gd name="T110" fmla="*/ 151 w 495"/>
                <a:gd name="T111" fmla="*/ 23 h 509"/>
                <a:gd name="T112" fmla="*/ 185 w 495"/>
                <a:gd name="T113" fmla="*/ 71 h 509"/>
                <a:gd name="T114" fmla="*/ 144 w 495"/>
                <a:gd name="T115" fmla="*/ 115 h 509"/>
                <a:gd name="T116" fmla="*/ 83 w 495"/>
                <a:gd name="T117" fmla="*/ 87 h 509"/>
                <a:gd name="T118" fmla="*/ 108 w 495"/>
                <a:gd name="T119" fmla="*/ 67 h 509"/>
                <a:gd name="T120" fmla="*/ 104 w 495"/>
                <a:gd name="T121" fmla="*/ 36 h 509"/>
                <a:gd name="T122" fmla="*/ 94 w 495"/>
                <a:gd name="T123"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5" h="509">
                  <a:moveTo>
                    <a:pt x="393" y="67"/>
                  </a:moveTo>
                  <a:lnTo>
                    <a:pt x="396" y="69"/>
                  </a:lnTo>
                  <a:lnTo>
                    <a:pt x="400" y="71"/>
                  </a:lnTo>
                  <a:lnTo>
                    <a:pt x="403" y="74"/>
                  </a:lnTo>
                  <a:lnTo>
                    <a:pt x="405" y="76"/>
                  </a:lnTo>
                  <a:lnTo>
                    <a:pt x="405" y="76"/>
                  </a:lnTo>
                  <a:lnTo>
                    <a:pt x="405" y="77"/>
                  </a:lnTo>
                  <a:lnTo>
                    <a:pt x="406" y="77"/>
                  </a:lnTo>
                  <a:lnTo>
                    <a:pt x="408" y="76"/>
                  </a:lnTo>
                  <a:lnTo>
                    <a:pt x="411" y="76"/>
                  </a:lnTo>
                  <a:lnTo>
                    <a:pt x="414" y="77"/>
                  </a:lnTo>
                  <a:lnTo>
                    <a:pt x="418" y="79"/>
                  </a:lnTo>
                  <a:lnTo>
                    <a:pt x="419" y="82"/>
                  </a:lnTo>
                  <a:lnTo>
                    <a:pt x="421" y="85"/>
                  </a:lnTo>
                  <a:lnTo>
                    <a:pt x="421" y="90"/>
                  </a:lnTo>
                  <a:lnTo>
                    <a:pt x="421" y="94"/>
                  </a:lnTo>
                  <a:lnTo>
                    <a:pt x="419" y="97"/>
                  </a:lnTo>
                  <a:lnTo>
                    <a:pt x="419" y="102"/>
                  </a:lnTo>
                  <a:lnTo>
                    <a:pt x="419" y="107"/>
                  </a:lnTo>
                  <a:lnTo>
                    <a:pt x="418" y="112"/>
                  </a:lnTo>
                  <a:lnTo>
                    <a:pt x="416" y="115"/>
                  </a:lnTo>
                  <a:lnTo>
                    <a:pt x="413" y="120"/>
                  </a:lnTo>
                  <a:lnTo>
                    <a:pt x="411" y="123"/>
                  </a:lnTo>
                  <a:lnTo>
                    <a:pt x="411" y="128"/>
                  </a:lnTo>
                  <a:lnTo>
                    <a:pt x="411" y="132"/>
                  </a:lnTo>
                  <a:lnTo>
                    <a:pt x="409" y="135"/>
                  </a:lnTo>
                  <a:lnTo>
                    <a:pt x="409" y="140"/>
                  </a:lnTo>
                  <a:lnTo>
                    <a:pt x="408" y="143"/>
                  </a:lnTo>
                  <a:lnTo>
                    <a:pt x="406" y="146"/>
                  </a:lnTo>
                  <a:lnTo>
                    <a:pt x="405" y="150"/>
                  </a:lnTo>
                  <a:lnTo>
                    <a:pt x="405" y="151"/>
                  </a:lnTo>
                  <a:lnTo>
                    <a:pt x="405" y="155"/>
                  </a:lnTo>
                  <a:lnTo>
                    <a:pt x="405" y="158"/>
                  </a:lnTo>
                  <a:lnTo>
                    <a:pt x="405" y="163"/>
                  </a:lnTo>
                  <a:lnTo>
                    <a:pt x="403" y="166"/>
                  </a:lnTo>
                  <a:lnTo>
                    <a:pt x="401" y="169"/>
                  </a:lnTo>
                  <a:lnTo>
                    <a:pt x="401" y="171"/>
                  </a:lnTo>
                  <a:lnTo>
                    <a:pt x="400" y="171"/>
                  </a:lnTo>
                  <a:lnTo>
                    <a:pt x="400" y="173"/>
                  </a:lnTo>
                  <a:lnTo>
                    <a:pt x="400" y="174"/>
                  </a:lnTo>
                  <a:lnTo>
                    <a:pt x="400" y="178"/>
                  </a:lnTo>
                  <a:lnTo>
                    <a:pt x="398" y="181"/>
                  </a:lnTo>
                  <a:lnTo>
                    <a:pt x="396" y="186"/>
                  </a:lnTo>
                  <a:lnTo>
                    <a:pt x="395" y="191"/>
                  </a:lnTo>
                  <a:lnTo>
                    <a:pt x="393" y="196"/>
                  </a:lnTo>
                  <a:lnTo>
                    <a:pt x="393" y="197"/>
                  </a:lnTo>
                  <a:lnTo>
                    <a:pt x="393" y="201"/>
                  </a:lnTo>
                  <a:lnTo>
                    <a:pt x="391" y="204"/>
                  </a:lnTo>
                  <a:lnTo>
                    <a:pt x="390" y="209"/>
                  </a:lnTo>
                  <a:lnTo>
                    <a:pt x="390" y="212"/>
                  </a:lnTo>
                  <a:lnTo>
                    <a:pt x="388" y="214"/>
                  </a:lnTo>
                  <a:lnTo>
                    <a:pt x="388" y="217"/>
                  </a:lnTo>
                  <a:lnTo>
                    <a:pt x="386" y="219"/>
                  </a:lnTo>
                  <a:lnTo>
                    <a:pt x="381" y="221"/>
                  </a:lnTo>
                  <a:lnTo>
                    <a:pt x="376" y="222"/>
                  </a:lnTo>
                  <a:lnTo>
                    <a:pt x="372" y="225"/>
                  </a:lnTo>
                  <a:lnTo>
                    <a:pt x="367" y="229"/>
                  </a:lnTo>
                  <a:lnTo>
                    <a:pt x="363" y="234"/>
                  </a:lnTo>
                  <a:lnTo>
                    <a:pt x="358" y="239"/>
                  </a:lnTo>
                  <a:lnTo>
                    <a:pt x="353" y="242"/>
                  </a:lnTo>
                  <a:lnTo>
                    <a:pt x="350" y="245"/>
                  </a:lnTo>
                  <a:lnTo>
                    <a:pt x="345" y="249"/>
                  </a:lnTo>
                  <a:lnTo>
                    <a:pt x="343" y="253"/>
                  </a:lnTo>
                  <a:lnTo>
                    <a:pt x="342" y="257"/>
                  </a:lnTo>
                  <a:lnTo>
                    <a:pt x="342" y="258"/>
                  </a:lnTo>
                  <a:lnTo>
                    <a:pt x="343" y="260"/>
                  </a:lnTo>
                  <a:lnTo>
                    <a:pt x="343" y="262"/>
                  </a:lnTo>
                  <a:lnTo>
                    <a:pt x="343" y="263"/>
                  </a:lnTo>
                  <a:lnTo>
                    <a:pt x="343" y="267"/>
                  </a:lnTo>
                  <a:lnTo>
                    <a:pt x="342" y="270"/>
                  </a:lnTo>
                  <a:lnTo>
                    <a:pt x="342" y="272"/>
                  </a:lnTo>
                  <a:lnTo>
                    <a:pt x="340" y="275"/>
                  </a:lnTo>
                  <a:lnTo>
                    <a:pt x="339" y="278"/>
                  </a:lnTo>
                  <a:lnTo>
                    <a:pt x="339" y="282"/>
                  </a:lnTo>
                  <a:lnTo>
                    <a:pt x="340" y="285"/>
                  </a:lnTo>
                  <a:lnTo>
                    <a:pt x="342" y="288"/>
                  </a:lnTo>
                  <a:lnTo>
                    <a:pt x="343" y="290"/>
                  </a:lnTo>
                  <a:lnTo>
                    <a:pt x="347" y="290"/>
                  </a:lnTo>
                  <a:lnTo>
                    <a:pt x="348" y="290"/>
                  </a:lnTo>
                  <a:lnTo>
                    <a:pt x="350" y="288"/>
                  </a:lnTo>
                  <a:lnTo>
                    <a:pt x="352" y="290"/>
                  </a:lnTo>
                  <a:lnTo>
                    <a:pt x="353" y="290"/>
                  </a:lnTo>
                  <a:lnTo>
                    <a:pt x="357" y="291"/>
                  </a:lnTo>
                  <a:lnTo>
                    <a:pt x="358" y="293"/>
                  </a:lnTo>
                  <a:lnTo>
                    <a:pt x="360" y="293"/>
                  </a:lnTo>
                  <a:lnTo>
                    <a:pt x="363" y="291"/>
                  </a:lnTo>
                  <a:lnTo>
                    <a:pt x="365" y="290"/>
                  </a:lnTo>
                  <a:lnTo>
                    <a:pt x="367" y="288"/>
                  </a:lnTo>
                  <a:lnTo>
                    <a:pt x="368" y="288"/>
                  </a:lnTo>
                  <a:lnTo>
                    <a:pt x="373" y="288"/>
                  </a:lnTo>
                  <a:lnTo>
                    <a:pt x="378" y="288"/>
                  </a:lnTo>
                  <a:lnTo>
                    <a:pt x="385" y="288"/>
                  </a:lnTo>
                  <a:lnTo>
                    <a:pt x="386" y="286"/>
                  </a:lnTo>
                  <a:lnTo>
                    <a:pt x="388" y="286"/>
                  </a:lnTo>
                  <a:lnTo>
                    <a:pt x="390" y="285"/>
                  </a:lnTo>
                  <a:lnTo>
                    <a:pt x="393" y="285"/>
                  </a:lnTo>
                  <a:lnTo>
                    <a:pt x="396" y="286"/>
                  </a:lnTo>
                  <a:lnTo>
                    <a:pt x="401" y="288"/>
                  </a:lnTo>
                  <a:lnTo>
                    <a:pt x="408" y="288"/>
                  </a:lnTo>
                  <a:lnTo>
                    <a:pt x="409" y="288"/>
                  </a:lnTo>
                  <a:lnTo>
                    <a:pt x="413" y="288"/>
                  </a:lnTo>
                  <a:lnTo>
                    <a:pt x="414" y="286"/>
                  </a:lnTo>
                  <a:lnTo>
                    <a:pt x="416" y="286"/>
                  </a:lnTo>
                  <a:lnTo>
                    <a:pt x="428" y="288"/>
                  </a:lnTo>
                  <a:lnTo>
                    <a:pt x="437" y="291"/>
                  </a:lnTo>
                  <a:lnTo>
                    <a:pt x="446" y="293"/>
                  </a:lnTo>
                  <a:lnTo>
                    <a:pt x="449" y="295"/>
                  </a:lnTo>
                  <a:lnTo>
                    <a:pt x="451" y="295"/>
                  </a:lnTo>
                  <a:lnTo>
                    <a:pt x="452" y="295"/>
                  </a:lnTo>
                  <a:lnTo>
                    <a:pt x="456" y="293"/>
                  </a:lnTo>
                  <a:lnTo>
                    <a:pt x="457" y="293"/>
                  </a:lnTo>
                  <a:lnTo>
                    <a:pt x="461" y="295"/>
                  </a:lnTo>
                  <a:lnTo>
                    <a:pt x="464" y="296"/>
                  </a:lnTo>
                  <a:lnTo>
                    <a:pt x="466" y="298"/>
                  </a:lnTo>
                  <a:lnTo>
                    <a:pt x="467" y="300"/>
                  </a:lnTo>
                  <a:lnTo>
                    <a:pt x="470" y="301"/>
                  </a:lnTo>
                  <a:lnTo>
                    <a:pt x="474" y="303"/>
                  </a:lnTo>
                  <a:lnTo>
                    <a:pt x="477" y="303"/>
                  </a:lnTo>
                  <a:lnTo>
                    <a:pt x="480" y="303"/>
                  </a:lnTo>
                  <a:lnTo>
                    <a:pt x="484" y="303"/>
                  </a:lnTo>
                  <a:lnTo>
                    <a:pt x="487" y="305"/>
                  </a:lnTo>
                  <a:lnTo>
                    <a:pt x="489" y="306"/>
                  </a:lnTo>
                  <a:lnTo>
                    <a:pt x="490" y="310"/>
                  </a:lnTo>
                  <a:lnTo>
                    <a:pt x="492" y="313"/>
                  </a:lnTo>
                  <a:lnTo>
                    <a:pt x="495" y="314"/>
                  </a:lnTo>
                  <a:lnTo>
                    <a:pt x="495" y="316"/>
                  </a:lnTo>
                  <a:lnTo>
                    <a:pt x="495" y="319"/>
                  </a:lnTo>
                  <a:lnTo>
                    <a:pt x="495" y="323"/>
                  </a:lnTo>
                  <a:lnTo>
                    <a:pt x="492" y="328"/>
                  </a:lnTo>
                  <a:lnTo>
                    <a:pt x="489" y="331"/>
                  </a:lnTo>
                  <a:lnTo>
                    <a:pt x="485" y="333"/>
                  </a:lnTo>
                  <a:lnTo>
                    <a:pt x="480" y="334"/>
                  </a:lnTo>
                  <a:lnTo>
                    <a:pt x="475" y="334"/>
                  </a:lnTo>
                  <a:lnTo>
                    <a:pt x="470" y="336"/>
                  </a:lnTo>
                  <a:lnTo>
                    <a:pt x="467" y="338"/>
                  </a:lnTo>
                  <a:lnTo>
                    <a:pt x="462" y="342"/>
                  </a:lnTo>
                  <a:lnTo>
                    <a:pt x="461" y="346"/>
                  </a:lnTo>
                  <a:lnTo>
                    <a:pt x="459" y="351"/>
                  </a:lnTo>
                  <a:lnTo>
                    <a:pt x="457" y="354"/>
                  </a:lnTo>
                  <a:lnTo>
                    <a:pt x="457" y="357"/>
                  </a:lnTo>
                  <a:lnTo>
                    <a:pt x="457" y="357"/>
                  </a:lnTo>
                  <a:lnTo>
                    <a:pt x="456" y="359"/>
                  </a:lnTo>
                  <a:lnTo>
                    <a:pt x="454" y="361"/>
                  </a:lnTo>
                  <a:lnTo>
                    <a:pt x="451" y="362"/>
                  </a:lnTo>
                  <a:lnTo>
                    <a:pt x="449" y="364"/>
                  </a:lnTo>
                  <a:lnTo>
                    <a:pt x="446" y="364"/>
                  </a:lnTo>
                  <a:lnTo>
                    <a:pt x="442" y="364"/>
                  </a:lnTo>
                  <a:lnTo>
                    <a:pt x="439" y="364"/>
                  </a:lnTo>
                  <a:lnTo>
                    <a:pt x="436" y="364"/>
                  </a:lnTo>
                  <a:lnTo>
                    <a:pt x="429" y="364"/>
                  </a:lnTo>
                  <a:lnTo>
                    <a:pt x="423" y="364"/>
                  </a:lnTo>
                  <a:lnTo>
                    <a:pt x="416" y="364"/>
                  </a:lnTo>
                  <a:lnTo>
                    <a:pt x="409" y="366"/>
                  </a:lnTo>
                  <a:lnTo>
                    <a:pt x="405" y="366"/>
                  </a:lnTo>
                  <a:lnTo>
                    <a:pt x="400" y="366"/>
                  </a:lnTo>
                  <a:lnTo>
                    <a:pt x="396" y="367"/>
                  </a:lnTo>
                  <a:lnTo>
                    <a:pt x="390" y="367"/>
                  </a:lnTo>
                  <a:lnTo>
                    <a:pt x="385" y="367"/>
                  </a:lnTo>
                  <a:lnTo>
                    <a:pt x="376" y="367"/>
                  </a:lnTo>
                  <a:lnTo>
                    <a:pt x="370" y="367"/>
                  </a:lnTo>
                  <a:lnTo>
                    <a:pt x="363" y="369"/>
                  </a:lnTo>
                  <a:lnTo>
                    <a:pt x="357" y="370"/>
                  </a:lnTo>
                  <a:lnTo>
                    <a:pt x="342" y="374"/>
                  </a:lnTo>
                  <a:lnTo>
                    <a:pt x="335" y="375"/>
                  </a:lnTo>
                  <a:lnTo>
                    <a:pt x="330" y="379"/>
                  </a:lnTo>
                  <a:lnTo>
                    <a:pt x="327" y="380"/>
                  </a:lnTo>
                  <a:lnTo>
                    <a:pt x="325" y="384"/>
                  </a:lnTo>
                  <a:lnTo>
                    <a:pt x="325" y="385"/>
                  </a:lnTo>
                  <a:lnTo>
                    <a:pt x="325" y="387"/>
                  </a:lnTo>
                  <a:lnTo>
                    <a:pt x="324" y="389"/>
                  </a:lnTo>
                  <a:lnTo>
                    <a:pt x="324" y="390"/>
                  </a:lnTo>
                  <a:lnTo>
                    <a:pt x="320" y="390"/>
                  </a:lnTo>
                  <a:lnTo>
                    <a:pt x="306" y="390"/>
                  </a:lnTo>
                  <a:lnTo>
                    <a:pt x="287" y="392"/>
                  </a:lnTo>
                  <a:lnTo>
                    <a:pt x="273" y="392"/>
                  </a:lnTo>
                  <a:lnTo>
                    <a:pt x="268" y="394"/>
                  </a:lnTo>
                  <a:lnTo>
                    <a:pt x="258" y="395"/>
                  </a:lnTo>
                  <a:lnTo>
                    <a:pt x="248" y="399"/>
                  </a:lnTo>
                  <a:lnTo>
                    <a:pt x="241" y="400"/>
                  </a:lnTo>
                  <a:lnTo>
                    <a:pt x="241" y="403"/>
                  </a:lnTo>
                  <a:lnTo>
                    <a:pt x="240" y="405"/>
                  </a:lnTo>
                  <a:lnTo>
                    <a:pt x="236" y="407"/>
                  </a:lnTo>
                  <a:lnTo>
                    <a:pt x="233" y="408"/>
                  </a:lnTo>
                  <a:lnTo>
                    <a:pt x="230" y="410"/>
                  </a:lnTo>
                  <a:lnTo>
                    <a:pt x="228" y="410"/>
                  </a:lnTo>
                  <a:lnTo>
                    <a:pt x="225" y="412"/>
                  </a:lnTo>
                  <a:lnTo>
                    <a:pt x="223" y="412"/>
                  </a:lnTo>
                  <a:lnTo>
                    <a:pt x="218" y="412"/>
                  </a:lnTo>
                  <a:lnTo>
                    <a:pt x="215" y="410"/>
                  </a:lnTo>
                  <a:lnTo>
                    <a:pt x="210" y="408"/>
                  </a:lnTo>
                  <a:lnTo>
                    <a:pt x="207" y="408"/>
                  </a:lnTo>
                  <a:lnTo>
                    <a:pt x="203" y="407"/>
                  </a:lnTo>
                  <a:lnTo>
                    <a:pt x="202" y="405"/>
                  </a:lnTo>
                  <a:lnTo>
                    <a:pt x="200" y="405"/>
                  </a:lnTo>
                  <a:lnTo>
                    <a:pt x="200" y="403"/>
                  </a:lnTo>
                  <a:lnTo>
                    <a:pt x="198" y="402"/>
                  </a:lnTo>
                  <a:lnTo>
                    <a:pt x="190" y="399"/>
                  </a:lnTo>
                  <a:lnTo>
                    <a:pt x="185" y="397"/>
                  </a:lnTo>
                  <a:lnTo>
                    <a:pt x="180" y="394"/>
                  </a:lnTo>
                  <a:lnTo>
                    <a:pt x="177" y="392"/>
                  </a:lnTo>
                  <a:lnTo>
                    <a:pt x="175" y="389"/>
                  </a:lnTo>
                  <a:lnTo>
                    <a:pt x="172" y="389"/>
                  </a:lnTo>
                  <a:lnTo>
                    <a:pt x="169" y="389"/>
                  </a:lnTo>
                  <a:lnTo>
                    <a:pt x="165" y="390"/>
                  </a:lnTo>
                  <a:lnTo>
                    <a:pt x="160" y="390"/>
                  </a:lnTo>
                  <a:lnTo>
                    <a:pt x="155" y="392"/>
                  </a:lnTo>
                  <a:lnTo>
                    <a:pt x="154" y="394"/>
                  </a:lnTo>
                  <a:lnTo>
                    <a:pt x="152" y="394"/>
                  </a:lnTo>
                  <a:lnTo>
                    <a:pt x="152" y="395"/>
                  </a:lnTo>
                  <a:lnTo>
                    <a:pt x="152" y="394"/>
                  </a:lnTo>
                  <a:lnTo>
                    <a:pt x="151" y="394"/>
                  </a:lnTo>
                  <a:lnTo>
                    <a:pt x="149" y="394"/>
                  </a:lnTo>
                  <a:lnTo>
                    <a:pt x="147" y="395"/>
                  </a:lnTo>
                  <a:lnTo>
                    <a:pt x="142" y="397"/>
                  </a:lnTo>
                  <a:lnTo>
                    <a:pt x="141" y="399"/>
                  </a:lnTo>
                  <a:lnTo>
                    <a:pt x="141" y="400"/>
                  </a:lnTo>
                  <a:lnTo>
                    <a:pt x="141" y="400"/>
                  </a:lnTo>
                  <a:lnTo>
                    <a:pt x="139" y="402"/>
                  </a:lnTo>
                  <a:lnTo>
                    <a:pt x="137" y="403"/>
                  </a:lnTo>
                  <a:lnTo>
                    <a:pt x="136" y="407"/>
                  </a:lnTo>
                  <a:lnTo>
                    <a:pt x="132" y="412"/>
                  </a:lnTo>
                  <a:lnTo>
                    <a:pt x="129" y="417"/>
                  </a:lnTo>
                  <a:lnTo>
                    <a:pt x="126" y="422"/>
                  </a:lnTo>
                  <a:lnTo>
                    <a:pt x="123" y="427"/>
                  </a:lnTo>
                  <a:lnTo>
                    <a:pt x="118" y="435"/>
                  </a:lnTo>
                  <a:lnTo>
                    <a:pt x="111" y="445"/>
                  </a:lnTo>
                  <a:lnTo>
                    <a:pt x="106" y="455"/>
                  </a:lnTo>
                  <a:lnTo>
                    <a:pt x="101" y="463"/>
                  </a:lnTo>
                  <a:lnTo>
                    <a:pt x="99" y="468"/>
                  </a:lnTo>
                  <a:lnTo>
                    <a:pt x="99" y="471"/>
                  </a:lnTo>
                  <a:lnTo>
                    <a:pt x="98" y="473"/>
                  </a:lnTo>
                  <a:lnTo>
                    <a:pt x="98" y="474"/>
                  </a:lnTo>
                  <a:lnTo>
                    <a:pt x="98" y="474"/>
                  </a:lnTo>
                  <a:lnTo>
                    <a:pt x="94" y="476"/>
                  </a:lnTo>
                  <a:lnTo>
                    <a:pt x="91" y="478"/>
                  </a:lnTo>
                  <a:lnTo>
                    <a:pt x="88" y="481"/>
                  </a:lnTo>
                  <a:lnTo>
                    <a:pt x="85" y="484"/>
                  </a:lnTo>
                  <a:lnTo>
                    <a:pt x="81" y="486"/>
                  </a:lnTo>
                  <a:lnTo>
                    <a:pt x="81" y="488"/>
                  </a:lnTo>
                  <a:lnTo>
                    <a:pt x="80" y="489"/>
                  </a:lnTo>
                  <a:lnTo>
                    <a:pt x="80" y="491"/>
                  </a:lnTo>
                  <a:lnTo>
                    <a:pt x="80" y="492"/>
                  </a:lnTo>
                  <a:lnTo>
                    <a:pt x="78" y="496"/>
                  </a:lnTo>
                  <a:lnTo>
                    <a:pt x="75" y="499"/>
                  </a:lnTo>
                  <a:lnTo>
                    <a:pt x="71" y="502"/>
                  </a:lnTo>
                  <a:lnTo>
                    <a:pt x="66" y="504"/>
                  </a:lnTo>
                  <a:lnTo>
                    <a:pt x="63" y="506"/>
                  </a:lnTo>
                  <a:lnTo>
                    <a:pt x="57" y="507"/>
                  </a:lnTo>
                  <a:lnTo>
                    <a:pt x="52" y="509"/>
                  </a:lnTo>
                  <a:lnTo>
                    <a:pt x="48" y="509"/>
                  </a:lnTo>
                  <a:lnTo>
                    <a:pt x="47" y="509"/>
                  </a:lnTo>
                  <a:lnTo>
                    <a:pt x="43" y="507"/>
                  </a:lnTo>
                  <a:lnTo>
                    <a:pt x="42" y="504"/>
                  </a:lnTo>
                  <a:lnTo>
                    <a:pt x="38" y="504"/>
                  </a:lnTo>
                  <a:lnTo>
                    <a:pt x="35" y="502"/>
                  </a:lnTo>
                  <a:lnTo>
                    <a:pt x="33" y="499"/>
                  </a:lnTo>
                  <a:lnTo>
                    <a:pt x="25" y="492"/>
                  </a:lnTo>
                  <a:lnTo>
                    <a:pt x="19" y="484"/>
                  </a:lnTo>
                  <a:lnTo>
                    <a:pt x="14" y="473"/>
                  </a:lnTo>
                  <a:lnTo>
                    <a:pt x="9" y="456"/>
                  </a:lnTo>
                  <a:lnTo>
                    <a:pt x="9" y="456"/>
                  </a:lnTo>
                  <a:lnTo>
                    <a:pt x="9" y="455"/>
                  </a:lnTo>
                  <a:lnTo>
                    <a:pt x="9" y="453"/>
                  </a:lnTo>
                  <a:lnTo>
                    <a:pt x="9" y="453"/>
                  </a:lnTo>
                  <a:lnTo>
                    <a:pt x="7" y="450"/>
                  </a:lnTo>
                  <a:lnTo>
                    <a:pt x="5" y="445"/>
                  </a:lnTo>
                  <a:lnTo>
                    <a:pt x="4" y="438"/>
                  </a:lnTo>
                  <a:lnTo>
                    <a:pt x="4" y="433"/>
                  </a:lnTo>
                  <a:lnTo>
                    <a:pt x="2" y="427"/>
                  </a:lnTo>
                  <a:lnTo>
                    <a:pt x="2" y="420"/>
                  </a:lnTo>
                  <a:lnTo>
                    <a:pt x="0" y="413"/>
                  </a:lnTo>
                  <a:lnTo>
                    <a:pt x="0" y="410"/>
                  </a:lnTo>
                  <a:lnTo>
                    <a:pt x="2" y="405"/>
                  </a:lnTo>
                  <a:lnTo>
                    <a:pt x="5" y="400"/>
                  </a:lnTo>
                  <a:lnTo>
                    <a:pt x="2" y="397"/>
                  </a:lnTo>
                  <a:lnTo>
                    <a:pt x="2" y="394"/>
                  </a:lnTo>
                  <a:lnTo>
                    <a:pt x="2" y="390"/>
                  </a:lnTo>
                  <a:lnTo>
                    <a:pt x="2" y="387"/>
                  </a:lnTo>
                  <a:lnTo>
                    <a:pt x="5" y="382"/>
                  </a:lnTo>
                  <a:lnTo>
                    <a:pt x="7" y="377"/>
                  </a:lnTo>
                  <a:lnTo>
                    <a:pt x="10" y="370"/>
                  </a:lnTo>
                  <a:lnTo>
                    <a:pt x="14" y="356"/>
                  </a:lnTo>
                  <a:lnTo>
                    <a:pt x="17" y="342"/>
                  </a:lnTo>
                  <a:lnTo>
                    <a:pt x="19" y="338"/>
                  </a:lnTo>
                  <a:lnTo>
                    <a:pt x="19" y="334"/>
                  </a:lnTo>
                  <a:lnTo>
                    <a:pt x="20" y="333"/>
                  </a:lnTo>
                  <a:lnTo>
                    <a:pt x="20" y="331"/>
                  </a:lnTo>
                  <a:lnTo>
                    <a:pt x="20" y="329"/>
                  </a:lnTo>
                  <a:lnTo>
                    <a:pt x="20" y="326"/>
                  </a:lnTo>
                  <a:lnTo>
                    <a:pt x="22" y="324"/>
                  </a:lnTo>
                  <a:lnTo>
                    <a:pt x="29" y="311"/>
                  </a:lnTo>
                  <a:lnTo>
                    <a:pt x="32" y="298"/>
                  </a:lnTo>
                  <a:lnTo>
                    <a:pt x="33" y="280"/>
                  </a:lnTo>
                  <a:lnTo>
                    <a:pt x="32" y="258"/>
                  </a:lnTo>
                  <a:lnTo>
                    <a:pt x="29" y="235"/>
                  </a:lnTo>
                  <a:lnTo>
                    <a:pt x="20" y="214"/>
                  </a:lnTo>
                  <a:lnTo>
                    <a:pt x="17" y="199"/>
                  </a:lnTo>
                  <a:lnTo>
                    <a:pt x="15" y="188"/>
                  </a:lnTo>
                  <a:lnTo>
                    <a:pt x="15" y="184"/>
                  </a:lnTo>
                  <a:lnTo>
                    <a:pt x="14" y="181"/>
                  </a:lnTo>
                  <a:lnTo>
                    <a:pt x="14" y="178"/>
                  </a:lnTo>
                  <a:lnTo>
                    <a:pt x="14" y="176"/>
                  </a:lnTo>
                  <a:lnTo>
                    <a:pt x="15" y="173"/>
                  </a:lnTo>
                  <a:lnTo>
                    <a:pt x="19" y="169"/>
                  </a:lnTo>
                  <a:lnTo>
                    <a:pt x="20" y="168"/>
                  </a:lnTo>
                  <a:lnTo>
                    <a:pt x="24" y="168"/>
                  </a:lnTo>
                  <a:lnTo>
                    <a:pt x="25" y="169"/>
                  </a:lnTo>
                  <a:lnTo>
                    <a:pt x="29" y="171"/>
                  </a:lnTo>
                  <a:lnTo>
                    <a:pt x="29" y="174"/>
                  </a:lnTo>
                  <a:lnTo>
                    <a:pt x="30" y="176"/>
                  </a:lnTo>
                  <a:lnTo>
                    <a:pt x="30" y="176"/>
                  </a:lnTo>
                  <a:lnTo>
                    <a:pt x="30" y="176"/>
                  </a:lnTo>
                  <a:lnTo>
                    <a:pt x="33" y="178"/>
                  </a:lnTo>
                  <a:lnTo>
                    <a:pt x="37" y="179"/>
                  </a:lnTo>
                  <a:lnTo>
                    <a:pt x="40" y="183"/>
                  </a:lnTo>
                  <a:lnTo>
                    <a:pt x="43" y="186"/>
                  </a:lnTo>
                  <a:lnTo>
                    <a:pt x="47" y="189"/>
                  </a:lnTo>
                  <a:lnTo>
                    <a:pt x="48" y="191"/>
                  </a:lnTo>
                  <a:lnTo>
                    <a:pt x="52" y="193"/>
                  </a:lnTo>
                  <a:lnTo>
                    <a:pt x="57" y="194"/>
                  </a:lnTo>
                  <a:lnTo>
                    <a:pt x="60" y="197"/>
                  </a:lnTo>
                  <a:lnTo>
                    <a:pt x="63" y="204"/>
                  </a:lnTo>
                  <a:lnTo>
                    <a:pt x="68" y="216"/>
                  </a:lnTo>
                  <a:lnTo>
                    <a:pt x="73" y="225"/>
                  </a:lnTo>
                  <a:lnTo>
                    <a:pt x="76" y="230"/>
                  </a:lnTo>
                  <a:lnTo>
                    <a:pt x="78" y="235"/>
                  </a:lnTo>
                  <a:lnTo>
                    <a:pt x="80" y="239"/>
                  </a:lnTo>
                  <a:lnTo>
                    <a:pt x="80" y="240"/>
                  </a:lnTo>
                  <a:lnTo>
                    <a:pt x="83" y="245"/>
                  </a:lnTo>
                  <a:lnTo>
                    <a:pt x="85" y="255"/>
                  </a:lnTo>
                  <a:lnTo>
                    <a:pt x="86" y="268"/>
                  </a:lnTo>
                  <a:lnTo>
                    <a:pt x="83" y="285"/>
                  </a:lnTo>
                  <a:lnTo>
                    <a:pt x="81" y="293"/>
                  </a:lnTo>
                  <a:lnTo>
                    <a:pt x="78" y="296"/>
                  </a:lnTo>
                  <a:lnTo>
                    <a:pt x="76" y="300"/>
                  </a:lnTo>
                  <a:lnTo>
                    <a:pt x="75" y="303"/>
                  </a:lnTo>
                  <a:lnTo>
                    <a:pt x="73" y="303"/>
                  </a:lnTo>
                  <a:lnTo>
                    <a:pt x="71" y="305"/>
                  </a:lnTo>
                  <a:lnTo>
                    <a:pt x="71" y="306"/>
                  </a:lnTo>
                  <a:lnTo>
                    <a:pt x="70" y="306"/>
                  </a:lnTo>
                  <a:lnTo>
                    <a:pt x="66" y="310"/>
                  </a:lnTo>
                  <a:lnTo>
                    <a:pt x="65" y="313"/>
                  </a:lnTo>
                  <a:lnTo>
                    <a:pt x="63" y="316"/>
                  </a:lnTo>
                  <a:lnTo>
                    <a:pt x="60" y="321"/>
                  </a:lnTo>
                  <a:lnTo>
                    <a:pt x="57" y="324"/>
                  </a:lnTo>
                  <a:lnTo>
                    <a:pt x="53" y="328"/>
                  </a:lnTo>
                  <a:lnTo>
                    <a:pt x="52" y="331"/>
                  </a:lnTo>
                  <a:lnTo>
                    <a:pt x="50" y="334"/>
                  </a:lnTo>
                  <a:lnTo>
                    <a:pt x="50" y="338"/>
                  </a:lnTo>
                  <a:lnTo>
                    <a:pt x="48" y="342"/>
                  </a:lnTo>
                  <a:lnTo>
                    <a:pt x="47" y="347"/>
                  </a:lnTo>
                  <a:lnTo>
                    <a:pt x="47" y="351"/>
                  </a:lnTo>
                  <a:lnTo>
                    <a:pt x="45" y="352"/>
                  </a:lnTo>
                  <a:lnTo>
                    <a:pt x="43" y="354"/>
                  </a:lnTo>
                  <a:lnTo>
                    <a:pt x="43" y="357"/>
                  </a:lnTo>
                  <a:lnTo>
                    <a:pt x="43" y="359"/>
                  </a:lnTo>
                  <a:lnTo>
                    <a:pt x="43" y="362"/>
                  </a:lnTo>
                  <a:lnTo>
                    <a:pt x="42" y="366"/>
                  </a:lnTo>
                  <a:lnTo>
                    <a:pt x="42" y="369"/>
                  </a:lnTo>
                  <a:lnTo>
                    <a:pt x="42" y="374"/>
                  </a:lnTo>
                  <a:lnTo>
                    <a:pt x="42" y="377"/>
                  </a:lnTo>
                  <a:lnTo>
                    <a:pt x="43" y="382"/>
                  </a:lnTo>
                  <a:lnTo>
                    <a:pt x="47" y="385"/>
                  </a:lnTo>
                  <a:lnTo>
                    <a:pt x="47" y="387"/>
                  </a:lnTo>
                  <a:lnTo>
                    <a:pt x="47" y="389"/>
                  </a:lnTo>
                  <a:lnTo>
                    <a:pt x="47" y="390"/>
                  </a:lnTo>
                  <a:lnTo>
                    <a:pt x="48" y="392"/>
                  </a:lnTo>
                  <a:lnTo>
                    <a:pt x="48" y="394"/>
                  </a:lnTo>
                  <a:lnTo>
                    <a:pt x="48" y="395"/>
                  </a:lnTo>
                  <a:lnTo>
                    <a:pt x="50" y="399"/>
                  </a:lnTo>
                  <a:lnTo>
                    <a:pt x="50" y="402"/>
                  </a:lnTo>
                  <a:lnTo>
                    <a:pt x="50" y="405"/>
                  </a:lnTo>
                  <a:lnTo>
                    <a:pt x="52" y="408"/>
                  </a:lnTo>
                  <a:lnTo>
                    <a:pt x="53" y="410"/>
                  </a:lnTo>
                  <a:lnTo>
                    <a:pt x="55" y="412"/>
                  </a:lnTo>
                  <a:lnTo>
                    <a:pt x="57" y="413"/>
                  </a:lnTo>
                  <a:lnTo>
                    <a:pt x="60" y="415"/>
                  </a:lnTo>
                  <a:lnTo>
                    <a:pt x="63" y="415"/>
                  </a:lnTo>
                  <a:lnTo>
                    <a:pt x="66" y="415"/>
                  </a:lnTo>
                  <a:lnTo>
                    <a:pt x="71" y="413"/>
                  </a:lnTo>
                  <a:lnTo>
                    <a:pt x="75" y="412"/>
                  </a:lnTo>
                  <a:lnTo>
                    <a:pt x="78" y="412"/>
                  </a:lnTo>
                  <a:lnTo>
                    <a:pt x="81" y="410"/>
                  </a:lnTo>
                  <a:lnTo>
                    <a:pt x="83" y="410"/>
                  </a:lnTo>
                  <a:lnTo>
                    <a:pt x="86" y="407"/>
                  </a:lnTo>
                  <a:lnTo>
                    <a:pt x="93" y="402"/>
                  </a:lnTo>
                  <a:lnTo>
                    <a:pt x="101" y="395"/>
                  </a:lnTo>
                  <a:lnTo>
                    <a:pt x="109" y="390"/>
                  </a:lnTo>
                  <a:lnTo>
                    <a:pt x="118" y="385"/>
                  </a:lnTo>
                  <a:lnTo>
                    <a:pt x="123" y="384"/>
                  </a:lnTo>
                  <a:lnTo>
                    <a:pt x="126" y="382"/>
                  </a:lnTo>
                  <a:lnTo>
                    <a:pt x="127" y="380"/>
                  </a:lnTo>
                  <a:lnTo>
                    <a:pt x="127" y="380"/>
                  </a:lnTo>
                  <a:lnTo>
                    <a:pt x="127" y="380"/>
                  </a:lnTo>
                  <a:lnTo>
                    <a:pt x="127" y="379"/>
                  </a:lnTo>
                  <a:lnTo>
                    <a:pt x="127" y="377"/>
                  </a:lnTo>
                  <a:lnTo>
                    <a:pt x="127" y="372"/>
                  </a:lnTo>
                  <a:lnTo>
                    <a:pt x="129" y="369"/>
                  </a:lnTo>
                  <a:lnTo>
                    <a:pt x="131" y="366"/>
                  </a:lnTo>
                  <a:lnTo>
                    <a:pt x="132" y="362"/>
                  </a:lnTo>
                  <a:lnTo>
                    <a:pt x="134" y="361"/>
                  </a:lnTo>
                  <a:lnTo>
                    <a:pt x="136" y="359"/>
                  </a:lnTo>
                  <a:lnTo>
                    <a:pt x="141" y="352"/>
                  </a:lnTo>
                  <a:lnTo>
                    <a:pt x="147" y="346"/>
                  </a:lnTo>
                  <a:lnTo>
                    <a:pt x="152" y="339"/>
                  </a:lnTo>
                  <a:lnTo>
                    <a:pt x="154" y="336"/>
                  </a:lnTo>
                  <a:lnTo>
                    <a:pt x="157" y="331"/>
                  </a:lnTo>
                  <a:lnTo>
                    <a:pt x="159" y="326"/>
                  </a:lnTo>
                  <a:lnTo>
                    <a:pt x="160" y="323"/>
                  </a:lnTo>
                  <a:lnTo>
                    <a:pt x="165" y="318"/>
                  </a:lnTo>
                  <a:lnTo>
                    <a:pt x="170" y="314"/>
                  </a:lnTo>
                  <a:lnTo>
                    <a:pt x="175" y="313"/>
                  </a:lnTo>
                  <a:lnTo>
                    <a:pt x="179" y="313"/>
                  </a:lnTo>
                  <a:lnTo>
                    <a:pt x="182" y="313"/>
                  </a:lnTo>
                  <a:lnTo>
                    <a:pt x="184" y="314"/>
                  </a:lnTo>
                  <a:lnTo>
                    <a:pt x="184" y="316"/>
                  </a:lnTo>
                  <a:lnTo>
                    <a:pt x="185" y="318"/>
                  </a:lnTo>
                  <a:lnTo>
                    <a:pt x="184" y="321"/>
                  </a:lnTo>
                  <a:lnTo>
                    <a:pt x="184" y="324"/>
                  </a:lnTo>
                  <a:lnTo>
                    <a:pt x="184" y="328"/>
                  </a:lnTo>
                  <a:lnTo>
                    <a:pt x="187" y="329"/>
                  </a:lnTo>
                  <a:lnTo>
                    <a:pt x="188" y="331"/>
                  </a:lnTo>
                  <a:lnTo>
                    <a:pt x="190" y="333"/>
                  </a:lnTo>
                  <a:lnTo>
                    <a:pt x="192" y="334"/>
                  </a:lnTo>
                  <a:lnTo>
                    <a:pt x="195" y="334"/>
                  </a:lnTo>
                  <a:lnTo>
                    <a:pt x="197" y="334"/>
                  </a:lnTo>
                  <a:lnTo>
                    <a:pt x="200" y="333"/>
                  </a:lnTo>
                  <a:lnTo>
                    <a:pt x="205" y="329"/>
                  </a:lnTo>
                  <a:lnTo>
                    <a:pt x="208" y="328"/>
                  </a:lnTo>
                  <a:lnTo>
                    <a:pt x="212" y="324"/>
                  </a:lnTo>
                  <a:lnTo>
                    <a:pt x="213" y="323"/>
                  </a:lnTo>
                  <a:lnTo>
                    <a:pt x="217" y="321"/>
                  </a:lnTo>
                  <a:lnTo>
                    <a:pt x="220" y="319"/>
                  </a:lnTo>
                  <a:lnTo>
                    <a:pt x="225" y="318"/>
                  </a:lnTo>
                  <a:lnTo>
                    <a:pt x="230" y="318"/>
                  </a:lnTo>
                  <a:lnTo>
                    <a:pt x="233" y="316"/>
                  </a:lnTo>
                  <a:lnTo>
                    <a:pt x="235" y="318"/>
                  </a:lnTo>
                  <a:lnTo>
                    <a:pt x="236" y="318"/>
                  </a:lnTo>
                  <a:lnTo>
                    <a:pt x="238" y="318"/>
                  </a:lnTo>
                  <a:lnTo>
                    <a:pt x="240" y="316"/>
                  </a:lnTo>
                  <a:lnTo>
                    <a:pt x="243" y="316"/>
                  </a:lnTo>
                  <a:lnTo>
                    <a:pt x="246" y="313"/>
                  </a:lnTo>
                  <a:lnTo>
                    <a:pt x="253" y="310"/>
                  </a:lnTo>
                  <a:lnTo>
                    <a:pt x="258" y="308"/>
                  </a:lnTo>
                  <a:lnTo>
                    <a:pt x="263" y="306"/>
                  </a:lnTo>
                  <a:lnTo>
                    <a:pt x="268" y="306"/>
                  </a:lnTo>
                  <a:lnTo>
                    <a:pt x="271" y="306"/>
                  </a:lnTo>
                  <a:lnTo>
                    <a:pt x="273" y="306"/>
                  </a:lnTo>
                  <a:lnTo>
                    <a:pt x="273" y="305"/>
                  </a:lnTo>
                  <a:lnTo>
                    <a:pt x="273" y="305"/>
                  </a:lnTo>
                  <a:lnTo>
                    <a:pt x="278" y="291"/>
                  </a:lnTo>
                  <a:lnTo>
                    <a:pt x="278" y="291"/>
                  </a:lnTo>
                  <a:lnTo>
                    <a:pt x="276" y="288"/>
                  </a:lnTo>
                  <a:lnTo>
                    <a:pt x="276" y="285"/>
                  </a:lnTo>
                  <a:lnTo>
                    <a:pt x="276" y="282"/>
                  </a:lnTo>
                  <a:lnTo>
                    <a:pt x="278" y="280"/>
                  </a:lnTo>
                  <a:lnTo>
                    <a:pt x="279" y="278"/>
                  </a:lnTo>
                  <a:lnTo>
                    <a:pt x="281" y="278"/>
                  </a:lnTo>
                  <a:lnTo>
                    <a:pt x="281" y="278"/>
                  </a:lnTo>
                  <a:lnTo>
                    <a:pt x="282" y="277"/>
                  </a:lnTo>
                  <a:lnTo>
                    <a:pt x="284" y="275"/>
                  </a:lnTo>
                  <a:lnTo>
                    <a:pt x="286" y="272"/>
                  </a:lnTo>
                  <a:lnTo>
                    <a:pt x="292" y="262"/>
                  </a:lnTo>
                  <a:lnTo>
                    <a:pt x="301" y="249"/>
                  </a:lnTo>
                  <a:lnTo>
                    <a:pt x="309" y="235"/>
                  </a:lnTo>
                  <a:lnTo>
                    <a:pt x="314" y="225"/>
                  </a:lnTo>
                  <a:lnTo>
                    <a:pt x="315" y="221"/>
                  </a:lnTo>
                  <a:lnTo>
                    <a:pt x="317" y="216"/>
                  </a:lnTo>
                  <a:lnTo>
                    <a:pt x="319" y="212"/>
                  </a:lnTo>
                  <a:lnTo>
                    <a:pt x="319" y="211"/>
                  </a:lnTo>
                  <a:lnTo>
                    <a:pt x="319" y="209"/>
                  </a:lnTo>
                  <a:lnTo>
                    <a:pt x="320" y="207"/>
                  </a:lnTo>
                  <a:lnTo>
                    <a:pt x="320" y="204"/>
                  </a:lnTo>
                  <a:lnTo>
                    <a:pt x="322" y="201"/>
                  </a:lnTo>
                  <a:lnTo>
                    <a:pt x="325" y="197"/>
                  </a:lnTo>
                  <a:lnTo>
                    <a:pt x="327" y="196"/>
                  </a:lnTo>
                  <a:lnTo>
                    <a:pt x="330" y="193"/>
                  </a:lnTo>
                  <a:lnTo>
                    <a:pt x="330" y="193"/>
                  </a:lnTo>
                  <a:lnTo>
                    <a:pt x="330" y="191"/>
                  </a:lnTo>
                  <a:lnTo>
                    <a:pt x="332" y="189"/>
                  </a:lnTo>
                  <a:lnTo>
                    <a:pt x="335" y="188"/>
                  </a:lnTo>
                  <a:lnTo>
                    <a:pt x="337" y="186"/>
                  </a:lnTo>
                  <a:lnTo>
                    <a:pt x="337" y="184"/>
                  </a:lnTo>
                  <a:lnTo>
                    <a:pt x="339" y="181"/>
                  </a:lnTo>
                  <a:lnTo>
                    <a:pt x="339" y="178"/>
                  </a:lnTo>
                  <a:lnTo>
                    <a:pt x="340" y="173"/>
                  </a:lnTo>
                  <a:lnTo>
                    <a:pt x="340" y="168"/>
                  </a:lnTo>
                  <a:lnTo>
                    <a:pt x="340" y="163"/>
                  </a:lnTo>
                  <a:lnTo>
                    <a:pt x="340" y="160"/>
                  </a:lnTo>
                  <a:lnTo>
                    <a:pt x="339" y="158"/>
                  </a:lnTo>
                  <a:lnTo>
                    <a:pt x="337" y="156"/>
                  </a:lnTo>
                  <a:lnTo>
                    <a:pt x="335" y="155"/>
                  </a:lnTo>
                  <a:lnTo>
                    <a:pt x="332" y="155"/>
                  </a:lnTo>
                  <a:lnTo>
                    <a:pt x="329" y="155"/>
                  </a:lnTo>
                  <a:lnTo>
                    <a:pt x="322" y="156"/>
                  </a:lnTo>
                  <a:lnTo>
                    <a:pt x="315" y="160"/>
                  </a:lnTo>
                  <a:lnTo>
                    <a:pt x="309" y="163"/>
                  </a:lnTo>
                  <a:lnTo>
                    <a:pt x="302" y="166"/>
                  </a:lnTo>
                  <a:lnTo>
                    <a:pt x="296" y="169"/>
                  </a:lnTo>
                  <a:lnTo>
                    <a:pt x="291" y="169"/>
                  </a:lnTo>
                  <a:lnTo>
                    <a:pt x="286" y="169"/>
                  </a:lnTo>
                  <a:lnTo>
                    <a:pt x="282" y="169"/>
                  </a:lnTo>
                  <a:lnTo>
                    <a:pt x="279" y="169"/>
                  </a:lnTo>
                  <a:lnTo>
                    <a:pt x="278" y="169"/>
                  </a:lnTo>
                  <a:lnTo>
                    <a:pt x="273" y="169"/>
                  </a:lnTo>
                  <a:lnTo>
                    <a:pt x="266" y="169"/>
                  </a:lnTo>
                  <a:lnTo>
                    <a:pt x="259" y="168"/>
                  </a:lnTo>
                  <a:lnTo>
                    <a:pt x="248" y="160"/>
                  </a:lnTo>
                  <a:lnTo>
                    <a:pt x="235" y="148"/>
                  </a:lnTo>
                  <a:lnTo>
                    <a:pt x="226" y="136"/>
                  </a:lnTo>
                  <a:lnTo>
                    <a:pt x="223" y="125"/>
                  </a:lnTo>
                  <a:lnTo>
                    <a:pt x="223" y="120"/>
                  </a:lnTo>
                  <a:lnTo>
                    <a:pt x="223" y="117"/>
                  </a:lnTo>
                  <a:lnTo>
                    <a:pt x="225" y="115"/>
                  </a:lnTo>
                  <a:lnTo>
                    <a:pt x="225" y="115"/>
                  </a:lnTo>
                  <a:lnTo>
                    <a:pt x="226" y="115"/>
                  </a:lnTo>
                  <a:lnTo>
                    <a:pt x="228" y="115"/>
                  </a:lnTo>
                  <a:lnTo>
                    <a:pt x="235" y="115"/>
                  </a:lnTo>
                  <a:lnTo>
                    <a:pt x="240" y="117"/>
                  </a:lnTo>
                  <a:lnTo>
                    <a:pt x="243" y="117"/>
                  </a:lnTo>
                  <a:lnTo>
                    <a:pt x="246" y="117"/>
                  </a:lnTo>
                  <a:lnTo>
                    <a:pt x="248" y="117"/>
                  </a:lnTo>
                  <a:lnTo>
                    <a:pt x="249" y="117"/>
                  </a:lnTo>
                  <a:lnTo>
                    <a:pt x="253" y="117"/>
                  </a:lnTo>
                  <a:lnTo>
                    <a:pt x="258" y="118"/>
                  </a:lnTo>
                  <a:lnTo>
                    <a:pt x="261" y="120"/>
                  </a:lnTo>
                  <a:lnTo>
                    <a:pt x="266" y="120"/>
                  </a:lnTo>
                  <a:lnTo>
                    <a:pt x="269" y="122"/>
                  </a:lnTo>
                  <a:lnTo>
                    <a:pt x="274" y="122"/>
                  </a:lnTo>
                  <a:lnTo>
                    <a:pt x="278" y="122"/>
                  </a:lnTo>
                  <a:lnTo>
                    <a:pt x="282" y="122"/>
                  </a:lnTo>
                  <a:lnTo>
                    <a:pt x="286" y="120"/>
                  </a:lnTo>
                  <a:lnTo>
                    <a:pt x="292" y="117"/>
                  </a:lnTo>
                  <a:lnTo>
                    <a:pt x="301" y="112"/>
                  </a:lnTo>
                  <a:lnTo>
                    <a:pt x="314" y="104"/>
                  </a:lnTo>
                  <a:lnTo>
                    <a:pt x="327" y="94"/>
                  </a:lnTo>
                  <a:lnTo>
                    <a:pt x="340" y="87"/>
                  </a:lnTo>
                  <a:lnTo>
                    <a:pt x="350" y="80"/>
                  </a:lnTo>
                  <a:lnTo>
                    <a:pt x="367" y="72"/>
                  </a:lnTo>
                  <a:lnTo>
                    <a:pt x="378" y="69"/>
                  </a:lnTo>
                  <a:lnTo>
                    <a:pt x="383" y="69"/>
                  </a:lnTo>
                  <a:lnTo>
                    <a:pt x="388" y="67"/>
                  </a:lnTo>
                  <a:lnTo>
                    <a:pt x="393" y="67"/>
                  </a:lnTo>
                  <a:close/>
                  <a:moveTo>
                    <a:pt x="98" y="0"/>
                  </a:moveTo>
                  <a:lnTo>
                    <a:pt x="99" y="0"/>
                  </a:lnTo>
                  <a:lnTo>
                    <a:pt x="103" y="0"/>
                  </a:lnTo>
                  <a:lnTo>
                    <a:pt x="108" y="1"/>
                  </a:lnTo>
                  <a:lnTo>
                    <a:pt x="111" y="3"/>
                  </a:lnTo>
                  <a:lnTo>
                    <a:pt x="114" y="5"/>
                  </a:lnTo>
                  <a:lnTo>
                    <a:pt x="121" y="6"/>
                  </a:lnTo>
                  <a:lnTo>
                    <a:pt x="126" y="10"/>
                  </a:lnTo>
                  <a:lnTo>
                    <a:pt x="131" y="11"/>
                  </a:lnTo>
                  <a:lnTo>
                    <a:pt x="136" y="11"/>
                  </a:lnTo>
                  <a:lnTo>
                    <a:pt x="137" y="13"/>
                  </a:lnTo>
                  <a:lnTo>
                    <a:pt x="137" y="13"/>
                  </a:lnTo>
                  <a:lnTo>
                    <a:pt x="139" y="15"/>
                  </a:lnTo>
                  <a:lnTo>
                    <a:pt x="141" y="16"/>
                  </a:lnTo>
                  <a:lnTo>
                    <a:pt x="142" y="18"/>
                  </a:lnTo>
                  <a:lnTo>
                    <a:pt x="147" y="19"/>
                  </a:lnTo>
                  <a:lnTo>
                    <a:pt x="151" y="23"/>
                  </a:lnTo>
                  <a:lnTo>
                    <a:pt x="155" y="24"/>
                  </a:lnTo>
                  <a:lnTo>
                    <a:pt x="167" y="31"/>
                  </a:lnTo>
                  <a:lnTo>
                    <a:pt x="175" y="41"/>
                  </a:lnTo>
                  <a:lnTo>
                    <a:pt x="182" y="52"/>
                  </a:lnTo>
                  <a:lnTo>
                    <a:pt x="185" y="57"/>
                  </a:lnTo>
                  <a:lnTo>
                    <a:pt x="187" y="62"/>
                  </a:lnTo>
                  <a:lnTo>
                    <a:pt x="187" y="66"/>
                  </a:lnTo>
                  <a:lnTo>
                    <a:pt x="187" y="69"/>
                  </a:lnTo>
                  <a:lnTo>
                    <a:pt x="185" y="71"/>
                  </a:lnTo>
                  <a:lnTo>
                    <a:pt x="185" y="71"/>
                  </a:lnTo>
                  <a:lnTo>
                    <a:pt x="185" y="72"/>
                  </a:lnTo>
                  <a:lnTo>
                    <a:pt x="187" y="76"/>
                  </a:lnTo>
                  <a:lnTo>
                    <a:pt x="187" y="79"/>
                  </a:lnTo>
                  <a:lnTo>
                    <a:pt x="188" y="85"/>
                  </a:lnTo>
                  <a:lnTo>
                    <a:pt x="187" y="95"/>
                  </a:lnTo>
                  <a:lnTo>
                    <a:pt x="184" y="105"/>
                  </a:lnTo>
                  <a:lnTo>
                    <a:pt x="177" y="113"/>
                  </a:lnTo>
                  <a:lnTo>
                    <a:pt x="167" y="118"/>
                  </a:lnTo>
                  <a:lnTo>
                    <a:pt x="155" y="118"/>
                  </a:lnTo>
                  <a:lnTo>
                    <a:pt x="144" y="115"/>
                  </a:lnTo>
                  <a:lnTo>
                    <a:pt x="139" y="113"/>
                  </a:lnTo>
                  <a:lnTo>
                    <a:pt x="136" y="112"/>
                  </a:lnTo>
                  <a:lnTo>
                    <a:pt x="121" y="107"/>
                  </a:lnTo>
                  <a:lnTo>
                    <a:pt x="106" y="100"/>
                  </a:lnTo>
                  <a:lnTo>
                    <a:pt x="98" y="97"/>
                  </a:lnTo>
                  <a:lnTo>
                    <a:pt x="93" y="95"/>
                  </a:lnTo>
                  <a:lnTo>
                    <a:pt x="90" y="94"/>
                  </a:lnTo>
                  <a:lnTo>
                    <a:pt x="88" y="92"/>
                  </a:lnTo>
                  <a:lnTo>
                    <a:pt x="85" y="90"/>
                  </a:lnTo>
                  <a:lnTo>
                    <a:pt x="83" y="87"/>
                  </a:lnTo>
                  <a:lnTo>
                    <a:pt x="83" y="85"/>
                  </a:lnTo>
                  <a:lnTo>
                    <a:pt x="83" y="80"/>
                  </a:lnTo>
                  <a:lnTo>
                    <a:pt x="85" y="77"/>
                  </a:lnTo>
                  <a:lnTo>
                    <a:pt x="88" y="76"/>
                  </a:lnTo>
                  <a:lnTo>
                    <a:pt x="91" y="74"/>
                  </a:lnTo>
                  <a:lnTo>
                    <a:pt x="98" y="71"/>
                  </a:lnTo>
                  <a:lnTo>
                    <a:pt x="104" y="66"/>
                  </a:lnTo>
                  <a:lnTo>
                    <a:pt x="104" y="66"/>
                  </a:lnTo>
                  <a:lnTo>
                    <a:pt x="106" y="66"/>
                  </a:lnTo>
                  <a:lnTo>
                    <a:pt x="108" y="67"/>
                  </a:lnTo>
                  <a:lnTo>
                    <a:pt x="109" y="67"/>
                  </a:lnTo>
                  <a:lnTo>
                    <a:pt x="109" y="66"/>
                  </a:lnTo>
                  <a:lnTo>
                    <a:pt x="109" y="64"/>
                  </a:lnTo>
                  <a:lnTo>
                    <a:pt x="108" y="61"/>
                  </a:lnTo>
                  <a:lnTo>
                    <a:pt x="108" y="59"/>
                  </a:lnTo>
                  <a:lnTo>
                    <a:pt x="108" y="54"/>
                  </a:lnTo>
                  <a:lnTo>
                    <a:pt x="108" y="49"/>
                  </a:lnTo>
                  <a:lnTo>
                    <a:pt x="108" y="46"/>
                  </a:lnTo>
                  <a:lnTo>
                    <a:pt x="108" y="41"/>
                  </a:lnTo>
                  <a:lnTo>
                    <a:pt x="104" y="36"/>
                  </a:lnTo>
                  <a:lnTo>
                    <a:pt x="103" y="33"/>
                  </a:lnTo>
                  <a:lnTo>
                    <a:pt x="103" y="28"/>
                  </a:lnTo>
                  <a:lnTo>
                    <a:pt x="101" y="23"/>
                  </a:lnTo>
                  <a:lnTo>
                    <a:pt x="99" y="19"/>
                  </a:lnTo>
                  <a:lnTo>
                    <a:pt x="96" y="15"/>
                  </a:lnTo>
                  <a:lnTo>
                    <a:pt x="93" y="10"/>
                  </a:lnTo>
                  <a:lnTo>
                    <a:pt x="91" y="6"/>
                  </a:lnTo>
                  <a:lnTo>
                    <a:pt x="91" y="3"/>
                  </a:lnTo>
                  <a:lnTo>
                    <a:pt x="93" y="0"/>
                  </a:lnTo>
                  <a:lnTo>
                    <a:pt x="94" y="0"/>
                  </a:lnTo>
                  <a:lnTo>
                    <a:pt x="9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7" name="Freeform 55"/>
            <p:cNvSpPr>
              <a:spLocks noEditPoints="1"/>
            </p:cNvSpPr>
            <p:nvPr/>
          </p:nvSpPr>
          <p:spPr bwMode="auto">
            <a:xfrm>
              <a:off x="7697788" y="2733676"/>
              <a:ext cx="796925" cy="954088"/>
            </a:xfrm>
            <a:custGeom>
              <a:avLst/>
              <a:gdLst>
                <a:gd name="T0" fmla="*/ 159 w 502"/>
                <a:gd name="T1" fmla="*/ 295 h 601"/>
                <a:gd name="T2" fmla="*/ 206 w 502"/>
                <a:gd name="T3" fmla="*/ 331 h 601"/>
                <a:gd name="T4" fmla="*/ 162 w 502"/>
                <a:gd name="T5" fmla="*/ 357 h 601"/>
                <a:gd name="T6" fmla="*/ 193 w 502"/>
                <a:gd name="T7" fmla="*/ 431 h 601"/>
                <a:gd name="T8" fmla="*/ 198 w 502"/>
                <a:gd name="T9" fmla="*/ 463 h 601"/>
                <a:gd name="T10" fmla="*/ 182 w 502"/>
                <a:gd name="T11" fmla="*/ 527 h 601"/>
                <a:gd name="T12" fmla="*/ 155 w 502"/>
                <a:gd name="T13" fmla="*/ 586 h 601"/>
                <a:gd name="T14" fmla="*/ 111 w 502"/>
                <a:gd name="T15" fmla="*/ 598 h 601"/>
                <a:gd name="T16" fmla="*/ 99 w 502"/>
                <a:gd name="T17" fmla="*/ 534 h 601"/>
                <a:gd name="T18" fmla="*/ 60 w 502"/>
                <a:gd name="T19" fmla="*/ 568 h 601"/>
                <a:gd name="T20" fmla="*/ 0 w 502"/>
                <a:gd name="T21" fmla="*/ 560 h 601"/>
                <a:gd name="T22" fmla="*/ 7 w 502"/>
                <a:gd name="T23" fmla="*/ 511 h 601"/>
                <a:gd name="T24" fmla="*/ 37 w 502"/>
                <a:gd name="T25" fmla="*/ 484 h 601"/>
                <a:gd name="T26" fmla="*/ 91 w 502"/>
                <a:gd name="T27" fmla="*/ 479 h 601"/>
                <a:gd name="T28" fmla="*/ 121 w 502"/>
                <a:gd name="T29" fmla="*/ 464 h 601"/>
                <a:gd name="T30" fmla="*/ 93 w 502"/>
                <a:gd name="T31" fmla="*/ 428 h 601"/>
                <a:gd name="T32" fmla="*/ 73 w 502"/>
                <a:gd name="T33" fmla="*/ 395 h 601"/>
                <a:gd name="T34" fmla="*/ 124 w 502"/>
                <a:gd name="T35" fmla="*/ 390 h 601"/>
                <a:gd name="T36" fmla="*/ 111 w 502"/>
                <a:gd name="T37" fmla="*/ 367 h 601"/>
                <a:gd name="T38" fmla="*/ 83 w 502"/>
                <a:gd name="T39" fmla="*/ 354 h 601"/>
                <a:gd name="T40" fmla="*/ 71 w 502"/>
                <a:gd name="T41" fmla="*/ 321 h 601"/>
                <a:gd name="T42" fmla="*/ 109 w 502"/>
                <a:gd name="T43" fmla="*/ 308 h 601"/>
                <a:gd name="T44" fmla="*/ 361 w 502"/>
                <a:gd name="T45" fmla="*/ 232 h 601"/>
                <a:gd name="T46" fmla="*/ 414 w 502"/>
                <a:gd name="T47" fmla="*/ 258 h 601"/>
                <a:gd name="T48" fmla="*/ 380 w 502"/>
                <a:gd name="T49" fmla="*/ 295 h 601"/>
                <a:gd name="T50" fmla="*/ 398 w 502"/>
                <a:gd name="T51" fmla="*/ 326 h 601"/>
                <a:gd name="T52" fmla="*/ 371 w 502"/>
                <a:gd name="T53" fmla="*/ 362 h 601"/>
                <a:gd name="T54" fmla="*/ 299 w 502"/>
                <a:gd name="T55" fmla="*/ 403 h 601"/>
                <a:gd name="T56" fmla="*/ 274 w 502"/>
                <a:gd name="T57" fmla="*/ 443 h 601"/>
                <a:gd name="T58" fmla="*/ 276 w 502"/>
                <a:gd name="T59" fmla="*/ 515 h 601"/>
                <a:gd name="T60" fmla="*/ 381 w 502"/>
                <a:gd name="T61" fmla="*/ 547 h 601"/>
                <a:gd name="T62" fmla="*/ 462 w 502"/>
                <a:gd name="T63" fmla="*/ 481 h 601"/>
                <a:gd name="T64" fmla="*/ 483 w 502"/>
                <a:gd name="T65" fmla="*/ 512 h 601"/>
                <a:gd name="T66" fmla="*/ 493 w 502"/>
                <a:gd name="T67" fmla="*/ 567 h 601"/>
                <a:gd name="T68" fmla="*/ 254 w 502"/>
                <a:gd name="T69" fmla="*/ 560 h 601"/>
                <a:gd name="T70" fmla="*/ 241 w 502"/>
                <a:gd name="T71" fmla="*/ 501 h 601"/>
                <a:gd name="T72" fmla="*/ 246 w 502"/>
                <a:gd name="T73" fmla="*/ 448 h 601"/>
                <a:gd name="T74" fmla="*/ 272 w 502"/>
                <a:gd name="T75" fmla="*/ 337 h 601"/>
                <a:gd name="T76" fmla="*/ 315 w 502"/>
                <a:gd name="T77" fmla="*/ 318 h 601"/>
                <a:gd name="T78" fmla="*/ 328 w 502"/>
                <a:gd name="T79" fmla="*/ 286 h 601"/>
                <a:gd name="T80" fmla="*/ 256 w 502"/>
                <a:gd name="T81" fmla="*/ 283 h 601"/>
                <a:gd name="T82" fmla="*/ 282 w 502"/>
                <a:gd name="T83" fmla="*/ 252 h 601"/>
                <a:gd name="T84" fmla="*/ 355 w 502"/>
                <a:gd name="T85" fmla="*/ 232 h 601"/>
                <a:gd name="T86" fmla="*/ 185 w 502"/>
                <a:gd name="T87" fmla="*/ 107 h 601"/>
                <a:gd name="T88" fmla="*/ 216 w 502"/>
                <a:gd name="T89" fmla="*/ 122 h 601"/>
                <a:gd name="T90" fmla="*/ 241 w 502"/>
                <a:gd name="T91" fmla="*/ 117 h 601"/>
                <a:gd name="T92" fmla="*/ 233 w 502"/>
                <a:gd name="T93" fmla="*/ 166 h 601"/>
                <a:gd name="T94" fmla="*/ 234 w 502"/>
                <a:gd name="T95" fmla="*/ 225 h 601"/>
                <a:gd name="T96" fmla="*/ 159 w 502"/>
                <a:gd name="T97" fmla="*/ 253 h 601"/>
                <a:gd name="T98" fmla="*/ 104 w 502"/>
                <a:gd name="T99" fmla="*/ 248 h 601"/>
                <a:gd name="T100" fmla="*/ 94 w 502"/>
                <a:gd name="T101" fmla="*/ 155 h 601"/>
                <a:gd name="T102" fmla="*/ 129 w 502"/>
                <a:gd name="T103" fmla="*/ 79 h 601"/>
                <a:gd name="T104" fmla="*/ 380 w 502"/>
                <a:gd name="T105" fmla="*/ 26 h 601"/>
                <a:gd name="T106" fmla="*/ 370 w 502"/>
                <a:gd name="T107" fmla="*/ 85 h 601"/>
                <a:gd name="T108" fmla="*/ 365 w 502"/>
                <a:gd name="T109" fmla="*/ 117 h 601"/>
                <a:gd name="T110" fmla="*/ 386 w 502"/>
                <a:gd name="T111" fmla="*/ 123 h 601"/>
                <a:gd name="T112" fmla="*/ 319 w 502"/>
                <a:gd name="T113" fmla="*/ 183 h 601"/>
                <a:gd name="T114" fmla="*/ 284 w 502"/>
                <a:gd name="T115" fmla="*/ 201 h 601"/>
                <a:gd name="T116" fmla="*/ 282 w 502"/>
                <a:gd name="T117" fmla="*/ 168 h 601"/>
                <a:gd name="T118" fmla="*/ 281 w 502"/>
                <a:gd name="T119" fmla="*/ 128 h 601"/>
                <a:gd name="T120" fmla="*/ 309 w 502"/>
                <a:gd name="T121" fmla="*/ 95 h 601"/>
                <a:gd name="T122" fmla="*/ 319 w 502"/>
                <a:gd name="T123" fmla="*/ 51 h 601"/>
                <a:gd name="T124" fmla="*/ 304 w 502"/>
                <a:gd name="T125" fmla="*/ 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2" h="601">
                  <a:moveTo>
                    <a:pt x="111" y="281"/>
                  </a:moveTo>
                  <a:lnTo>
                    <a:pt x="112" y="281"/>
                  </a:lnTo>
                  <a:lnTo>
                    <a:pt x="116" y="281"/>
                  </a:lnTo>
                  <a:lnTo>
                    <a:pt x="119" y="283"/>
                  </a:lnTo>
                  <a:lnTo>
                    <a:pt x="122" y="283"/>
                  </a:lnTo>
                  <a:lnTo>
                    <a:pt x="124" y="281"/>
                  </a:lnTo>
                  <a:lnTo>
                    <a:pt x="127" y="283"/>
                  </a:lnTo>
                  <a:lnTo>
                    <a:pt x="129" y="285"/>
                  </a:lnTo>
                  <a:lnTo>
                    <a:pt x="132" y="286"/>
                  </a:lnTo>
                  <a:lnTo>
                    <a:pt x="135" y="286"/>
                  </a:lnTo>
                  <a:lnTo>
                    <a:pt x="139" y="288"/>
                  </a:lnTo>
                  <a:lnTo>
                    <a:pt x="144" y="290"/>
                  </a:lnTo>
                  <a:lnTo>
                    <a:pt x="150" y="293"/>
                  </a:lnTo>
                  <a:lnTo>
                    <a:pt x="159" y="295"/>
                  </a:lnTo>
                  <a:lnTo>
                    <a:pt x="164" y="296"/>
                  </a:lnTo>
                  <a:lnTo>
                    <a:pt x="168" y="298"/>
                  </a:lnTo>
                  <a:lnTo>
                    <a:pt x="172" y="300"/>
                  </a:lnTo>
                  <a:lnTo>
                    <a:pt x="175" y="301"/>
                  </a:lnTo>
                  <a:lnTo>
                    <a:pt x="178" y="303"/>
                  </a:lnTo>
                  <a:lnTo>
                    <a:pt x="183" y="303"/>
                  </a:lnTo>
                  <a:lnTo>
                    <a:pt x="188" y="303"/>
                  </a:lnTo>
                  <a:lnTo>
                    <a:pt x="193" y="305"/>
                  </a:lnTo>
                  <a:lnTo>
                    <a:pt x="198" y="308"/>
                  </a:lnTo>
                  <a:lnTo>
                    <a:pt x="201" y="313"/>
                  </a:lnTo>
                  <a:lnTo>
                    <a:pt x="203" y="318"/>
                  </a:lnTo>
                  <a:lnTo>
                    <a:pt x="206" y="323"/>
                  </a:lnTo>
                  <a:lnTo>
                    <a:pt x="206" y="326"/>
                  </a:lnTo>
                  <a:lnTo>
                    <a:pt x="206" y="331"/>
                  </a:lnTo>
                  <a:lnTo>
                    <a:pt x="205" y="334"/>
                  </a:lnTo>
                  <a:lnTo>
                    <a:pt x="201" y="339"/>
                  </a:lnTo>
                  <a:lnTo>
                    <a:pt x="198" y="342"/>
                  </a:lnTo>
                  <a:lnTo>
                    <a:pt x="193" y="344"/>
                  </a:lnTo>
                  <a:lnTo>
                    <a:pt x="192" y="344"/>
                  </a:lnTo>
                  <a:lnTo>
                    <a:pt x="187" y="346"/>
                  </a:lnTo>
                  <a:lnTo>
                    <a:pt x="182" y="346"/>
                  </a:lnTo>
                  <a:lnTo>
                    <a:pt x="177" y="346"/>
                  </a:lnTo>
                  <a:lnTo>
                    <a:pt x="172" y="347"/>
                  </a:lnTo>
                  <a:lnTo>
                    <a:pt x="170" y="349"/>
                  </a:lnTo>
                  <a:lnTo>
                    <a:pt x="167" y="351"/>
                  </a:lnTo>
                  <a:lnTo>
                    <a:pt x="165" y="352"/>
                  </a:lnTo>
                  <a:lnTo>
                    <a:pt x="164" y="354"/>
                  </a:lnTo>
                  <a:lnTo>
                    <a:pt x="162" y="357"/>
                  </a:lnTo>
                  <a:lnTo>
                    <a:pt x="164" y="361"/>
                  </a:lnTo>
                  <a:lnTo>
                    <a:pt x="165" y="365"/>
                  </a:lnTo>
                  <a:lnTo>
                    <a:pt x="167" y="370"/>
                  </a:lnTo>
                  <a:lnTo>
                    <a:pt x="168" y="375"/>
                  </a:lnTo>
                  <a:lnTo>
                    <a:pt x="170" y="382"/>
                  </a:lnTo>
                  <a:lnTo>
                    <a:pt x="172" y="395"/>
                  </a:lnTo>
                  <a:lnTo>
                    <a:pt x="172" y="408"/>
                  </a:lnTo>
                  <a:lnTo>
                    <a:pt x="173" y="417"/>
                  </a:lnTo>
                  <a:lnTo>
                    <a:pt x="175" y="420"/>
                  </a:lnTo>
                  <a:lnTo>
                    <a:pt x="178" y="423"/>
                  </a:lnTo>
                  <a:lnTo>
                    <a:pt x="182" y="425"/>
                  </a:lnTo>
                  <a:lnTo>
                    <a:pt x="187" y="428"/>
                  </a:lnTo>
                  <a:lnTo>
                    <a:pt x="190" y="430"/>
                  </a:lnTo>
                  <a:lnTo>
                    <a:pt x="193" y="431"/>
                  </a:lnTo>
                  <a:lnTo>
                    <a:pt x="196" y="433"/>
                  </a:lnTo>
                  <a:lnTo>
                    <a:pt x="198" y="435"/>
                  </a:lnTo>
                  <a:lnTo>
                    <a:pt x="201" y="436"/>
                  </a:lnTo>
                  <a:lnTo>
                    <a:pt x="203" y="436"/>
                  </a:lnTo>
                  <a:lnTo>
                    <a:pt x="206" y="440"/>
                  </a:lnTo>
                  <a:lnTo>
                    <a:pt x="208" y="441"/>
                  </a:lnTo>
                  <a:lnTo>
                    <a:pt x="208" y="443"/>
                  </a:lnTo>
                  <a:lnTo>
                    <a:pt x="208" y="446"/>
                  </a:lnTo>
                  <a:lnTo>
                    <a:pt x="208" y="451"/>
                  </a:lnTo>
                  <a:lnTo>
                    <a:pt x="206" y="454"/>
                  </a:lnTo>
                  <a:lnTo>
                    <a:pt x="206" y="458"/>
                  </a:lnTo>
                  <a:lnTo>
                    <a:pt x="205" y="459"/>
                  </a:lnTo>
                  <a:lnTo>
                    <a:pt x="201" y="461"/>
                  </a:lnTo>
                  <a:lnTo>
                    <a:pt x="198" y="463"/>
                  </a:lnTo>
                  <a:lnTo>
                    <a:pt x="196" y="464"/>
                  </a:lnTo>
                  <a:lnTo>
                    <a:pt x="192" y="468"/>
                  </a:lnTo>
                  <a:lnTo>
                    <a:pt x="190" y="471"/>
                  </a:lnTo>
                  <a:lnTo>
                    <a:pt x="188" y="476"/>
                  </a:lnTo>
                  <a:lnTo>
                    <a:pt x="187" y="478"/>
                  </a:lnTo>
                  <a:lnTo>
                    <a:pt x="187" y="481"/>
                  </a:lnTo>
                  <a:lnTo>
                    <a:pt x="185" y="486"/>
                  </a:lnTo>
                  <a:lnTo>
                    <a:pt x="183" y="491"/>
                  </a:lnTo>
                  <a:lnTo>
                    <a:pt x="182" y="497"/>
                  </a:lnTo>
                  <a:lnTo>
                    <a:pt x="180" y="502"/>
                  </a:lnTo>
                  <a:lnTo>
                    <a:pt x="180" y="509"/>
                  </a:lnTo>
                  <a:lnTo>
                    <a:pt x="180" y="515"/>
                  </a:lnTo>
                  <a:lnTo>
                    <a:pt x="180" y="522"/>
                  </a:lnTo>
                  <a:lnTo>
                    <a:pt x="182" y="527"/>
                  </a:lnTo>
                  <a:lnTo>
                    <a:pt x="182" y="534"/>
                  </a:lnTo>
                  <a:lnTo>
                    <a:pt x="182" y="539"/>
                  </a:lnTo>
                  <a:lnTo>
                    <a:pt x="183" y="543"/>
                  </a:lnTo>
                  <a:lnTo>
                    <a:pt x="183" y="547"/>
                  </a:lnTo>
                  <a:lnTo>
                    <a:pt x="185" y="550"/>
                  </a:lnTo>
                  <a:lnTo>
                    <a:pt x="185" y="555"/>
                  </a:lnTo>
                  <a:lnTo>
                    <a:pt x="187" y="560"/>
                  </a:lnTo>
                  <a:lnTo>
                    <a:pt x="185" y="565"/>
                  </a:lnTo>
                  <a:lnTo>
                    <a:pt x="183" y="570"/>
                  </a:lnTo>
                  <a:lnTo>
                    <a:pt x="177" y="575"/>
                  </a:lnTo>
                  <a:lnTo>
                    <a:pt x="172" y="578"/>
                  </a:lnTo>
                  <a:lnTo>
                    <a:pt x="165" y="580"/>
                  </a:lnTo>
                  <a:lnTo>
                    <a:pt x="159" y="581"/>
                  </a:lnTo>
                  <a:lnTo>
                    <a:pt x="155" y="586"/>
                  </a:lnTo>
                  <a:lnTo>
                    <a:pt x="154" y="590"/>
                  </a:lnTo>
                  <a:lnTo>
                    <a:pt x="150" y="593"/>
                  </a:lnTo>
                  <a:lnTo>
                    <a:pt x="147" y="596"/>
                  </a:lnTo>
                  <a:lnTo>
                    <a:pt x="142" y="598"/>
                  </a:lnTo>
                  <a:lnTo>
                    <a:pt x="139" y="598"/>
                  </a:lnTo>
                  <a:lnTo>
                    <a:pt x="135" y="596"/>
                  </a:lnTo>
                  <a:lnTo>
                    <a:pt x="132" y="596"/>
                  </a:lnTo>
                  <a:lnTo>
                    <a:pt x="127" y="595"/>
                  </a:lnTo>
                  <a:lnTo>
                    <a:pt x="124" y="596"/>
                  </a:lnTo>
                  <a:lnTo>
                    <a:pt x="122" y="598"/>
                  </a:lnTo>
                  <a:lnTo>
                    <a:pt x="119" y="600"/>
                  </a:lnTo>
                  <a:lnTo>
                    <a:pt x="116" y="601"/>
                  </a:lnTo>
                  <a:lnTo>
                    <a:pt x="112" y="601"/>
                  </a:lnTo>
                  <a:lnTo>
                    <a:pt x="111" y="598"/>
                  </a:lnTo>
                  <a:lnTo>
                    <a:pt x="107" y="596"/>
                  </a:lnTo>
                  <a:lnTo>
                    <a:pt x="106" y="593"/>
                  </a:lnTo>
                  <a:lnTo>
                    <a:pt x="104" y="591"/>
                  </a:lnTo>
                  <a:lnTo>
                    <a:pt x="102" y="590"/>
                  </a:lnTo>
                  <a:lnTo>
                    <a:pt x="102" y="586"/>
                  </a:lnTo>
                  <a:lnTo>
                    <a:pt x="101" y="578"/>
                  </a:lnTo>
                  <a:lnTo>
                    <a:pt x="101" y="570"/>
                  </a:lnTo>
                  <a:lnTo>
                    <a:pt x="101" y="562"/>
                  </a:lnTo>
                  <a:lnTo>
                    <a:pt x="101" y="555"/>
                  </a:lnTo>
                  <a:lnTo>
                    <a:pt x="101" y="550"/>
                  </a:lnTo>
                  <a:lnTo>
                    <a:pt x="101" y="543"/>
                  </a:lnTo>
                  <a:lnTo>
                    <a:pt x="101" y="540"/>
                  </a:lnTo>
                  <a:lnTo>
                    <a:pt x="101" y="537"/>
                  </a:lnTo>
                  <a:lnTo>
                    <a:pt x="99" y="534"/>
                  </a:lnTo>
                  <a:lnTo>
                    <a:pt x="96" y="532"/>
                  </a:lnTo>
                  <a:lnTo>
                    <a:pt x="93" y="530"/>
                  </a:lnTo>
                  <a:lnTo>
                    <a:pt x="89" y="530"/>
                  </a:lnTo>
                  <a:lnTo>
                    <a:pt x="86" y="532"/>
                  </a:lnTo>
                  <a:lnTo>
                    <a:pt x="83" y="535"/>
                  </a:lnTo>
                  <a:lnTo>
                    <a:pt x="78" y="540"/>
                  </a:lnTo>
                  <a:lnTo>
                    <a:pt x="76" y="545"/>
                  </a:lnTo>
                  <a:lnTo>
                    <a:pt x="73" y="548"/>
                  </a:lnTo>
                  <a:lnTo>
                    <a:pt x="70" y="552"/>
                  </a:lnTo>
                  <a:lnTo>
                    <a:pt x="68" y="553"/>
                  </a:lnTo>
                  <a:lnTo>
                    <a:pt x="66" y="555"/>
                  </a:lnTo>
                  <a:lnTo>
                    <a:pt x="65" y="558"/>
                  </a:lnTo>
                  <a:lnTo>
                    <a:pt x="63" y="563"/>
                  </a:lnTo>
                  <a:lnTo>
                    <a:pt x="60" y="568"/>
                  </a:lnTo>
                  <a:lnTo>
                    <a:pt x="55" y="575"/>
                  </a:lnTo>
                  <a:lnTo>
                    <a:pt x="50" y="578"/>
                  </a:lnTo>
                  <a:lnTo>
                    <a:pt x="43" y="581"/>
                  </a:lnTo>
                  <a:lnTo>
                    <a:pt x="43" y="583"/>
                  </a:lnTo>
                  <a:lnTo>
                    <a:pt x="41" y="583"/>
                  </a:lnTo>
                  <a:lnTo>
                    <a:pt x="40" y="585"/>
                  </a:lnTo>
                  <a:lnTo>
                    <a:pt x="37" y="586"/>
                  </a:lnTo>
                  <a:lnTo>
                    <a:pt x="33" y="588"/>
                  </a:lnTo>
                  <a:lnTo>
                    <a:pt x="25" y="586"/>
                  </a:lnTo>
                  <a:lnTo>
                    <a:pt x="13" y="580"/>
                  </a:lnTo>
                  <a:lnTo>
                    <a:pt x="5" y="570"/>
                  </a:lnTo>
                  <a:lnTo>
                    <a:pt x="4" y="568"/>
                  </a:lnTo>
                  <a:lnTo>
                    <a:pt x="2" y="565"/>
                  </a:lnTo>
                  <a:lnTo>
                    <a:pt x="0" y="560"/>
                  </a:lnTo>
                  <a:lnTo>
                    <a:pt x="0" y="558"/>
                  </a:lnTo>
                  <a:lnTo>
                    <a:pt x="2" y="555"/>
                  </a:lnTo>
                  <a:lnTo>
                    <a:pt x="4" y="553"/>
                  </a:lnTo>
                  <a:lnTo>
                    <a:pt x="4" y="548"/>
                  </a:lnTo>
                  <a:lnTo>
                    <a:pt x="4" y="543"/>
                  </a:lnTo>
                  <a:lnTo>
                    <a:pt x="4" y="540"/>
                  </a:lnTo>
                  <a:lnTo>
                    <a:pt x="4" y="537"/>
                  </a:lnTo>
                  <a:lnTo>
                    <a:pt x="2" y="535"/>
                  </a:lnTo>
                  <a:lnTo>
                    <a:pt x="2" y="532"/>
                  </a:lnTo>
                  <a:lnTo>
                    <a:pt x="2" y="529"/>
                  </a:lnTo>
                  <a:lnTo>
                    <a:pt x="4" y="524"/>
                  </a:lnTo>
                  <a:lnTo>
                    <a:pt x="7" y="517"/>
                  </a:lnTo>
                  <a:lnTo>
                    <a:pt x="7" y="514"/>
                  </a:lnTo>
                  <a:lnTo>
                    <a:pt x="7" y="511"/>
                  </a:lnTo>
                  <a:lnTo>
                    <a:pt x="8" y="507"/>
                  </a:lnTo>
                  <a:lnTo>
                    <a:pt x="8" y="504"/>
                  </a:lnTo>
                  <a:lnTo>
                    <a:pt x="10" y="499"/>
                  </a:lnTo>
                  <a:lnTo>
                    <a:pt x="13" y="496"/>
                  </a:lnTo>
                  <a:lnTo>
                    <a:pt x="15" y="492"/>
                  </a:lnTo>
                  <a:lnTo>
                    <a:pt x="18" y="491"/>
                  </a:lnTo>
                  <a:lnTo>
                    <a:pt x="20" y="489"/>
                  </a:lnTo>
                  <a:lnTo>
                    <a:pt x="23" y="487"/>
                  </a:lnTo>
                  <a:lnTo>
                    <a:pt x="25" y="486"/>
                  </a:lnTo>
                  <a:lnTo>
                    <a:pt x="28" y="484"/>
                  </a:lnTo>
                  <a:lnTo>
                    <a:pt x="30" y="484"/>
                  </a:lnTo>
                  <a:lnTo>
                    <a:pt x="33" y="484"/>
                  </a:lnTo>
                  <a:lnTo>
                    <a:pt x="35" y="484"/>
                  </a:lnTo>
                  <a:lnTo>
                    <a:pt x="37" y="484"/>
                  </a:lnTo>
                  <a:lnTo>
                    <a:pt x="38" y="486"/>
                  </a:lnTo>
                  <a:lnTo>
                    <a:pt x="40" y="487"/>
                  </a:lnTo>
                  <a:lnTo>
                    <a:pt x="43" y="491"/>
                  </a:lnTo>
                  <a:lnTo>
                    <a:pt x="45" y="494"/>
                  </a:lnTo>
                  <a:lnTo>
                    <a:pt x="48" y="496"/>
                  </a:lnTo>
                  <a:lnTo>
                    <a:pt x="50" y="497"/>
                  </a:lnTo>
                  <a:lnTo>
                    <a:pt x="58" y="496"/>
                  </a:lnTo>
                  <a:lnTo>
                    <a:pt x="68" y="492"/>
                  </a:lnTo>
                  <a:lnTo>
                    <a:pt x="78" y="489"/>
                  </a:lnTo>
                  <a:lnTo>
                    <a:pt x="84" y="486"/>
                  </a:lnTo>
                  <a:lnTo>
                    <a:pt x="86" y="484"/>
                  </a:lnTo>
                  <a:lnTo>
                    <a:pt x="88" y="482"/>
                  </a:lnTo>
                  <a:lnTo>
                    <a:pt x="89" y="481"/>
                  </a:lnTo>
                  <a:lnTo>
                    <a:pt x="91" y="479"/>
                  </a:lnTo>
                  <a:lnTo>
                    <a:pt x="93" y="479"/>
                  </a:lnTo>
                  <a:lnTo>
                    <a:pt x="94" y="479"/>
                  </a:lnTo>
                  <a:lnTo>
                    <a:pt x="98" y="479"/>
                  </a:lnTo>
                  <a:lnTo>
                    <a:pt x="99" y="479"/>
                  </a:lnTo>
                  <a:lnTo>
                    <a:pt x="99" y="478"/>
                  </a:lnTo>
                  <a:lnTo>
                    <a:pt x="99" y="478"/>
                  </a:lnTo>
                  <a:lnTo>
                    <a:pt x="101" y="476"/>
                  </a:lnTo>
                  <a:lnTo>
                    <a:pt x="102" y="476"/>
                  </a:lnTo>
                  <a:lnTo>
                    <a:pt x="104" y="476"/>
                  </a:lnTo>
                  <a:lnTo>
                    <a:pt x="107" y="476"/>
                  </a:lnTo>
                  <a:lnTo>
                    <a:pt x="111" y="476"/>
                  </a:lnTo>
                  <a:lnTo>
                    <a:pt x="114" y="473"/>
                  </a:lnTo>
                  <a:lnTo>
                    <a:pt x="117" y="469"/>
                  </a:lnTo>
                  <a:lnTo>
                    <a:pt x="121" y="464"/>
                  </a:lnTo>
                  <a:lnTo>
                    <a:pt x="121" y="461"/>
                  </a:lnTo>
                  <a:lnTo>
                    <a:pt x="121" y="454"/>
                  </a:lnTo>
                  <a:lnTo>
                    <a:pt x="119" y="450"/>
                  </a:lnTo>
                  <a:lnTo>
                    <a:pt x="117" y="443"/>
                  </a:lnTo>
                  <a:lnTo>
                    <a:pt x="116" y="441"/>
                  </a:lnTo>
                  <a:lnTo>
                    <a:pt x="114" y="438"/>
                  </a:lnTo>
                  <a:lnTo>
                    <a:pt x="112" y="436"/>
                  </a:lnTo>
                  <a:lnTo>
                    <a:pt x="111" y="435"/>
                  </a:lnTo>
                  <a:lnTo>
                    <a:pt x="107" y="433"/>
                  </a:lnTo>
                  <a:lnTo>
                    <a:pt x="104" y="431"/>
                  </a:lnTo>
                  <a:lnTo>
                    <a:pt x="101" y="430"/>
                  </a:lnTo>
                  <a:lnTo>
                    <a:pt x="99" y="428"/>
                  </a:lnTo>
                  <a:lnTo>
                    <a:pt x="96" y="428"/>
                  </a:lnTo>
                  <a:lnTo>
                    <a:pt x="93" y="428"/>
                  </a:lnTo>
                  <a:lnTo>
                    <a:pt x="89" y="428"/>
                  </a:lnTo>
                  <a:lnTo>
                    <a:pt x="84" y="426"/>
                  </a:lnTo>
                  <a:lnTo>
                    <a:pt x="79" y="425"/>
                  </a:lnTo>
                  <a:lnTo>
                    <a:pt x="76" y="422"/>
                  </a:lnTo>
                  <a:lnTo>
                    <a:pt x="73" y="418"/>
                  </a:lnTo>
                  <a:lnTo>
                    <a:pt x="70" y="415"/>
                  </a:lnTo>
                  <a:lnTo>
                    <a:pt x="66" y="412"/>
                  </a:lnTo>
                  <a:lnTo>
                    <a:pt x="65" y="408"/>
                  </a:lnTo>
                  <a:lnTo>
                    <a:pt x="65" y="405"/>
                  </a:lnTo>
                  <a:lnTo>
                    <a:pt x="65" y="402"/>
                  </a:lnTo>
                  <a:lnTo>
                    <a:pt x="66" y="400"/>
                  </a:lnTo>
                  <a:lnTo>
                    <a:pt x="68" y="398"/>
                  </a:lnTo>
                  <a:lnTo>
                    <a:pt x="70" y="397"/>
                  </a:lnTo>
                  <a:lnTo>
                    <a:pt x="73" y="395"/>
                  </a:lnTo>
                  <a:lnTo>
                    <a:pt x="78" y="395"/>
                  </a:lnTo>
                  <a:lnTo>
                    <a:pt x="83" y="395"/>
                  </a:lnTo>
                  <a:lnTo>
                    <a:pt x="88" y="395"/>
                  </a:lnTo>
                  <a:lnTo>
                    <a:pt x="89" y="395"/>
                  </a:lnTo>
                  <a:lnTo>
                    <a:pt x="91" y="394"/>
                  </a:lnTo>
                  <a:lnTo>
                    <a:pt x="93" y="394"/>
                  </a:lnTo>
                  <a:lnTo>
                    <a:pt x="96" y="392"/>
                  </a:lnTo>
                  <a:lnTo>
                    <a:pt x="98" y="394"/>
                  </a:lnTo>
                  <a:lnTo>
                    <a:pt x="101" y="394"/>
                  </a:lnTo>
                  <a:lnTo>
                    <a:pt x="104" y="392"/>
                  </a:lnTo>
                  <a:lnTo>
                    <a:pt x="109" y="390"/>
                  </a:lnTo>
                  <a:lnTo>
                    <a:pt x="112" y="390"/>
                  </a:lnTo>
                  <a:lnTo>
                    <a:pt x="119" y="390"/>
                  </a:lnTo>
                  <a:lnTo>
                    <a:pt x="124" y="390"/>
                  </a:lnTo>
                  <a:lnTo>
                    <a:pt x="127" y="392"/>
                  </a:lnTo>
                  <a:lnTo>
                    <a:pt x="131" y="392"/>
                  </a:lnTo>
                  <a:lnTo>
                    <a:pt x="132" y="394"/>
                  </a:lnTo>
                  <a:lnTo>
                    <a:pt x="135" y="394"/>
                  </a:lnTo>
                  <a:lnTo>
                    <a:pt x="137" y="392"/>
                  </a:lnTo>
                  <a:lnTo>
                    <a:pt x="139" y="390"/>
                  </a:lnTo>
                  <a:lnTo>
                    <a:pt x="142" y="389"/>
                  </a:lnTo>
                  <a:lnTo>
                    <a:pt x="144" y="387"/>
                  </a:lnTo>
                  <a:lnTo>
                    <a:pt x="144" y="384"/>
                  </a:lnTo>
                  <a:lnTo>
                    <a:pt x="144" y="379"/>
                  </a:lnTo>
                  <a:lnTo>
                    <a:pt x="140" y="374"/>
                  </a:lnTo>
                  <a:lnTo>
                    <a:pt x="132" y="365"/>
                  </a:lnTo>
                  <a:lnTo>
                    <a:pt x="124" y="365"/>
                  </a:lnTo>
                  <a:lnTo>
                    <a:pt x="111" y="367"/>
                  </a:lnTo>
                  <a:lnTo>
                    <a:pt x="106" y="365"/>
                  </a:lnTo>
                  <a:lnTo>
                    <a:pt x="101" y="365"/>
                  </a:lnTo>
                  <a:lnTo>
                    <a:pt x="96" y="365"/>
                  </a:lnTo>
                  <a:lnTo>
                    <a:pt x="91" y="367"/>
                  </a:lnTo>
                  <a:lnTo>
                    <a:pt x="88" y="367"/>
                  </a:lnTo>
                  <a:lnTo>
                    <a:pt x="86" y="367"/>
                  </a:lnTo>
                  <a:lnTo>
                    <a:pt x="83" y="367"/>
                  </a:lnTo>
                  <a:lnTo>
                    <a:pt x="81" y="364"/>
                  </a:lnTo>
                  <a:lnTo>
                    <a:pt x="81" y="361"/>
                  </a:lnTo>
                  <a:lnTo>
                    <a:pt x="83" y="359"/>
                  </a:lnTo>
                  <a:lnTo>
                    <a:pt x="83" y="357"/>
                  </a:lnTo>
                  <a:lnTo>
                    <a:pt x="84" y="356"/>
                  </a:lnTo>
                  <a:lnTo>
                    <a:pt x="84" y="356"/>
                  </a:lnTo>
                  <a:lnTo>
                    <a:pt x="83" y="354"/>
                  </a:lnTo>
                  <a:lnTo>
                    <a:pt x="83" y="352"/>
                  </a:lnTo>
                  <a:lnTo>
                    <a:pt x="79" y="349"/>
                  </a:lnTo>
                  <a:lnTo>
                    <a:pt x="76" y="347"/>
                  </a:lnTo>
                  <a:lnTo>
                    <a:pt x="71" y="344"/>
                  </a:lnTo>
                  <a:lnTo>
                    <a:pt x="65" y="342"/>
                  </a:lnTo>
                  <a:lnTo>
                    <a:pt x="61" y="339"/>
                  </a:lnTo>
                  <a:lnTo>
                    <a:pt x="58" y="336"/>
                  </a:lnTo>
                  <a:lnTo>
                    <a:pt x="58" y="333"/>
                  </a:lnTo>
                  <a:lnTo>
                    <a:pt x="58" y="329"/>
                  </a:lnTo>
                  <a:lnTo>
                    <a:pt x="58" y="326"/>
                  </a:lnTo>
                  <a:lnTo>
                    <a:pt x="61" y="323"/>
                  </a:lnTo>
                  <a:lnTo>
                    <a:pt x="65" y="321"/>
                  </a:lnTo>
                  <a:lnTo>
                    <a:pt x="68" y="321"/>
                  </a:lnTo>
                  <a:lnTo>
                    <a:pt x="71" y="321"/>
                  </a:lnTo>
                  <a:lnTo>
                    <a:pt x="73" y="321"/>
                  </a:lnTo>
                  <a:lnTo>
                    <a:pt x="78" y="321"/>
                  </a:lnTo>
                  <a:lnTo>
                    <a:pt x="81" y="319"/>
                  </a:lnTo>
                  <a:lnTo>
                    <a:pt x="86" y="319"/>
                  </a:lnTo>
                  <a:lnTo>
                    <a:pt x="89" y="319"/>
                  </a:lnTo>
                  <a:lnTo>
                    <a:pt x="93" y="319"/>
                  </a:lnTo>
                  <a:lnTo>
                    <a:pt x="96" y="319"/>
                  </a:lnTo>
                  <a:lnTo>
                    <a:pt x="99" y="318"/>
                  </a:lnTo>
                  <a:lnTo>
                    <a:pt x="102" y="316"/>
                  </a:lnTo>
                  <a:lnTo>
                    <a:pt x="104" y="314"/>
                  </a:lnTo>
                  <a:lnTo>
                    <a:pt x="104" y="313"/>
                  </a:lnTo>
                  <a:lnTo>
                    <a:pt x="106" y="309"/>
                  </a:lnTo>
                  <a:lnTo>
                    <a:pt x="106" y="309"/>
                  </a:lnTo>
                  <a:lnTo>
                    <a:pt x="109" y="308"/>
                  </a:lnTo>
                  <a:lnTo>
                    <a:pt x="109" y="306"/>
                  </a:lnTo>
                  <a:lnTo>
                    <a:pt x="109" y="306"/>
                  </a:lnTo>
                  <a:lnTo>
                    <a:pt x="109" y="305"/>
                  </a:lnTo>
                  <a:lnTo>
                    <a:pt x="107" y="301"/>
                  </a:lnTo>
                  <a:lnTo>
                    <a:pt x="107" y="298"/>
                  </a:lnTo>
                  <a:lnTo>
                    <a:pt x="106" y="293"/>
                  </a:lnTo>
                  <a:lnTo>
                    <a:pt x="106" y="291"/>
                  </a:lnTo>
                  <a:lnTo>
                    <a:pt x="104" y="288"/>
                  </a:lnTo>
                  <a:lnTo>
                    <a:pt x="104" y="286"/>
                  </a:lnTo>
                  <a:lnTo>
                    <a:pt x="106" y="285"/>
                  </a:lnTo>
                  <a:lnTo>
                    <a:pt x="107" y="281"/>
                  </a:lnTo>
                  <a:lnTo>
                    <a:pt x="111" y="281"/>
                  </a:lnTo>
                  <a:close/>
                  <a:moveTo>
                    <a:pt x="360" y="232"/>
                  </a:moveTo>
                  <a:lnTo>
                    <a:pt x="361" y="232"/>
                  </a:lnTo>
                  <a:lnTo>
                    <a:pt x="376" y="237"/>
                  </a:lnTo>
                  <a:lnTo>
                    <a:pt x="388" y="242"/>
                  </a:lnTo>
                  <a:lnTo>
                    <a:pt x="391" y="242"/>
                  </a:lnTo>
                  <a:lnTo>
                    <a:pt x="394" y="242"/>
                  </a:lnTo>
                  <a:lnTo>
                    <a:pt x="398" y="242"/>
                  </a:lnTo>
                  <a:lnTo>
                    <a:pt x="403" y="244"/>
                  </a:lnTo>
                  <a:lnTo>
                    <a:pt x="406" y="247"/>
                  </a:lnTo>
                  <a:lnTo>
                    <a:pt x="409" y="250"/>
                  </a:lnTo>
                  <a:lnTo>
                    <a:pt x="409" y="252"/>
                  </a:lnTo>
                  <a:lnTo>
                    <a:pt x="411" y="253"/>
                  </a:lnTo>
                  <a:lnTo>
                    <a:pt x="411" y="253"/>
                  </a:lnTo>
                  <a:lnTo>
                    <a:pt x="413" y="255"/>
                  </a:lnTo>
                  <a:lnTo>
                    <a:pt x="413" y="257"/>
                  </a:lnTo>
                  <a:lnTo>
                    <a:pt x="414" y="258"/>
                  </a:lnTo>
                  <a:lnTo>
                    <a:pt x="416" y="262"/>
                  </a:lnTo>
                  <a:lnTo>
                    <a:pt x="416" y="265"/>
                  </a:lnTo>
                  <a:lnTo>
                    <a:pt x="414" y="268"/>
                  </a:lnTo>
                  <a:lnTo>
                    <a:pt x="411" y="273"/>
                  </a:lnTo>
                  <a:lnTo>
                    <a:pt x="406" y="278"/>
                  </a:lnTo>
                  <a:lnTo>
                    <a:pt x="401" y="281"/>
                  </a:lnTo>
                  <a:lnTo>
                    <a:pt x="396" y="285"/>
                  </a:lnTo>
                  <a:lnTo>
                    <a:pt x="393" y="286"/>
                  </a:lnTo>
                  <a:lnTo>
                    <a:pt x="393" y="288"/>
                  </a:lnTo>
                  <a:lnTo>
                    <a:pt x="391" y="290"/>
                  </a:lnTo>
                  <a:lnTo>
                    <a:pt x="389" y="291"/>
                  </a:lnTo>
                  <a:lnTo>
                    <a:pt x="386" y="293"/>
                  </a:lnTo>
                  <a:lnTo>
                    <a:pt x="383" y="295"/>
                  </a:lnTo>
                  <a:lnTo>
                    <a:pt x="380" y="295"/>
                  </a:lnTo>
                  <a:lnTo>
                    <a:pt x="378" y="296"/>
                  </a:lnTo>
                  <a:lnTo>
                    <a:pt x="378" y="300"/>
                  </a:lnTo>
                  <a:lnTo>
                    <a:pt x="376" y="305"/>
                  </a:lnTo>
                  <a:lnTo>
                    <a:pt x="376" y="308"/>
                  </a:lnTo>
                  <a:lnTo>
                    <a:pt x="375" y="311"/>
                  </a:lnTo>
                  <a:lnTo>
                    <a:pt x="373" y="314"/>
                  </a:lnTo>
                  <a:lnTo>
                    <a:pt x="373" y="316"/>
                  </a:lnTo>
                  <a:lnTo>
                    <a:pt x="371" y="318"/>
                  </a:lnTo>
                  <a:lnTo>
                    <a:pt x="373" y="323"/>
                  </a:lnTo>
                  <a:lnTo>
                    <a:pt x="376" y="324"/>
                  </a:lnTo>
                  <a:lnTo>
                    <a:pt x="381" y="326"/>
                  </a:lnTo>
                  <a:lnTo>
                    <a:pt x="388" y="326"/>
                  </a:lnTo>
                  <a:lnTo>
                    <a:pt x="393" y="326"/>
                  </a:lnTo>
                  <a:lnTo>
                    <a:pt x="398" y="326"/>
                  </a:lnTo>
                  <a:lnTo>
                    <a:pt x="401" y="328"/>
                  </a:lnTo>
                  <a:lnTo>
                    <a:pt x="404" y="329"/>
                  </a:lnTo>
                  <a:lnTo>
                    <a:pt x="406" y="331"/>
                  </a:lnTo>
                  <a:lnTo>
                    <a:pt x="408" y="333"/>
                  </a:lnTo>
                  <a:lnTo>
                    <a:pt x="408" y="336"/>
                  </a:lnTo>
                  <a:lnTo>
                    <a:pt x="408" y="337"/>
                  </a:lnTo>
                  <a:lnTo>
                    <a:pt x="406" y="341"/>
                  </a:lnTo>
                  <a:lnTo>
                    <a:pt x="404" y="344"/>
                  </a:lnTo>
                  <a:lnTo>
                    <a:pt x="399" y="347"/>
                  </a:lnTo>
                  <a:lnTo>
                    <a:pt x="393" y="351"/>
                  </a:lnTo>
                  <a:lnTo>
                    <a:pt x="384" y="354"/>
                  </a:lnTo>
                  <a:lnTo>
                    <a:pt x="380" y="357"/>
                  </a:lnTo>
                  <a:lnTo>
                    <a:pt x="375" y="361"/>
                  </a:lnTo>
                  <a:lnTo>
                    <a:pt x="371" y="362"/>
                  </a:lnTo>
                  <a:lnTo>
                    <a:pt x="370" y="362"/>
                  </a:lnTo>
                  <a:lnTo>
                    <a:pt x="368" y="364"/>
                  </a:lnTo>
                  <a:lnTo>
                    <a:pt x="366" y="364"/>
                  </a:lnTo>
                  <a:lnTo>
                    <a:pt x="363" y="364"/>
                  </a:lnTo>
                  <a:lnTo>
                    <a:pt x="360" y="365"/>
                  </a:lnTo>
                  <a:lnTo>
                    <a:pt x="355" y="365"/>
                  </a:lnTo>
                  <a:lnTo>
                    <a:pt x="352" y="367"/>
                  </a:lnTo>
                  <a:lnTo>
                    <a:pt x="345" y="370"/>
                  </a:lnTo>
                  <a:lnTo>
                    <a:pt x="333" y="377"/>
                  </a:lnTo>
                  <a:lnTo>
                    <a:pt x="322" y="385"/>
                  </a:lnTo>
                  <a:lnTo>
                    <a:pt x="310" y="394"/>
                  </a:lnTo>
                  <a:lnTo>
                    <a:pt x="302" y="400"/>
                  </a:lnTo>
                  <a:lnTo>
                    <a:pt x="300" y="402"/>
                  </a:lnTo>
                  <a:lnTo>
                    <a:pt x="299" y="403"/>
                  </a:lnTo>
                  <a:lnTo>
                    <a:pt x="295" y="405"/>
                  </a:lnTo>
                  <a:lnTo>
                    <a:pt x="294" y="408"/>
                  </a:lnTo>
                  <a:lnTo>
                    <a:pt x="290" y="412"/>
                  </a:lnTo>
                  <a:lnTo>
                    <a:pt x="289" y="417"/>
                  </a:lnTo>
                  <a:lnTo>
                    <a:pt x="286" y="422"/>
                  </a:lnTo>
                  <a:lnTo>
                    <a:pt x="284" y="423"/>
                  </a:lnTo>
                  <a:lnTo>
                    <a:pt x="284" y="425"/>
                  </a:lnTo>
                  <a:lnTo>
                    <a:pt x="284" y="425"/>
                  </a:lnTo>
                  <a:lnTo>
                    <a:pt x="282" y="428"/>
                  </a:lnTo>
                  <a:lnTo>
                    <a:pt x="281" y="431"/>
                  </a:lnTo>
                  <a:lnTo>
                    <a:pt x="279" y="435"/>
                  </a:lnTo>
                  <a:lnTo>
                    <a:pt x="277" y="440"/>
                  </a:lnTo>
                  <a:lnTo>
                    <a:pt x="276" y="441"/>
                  </a:lnTo>
                  <a:lnTo>
                    <a:pt x="274" y="443"/>
                  </a:lnTo>
                  <a:lnTo>
                    <a:pt x="274" y="446"/>
                  </a:lnTo>
                  <a:lnTo>
                    <a:pt x="274" y="450"/>
                  </a:lnTo>
                  <a:lnTo>
                    <a:pt x="272" y="454"/>
                  </a:lnTo>
                  <a:lnTo>
                    <a:pt x="271" y="468"/>
                  </a:lnTo>
                  <a:lnTo>
                    <a:pt x="269" y="482"/>
                  </a:lnTo>
                  <a:lnTo>
                    <a:pt x="269" y="494"/>
                  </a:lnTo>
                  <a:lnTo>
                    <a:pt x="271" y="501"/>
                  </a:lnTo>
                  <a:lnTo>
                    <a:pt x="271" y="504"/>
                  </a:lnTo>
                  <a:lnTo>
                    <a:pt x="272" y="506"/>
                  </a:lnTo>
                  <a:lnTo>
                    <a:pt x="272" y="507"/>
                  </a:lnTo>
                  <a:lnTo>
                    <a:pt x="272" y="507"/>
                  </a:lnTo>
                  <a:lnTo>
                    <a:pt x="274" y="509"/>
                  </a:lnTo>
                  <a:lnTo>
                    <a:pt x="274" y="512"/>
                  </a:lnTo>
                  <a:lnTo>
                    <a:pt x="276" y="515"/>
                  </a:lnTo>
                  <a:lnTo>
                    <a:pt x="277" y="519"/>
                  </a:lnTo>
                  <a:lnTo>
                    <a:pt x="277" y="522"/>
                  </a:lnTo>
                  <a:lnTo>
                    <a:pt x="279" y="524"/>
                  </a:lnTo>
                  <a:lnTo>
                    <a:pt x="281" y="529"/>
                  </a:lnTo>
                  <a:lnTo>
                    <a:pt x="284" y="532"/>
                  </a:lnTo>
                  <a:lnTo>
                    <a:pt x="289" y="535"/>
                  </a:lnTo>
                  <a:lnTo>
                    <a:pt x="294" y="539"/>
                  </a:lnTo>
                  <a:lnTo>
                    <a:pt x="299" y="540"/>
                  </a:lnTo>
                  <a:lnTo>
                    <a:pt x="314" y="545"/>
                  </a:lnTo>
                  <a:lnTo>
                    <a:pt x="327" y="550"/>
                  </a:lnTo>
                  <a:lnTo>
                    <a:pt x="335" y="552"/>
                  </a:lnTo>
                  <a:lnTo>
                    <a:pt x="347" y="552"/>
                  </a:lnTo>
                  <a:lnTo>
                    <a:pt x="361" y="550"/>
                  </a:lnTo>
                  <a:lnTo>
                    <a:pt x="381" y="547"/>
                  </a:lnTo>
                  <a:lnTo>
                    <a:pt x="399" y="543"/>
                  </a:lnTo>
                  <a:lnTo>
                    <a:pt x="419" y="537"/>
                  </a:lnTo>
                  <a:lnTo>
                    <a:pt x="437" y="529"/>
                  </a:lnTo>
                  <a:lnTo>
                    <a:pt x="450" y="519"/>
                  </a:lnTo>
                  <a:lnTo>
                    <a:pt x="452" y="515"/>
                  </a:lnTo>
                  <a:lnTo>
                    <a:pt x="452" y="512"/>
                  </a:lnTo>
                  <a:lnTo>
                    <a:pt x="454" y="507"/>
                  </a:lnTo>
                  <a:lnTo>
                    <a:pt x="455" y="504"/>
                  </a:lnTo>
                  <a:lnTo>
                    <a:pt x="457" y="499"/>
                  </a:lnTo>
                  <a:lnTo>
                    <a:pt x="460" y="496"/>
                  </a:lnTo>
                  <a:lnTo>
                    <a:pt x="462" y="491"/>
                  </a:lnTo>
                  <a:lnTo>
                    <a:pt x="462" y="489"/>
                  </a:lnTo>
                  <a:lnTo>
                    <a:pt x="462" y="484"/>
                  </a:lnTo>
                  <a:lnTo>
                    <a:pt x="462" y="481"/>
                  </a:lnTo>
                  <a:lnTo>
                    <a:pt x="462" y="478"/>
                  </a:lnTo>
                  <a:lnTo>
                    <a:pt x="462" y="474"/>
                  </a:lnTo>
                  <a:lnTo>
                    <a:pt x="464" y="473"/>
                  </a:lnTo>
                  <a:lnTo>
                    <a:pt x="465" y="473"/>
                  </a:lnTo>
                  <a:lnTo>
                    <a:pt x="469" y="473"/>
                  </a:lnTo>
                  <a:lnTo>
                    <a:pt x="470" y="474"/>
                  </a:lnTo>
                  <a:lnTo>
                    <a:pt x="474" y="478"/>
                  </a:lnTo>
                  <a:lnTo>
                    <a:pt x="475" y="482"/>
                  </a:lnTo>
                  <a:lnTo>
                    <a:pt x="475" y="487"/>
                  </a:lnTo>
                  <a:lnTo>
                    <a:pt x="475" y="494"/>
                  </a:lnTo>
                  <a:lnTo>
                    <a:pt x="477" y="499"/>
                  </a:lnTo>
                  <a:lnTo>
                    <a:pt x="478" y="504"/>
                  </a:lnTo>
                  <a:lnTo>
                    <a:pt x="482" y="509"/>
                  </a:lnTo>
                  <a:lnTo>
                    <a:pt x="483" y="512"/>
                  </a:lnTo>
                  <a:lnTo>
                    <a:pt x="487" y="515"/>
                  </a:lnTo>
                  <a:lnTo>
                    <a:pt x="490" y="520"/>
                  </a:lnTo>
                  <a:lnTo>
                    <a:pt x="492" y="527"/>
                  </a:lnTo>
                  <a:lnTo>
                    <a:pt x="493" y="530"/>
                  </a:lnTo>
                  <a:lnTo>
                    <a:pt x="495" y="534"/>
                  </a:lnTo>
                  <a:lnTo>
                    <a:pt x="498" y="539"/>
                  </a:lnTo>
                  <a:lnTo>
                    <a:pt x="500" y="542"/>
                  </a:lnTo>
                  <a:lnTo>
                    <a:pt x="502" y="545"/>
                  </a:lnTo>
                  <a:lnTo>
                    <a:pt x="502" y="547"/>
                  </a:lnTo>
                  <a:lnTo>
                    <a:pt x="500" y="550"/>
                  </a:lnTo>
                  <a:lnTo>
                    <a:pt x="498" y="553"/>
                  </a:lnTo>
                  <a:lnTo>
                    <a:pt x="498" y="557"/>
                  </a:lnTo>
                  <a:lnTo>
                    <a:pt x="495" y="562"/>
                  </a:lnTo>
                  <a:lnTo>
                    <a:pt x="493" y="567"/>
                  </a:lnTo>
                  <a:lnTo>
                    <a:pt x="490" y="571"/>
                  </a:lnTo>
                  <a:lnTo>
                    <a:pt x="487" y="575"/>
                  </a:lnTo>
                  <a:lnTo>
                    <a:pt x="472" y="585"/>
                  </a:lnTo>
                  <a:lnTo>
                    <a:pt x="452" y="591"/>
                  </a:lnTo>
                  <a:lnTo>
                    <a:pt x="427" y="595"/>
                  </a:lnTo>
                  <a:lnTo>
                    <a:pt x="401" y="596"/>
                  </a:lnTo>
                  <a:lnTo>
                    <a:pt x="373" y="596"/>
                  </a:lnTo>
                  <a:lnTo>
                    <a:pt x="338" y="595"/>
                  </a:lnTo>
                  <a:lnTo>
                    <a:pt x="309" y="590"/>
                  </a:lnTo>
                  <a:lnTo>
                    <a:pt x="284" y="581"/>
                  </a:lnTo>
                  <a:lnTo>
                    <a:pt x="264" y="568"/>
                  </a:lnTo>
                  <a:lnTo>
                    <a:pt x="261" y="565"/>
                  </a:lnTo>
                  <a:lnTo>
                    <a:pt x="258" y="563"/>
                  </a:lnTo>
                  <a:lnTo>
                    <a:pt x="254" y="560"/>
                  </a:lnTo>
                  <a:lnTo>
                    <a:pt x="253" y="557"/>
                  </a:lnTo>
                  <a:lnTo>
                    <a:pt x="251" y="552"/>
                  </a:lnTo>
                  <a:lnTo>
                    <a:pt x="249" y="548"/>
                  </a:lnTo>
                  <a:lnTo>
                    <a:pt x="248" y="543"/>
                  </a:lnTo>
                  <a:lnTo>
                    <a:pt x="246" y="539"/>
                  </a:lnTo>
                  <a:lnTo>
                    <a:pt x="244" y="532"/>
                  </a:lnTo>
                  <a:lnTo>
                    <a:pt x="241" y="525"/>
                  </a:lnTo>
                  <a:lnTo>
                    <a:pt x="241" y="520"/>
                  </a:lnTo>
                  <a:lnTo>
                    <a:pt x="239" y="515"/>
                  </a:lnTo>
                  <a:lnTo>
                    <a:pt x="238" y="512"/>
                  </a:lnTo>
                  <a:lnTo>
                    <a:pt x="238" y="509"/>
                  </a:lnTo>
                  <a:lnTo>
                    <a:pt x="238" y="507"/>
                  </a:lnTo>
                  <a:lnTo>
                    <a:pt x="239" y="504"/>
                  </a:lnTo>
                  <a:lnTo>
                    <a:pt x="241" y="501"/>
                  </a:lnTo>
                  <a:lnTo>
                    <a:pt x="241" y="499"/>
                  </a:lnTo>
                  <a:lnTo>
                    <a:pt x="243" y="499"/>
                  </a:lnTo>
                  <a:lnTo>
                    <a:pt x="243" y="499"/>
                  </a:lnTo>
                  <a:lnTo>
                    <a:pt x="243" y="497"/>
                  </a:lnTo>
                  <a:lnTo>
                    <a:pt x="241" y="497"/>
                  </a:lnTo>
                  <a:lnTo>
                    <a:pt x="239" y="489"/>
                  </a:lnTo>
                  <a:lnTo>
                    <a:pt x="238" y="478"/>
                  </a:lnTo>
                  <a:lnTo>
                    <a:pt x="238" y="464"/>
                  </a:lnTo>
                  <a:lnTo>
                    <a:pt x="239" y="461"/>
                  </a:lnTo>
                  <a:lnTo>
                    <a:pt x="241" y="458"/>
                  </a:lnTo>
                  <a:lnTo>
                    <a:pt x="241" y="454"/>
                  </a:lnTo>
                  <a:lnTo>
                    <a:pt x="243" y="453"/>
                  </a:lnTo>
                  <a:lnTo>
                    <a:pt x="244" y="451"/>
                  </a:lnTo>
                  <a:lnTo>
                    <a:pt x="246" y="448"/>
                  </a:lnTo>
                  <a:lnTo>
                    <a:pt x="246" y="445"/>
                  </a:lnTo>
                  <a:lnTo>
                    <a:pt x="244" y="431"/>
                  </a:lnTo>
                  <a:lnTo>
                    <a:pt x="248" y="417"/>
                  </a:lnTo>
                  <a:lnTo>
                    <a:pt x="253" y="405"/>
                  </a:lnTo>
                  <a:lnTo>
                    <a:pt x="258" y="397"/>
                  </a:lnTo>
                  <a:lnTo>
                    <a:pt x="259" y="387"/>
                  </a:lnTo>
                  <a:lnTo>
                    <a:pt x="261" y="372"/>
                  </a:lnTo>
                  <a:lnTo>
                    <a:pt x="262" y="357"/>
                  </a:lnTo>
                  <a:lnTo>
                    <a:pt x="267" y="346"/>
                  </a:lnTo>
                  <a:lnTo>
                    <a:pt x="269" y="346"/>
                  </a:lnTo>
                  <a:lnTo>
                    <a:pt x="269" y="344"/>
                  </a:lnTo>
                  <a:lnTo>
                    <a:pt x="271" y="344"/>
                  </a:lnTo>
                  <a:lnTo>
                    <a:pt x="272" y="341"/>
                  </a:lnTo>
                  <a:lnTo>
                    <a:pt x="272" y="337"/>
                  </a:lnTo>
                  <a:lnTo>
                    <a:pt x="274" y="336"/>
                  </a:lnTo>
                  <a:lnTo>
                    <a:pt x="276" y="334"/>
                  </a:lnTo>
                  <a:lnTo>
                    <a:pt x="277" y="333"/>
                  </a:lnTo>
                  <a:lnTo>
                    <a:pt x="279" y="333"/>
                  </a:lnTo>
                  <a:lnTo>
                    <a:pt x="281" y="328"/>
                  </a:lnTo>
                  <a:lnTo>
                    <a:pt x="281" y="326"/>
                  </a:lnTo>
                  <a:lnTo>
                    <a:pt x="284" y="324"/>
                  </a:lnTo>
                  <a:lnTo>
                    <a:pt x="287" y="323"/>
                  </a:lnTo>
                  <a:lnTo>
                    <a:pt x="294" y="323"/>
                  </a:lnTo>
                  <a:lnTo>
                    <a:pt x="300" y="323"/>
                  </a:lnTo>
                  <a:lnTo>
                    <a:pt x="307" y="323"/>
                  </a:lnTo>
                  <a:lnTo>
                    <a:pt x="310" y="321"/>
                  </a:lnTo>
                  <a:lnTo>
                    <a:pt x="314" y="318"/>
                  </a:lnTo>
                  <a:lnTo>
                    <a:pt x="315" y="318"/>
                  </a:lnTo>
                  <a:lnTo>
                    <a:pt x="315" y="316"/>
                  </a:lnTo>
                  <a:lnTo>
                    <a:pt x="317" y="316"/>
                  </a:lnTo>
                  <a:lnTo>
                    <a:pt x="315" y="316"/>
                  </a:lnTo>
                  <a:lnTo>
                    <a:pt x="315" y="314"/>
                  </a:lnTo>
                  <a:lnTo>
                    <a:pt x="317" y="311"/>
                  </a:lnTo>
                  <a:lnTo>
                    <a:pt x="317" y="309"/>
                  </a:lnTo>
                  <a:lnTo>
                    <a:pt x="319" y="308"/>
                  </a:lnTo>
                  <a:lnTo>
                    <a:pt x="322" y="306"/>
                  </a:lnTo>
                  <a:lnTo>
                    <a:pt x="323" y="305"/>
                  </a:lnTo>
                  <a:lnTo>
                    <a:pt x="327" y="301"/>
                  </a:lnTo>
                  <a:lnTo>
                    <a:pt x="328" y="298"/>
                  </a:lnTo>
                  <a:lnTo>
                    <a:pt x="330" y="295"/>
                  </a:lnTo>
                  <a:lnTo>
                    <a:pt x="330" y="290"/>
                  </a:lnTo>
                  <a:lnTo>
                    <a:pt x="328" y="286"/>
                  </a:lnTo>
                  <a:lnTo>
                    <a:pt x="328" y="285"/>
                  </a:lnTo>
                  <a:lnTo>
                    <a:pt x="327" y="281"/>
                  </a:lnTo>
                  <a:lnTo>
                    <a:pt x="323" y="281"/>
                  </a:lnTo>
                  <a:lnTo>
                    <a:pt x="320" y="280"/>
                  </a:lnTo>
                  <a:lnTo>
                    <a:pt x="315" y="280"/>
                  </a:lnTo>
                  <a:lnTo>
                    <a:pt x="310" y="280"/>
                  </a:lnTo>
                  <a:lnTo>
                    <a:pt x="307" y="280"/>
                  </a:lnTo>
                  <a:lnTo>
                    <a:pt x="297" y="281"/>
                  </a:lnTo>
                  <a:lnTo>
                    <a:pt x="284" y="283"/>
                  </a:lnTo>
                  <a:lnTo>
                    <a:pt x="274" y="286"/>
                  </a:lnTo>
                  <a:lnTo>
                    <a:pt x="271" y="286"/>
                  </a:lnTo>
                  <a:lnTo>
                    <a:pt x="266" y="286"/>
                  </a:lnTo>
                  <a:lnTo>
                    <a:pt x="261" y="285"/>
                  </a:lnTo>
                  <a:lnTo>
                    <a:pt x="256" y="283"/>
                  </a:lnTo>
                  <a:lnTo>
                    <a:pt x="251" y="280"/>
                  </a:lnTo>
                  <a:lnTo>
                    <a:pt x="249" y="276"/>
                  </a:lnTo>
                  <a:lnTo>
                    <a:pt x="248" y="272"/>
                  </a:lnTo>
                  <a:lnTo>
                    <a:pt x="249" y="270"/>
                  </a:lnTo>
                  <a:lnTo>
                    <a:pt x="251" y="267"/>
                  </a:lnTo>
                  <a:lnTo>
                    <a:pt x="254" y="265"/>
                  </a:lnTo>
                  <a:lnTo>
                    <a:pt x="258" y="263"/>
                  </a:lnTo>
                  <a:lnTo>
                    <a:pt x="261" y="262"/>
                  </a:lnTo>
                  <a:lnTo>
                    <a:pt x="262" y="260"/>
                  </a:lnTo>
                  <a:lnTo>
                    <a:pt x="266" y="258"/>
                  </a:lnTo>
                  <a:lnTo>
                    <a:pt x="269" y="257"/>
                  </a:lnTo>
                  <a:lnTo>
                    <a:pt x="274" y="253"/>
                  </a:lnTo>
                  <a:lnTo>
                    <a:pt x="279" y="252"/>
                  </a:lnTo>
                  <a:lnTo>
                    <a:pt x="282" y="252"/>
                  </a:lnTo>
                  <a:lnTo>
                    <a:pt x="287" y="252"/>
                  </a:lnTo>
                  <a:lnTo>
                    <a:pt x="290" y="252"/>
                  </a:lnTo>
                  <a:lnTo>
                    <a:pt x="294" y="250"/>
                  </a:lnTo>
                  <a:lnTo>
                    <a:pt x="297" y="248"/>
                  </a:lnTo>
                  <a:lnTo>
                    <a:pt x="300" y="247"/>
                  </a:lnTo>
                  <a:lnTo>
                    <a:pt x="304" y="244"/>
                  </a:lnTo>
                  <a:lnTo>
                    <a:pt x="305" y="244"/>
                  </a:lnTo>
                  <a:lnTo>
                    <a:pt x="309" y="244"/>
                  </a:lnTo>
                  <a:lnTo>
                    <a:pt x="312" y="242"/>
                  </a:lnTo>
                  <a:lnTo>
                    <a:pt x="317" y="242"/>
                  </a:lnTo>
                  <a:lnTo>
                    <a:pt x="330" y="239"/>
                  </a:lnTo>
                  <a:lnTo>
                    <a:pt x="345" y="234"/>
                  </a:lnTo>
                  <a:lnTo>
                    <a:pt x="350" y="234"/>
                  </a:lnTo>
                  <a:lnTo>
                    <a:pt x="355" y="232"/>
                  </a:lnTo>
                  <a:lnTo>
                    <a:pt x="360" y="232"/>
                  </a:lnTo>
                  <a:close/>
                  <a:moveTo>
                    <a:pt x="142" y="69"/>
                  </a:moveTo>
                  <a:lnTo>
                    <a:pt x="149" y="71"/>
                  </a:lnTo>
                  <a:lnTo>
                    <a:pt x="155" y="74"/>
                  </a:lnTo>
                  <a:lnTo>
                    <a:pt x="159" y="79"/>
                  </a:lnTo>
                  <a:lnTo>
                    <a:pt x="160" y="80"/>
                  </a:lnTo>
                  <a:lnTo>
                    <a:pt x="164" y="84"/>
                  </a:lnTo>
                  <a:lnTo>
                    <a:pt x="168" y="87"/>
                  </a:lnTo>
                  <a:lnTo>
                    <a:pt x="175" y="90"/>
                  </a:lnTo>
                  <a:lnTo>
                    <a:pt x="178" y="94"/>
                  </a:lnTo>
                  <a:lnTo>
                    <a:pt x="182" y="97"/>
                  </a:lnTo>
                  <a:lnTo>
                    <a:pt x="183" y="100"/>
                  </a:lnTo>
                  <a:lnTo>
                    <a:pt x="183" y="103"/>
                  </a:lnTo>
                  <a:lnTo>
                    <a:pt x="185" y="107"/>
                  </a:lnTo>
                  <a:lnTo>
                    <a:pt x="185" y="108"/>
                  </a:lnTo>
                  <a:lnTo>
                    <a:pt x="188" y="113"/>
                  </a:lnTo>
                  <a:lnTo>
                    <a:pt x="190" y="118"/>
                  </a:lnTo>
                  <a:lnTo>
                    <a:pt x="192" y="123"/>
                  </a:lnTo>
                  <a:lnTo>
                    <a:pt x="193" y="128"/>
                  </a:lnTo>
                  <a:lnTo>
                    <a:pt x="196" y="131"/>
                  </a:lnTo>
                  <a:lnTo>
                    <a:pt x="200" y="131"/>
                  </a:lnTo>
                  <a:lnTo>
                    <a:pt x="203" y="131"/>
                  </a:lnTo>
                  <a:lnTo>
                    <a:pt x="205" y="130"/>
                  </a:lnTo>
                  <a:lnTo>
                    <a:pt x="206" y="127"/>
                  </a:lnTo>
                  <a:lnTo>
                    <a:pt x="208" y="125"/>
                  </a:lnTo>
                  <a:lnTo>
                    <a:pt x="210" y="123"/>
                  </a:lnTo>
                  <a:lnTo>
                    <a:pt x="213" y="122"/>
                  </a:lnTo>
                  <a:lnTo>
                    <a:pt x="216" y="122"/>
                  </a:lnTo>
                  <a:lnTo>
                    <a:pt x="216" y="123"/>
                  </a:lnTo>
                  <a:lnTo>
                    <a:pt x="218" y="125"/>
                  </a:lnTo>
                  <a:lnTo>
                    <a:pt x="218" y="127"/>
                  </a:lnTo>
                  <a:lnTo>
                    <a:pt x="220" y="128"/>
                  </a:lnTo>
                  <a:lnTo>
                    <a:pt x="221" y="128"/>
                  </a:lnTo>
                  <a:lnTo>
                    <a:pt x="223" y="127"/>
                  </a:lnTo>
                  <a:lnTo>
                    <a:pt x="226" y="127"/>
                  </a:lnTo>
                  <a:lnTo>
                    <a:pt x="228" y="125"/>
                  </a:lnTo>
                  <a:lnTo>
                    <a:pt x="231" y="122"/>
                  </a:lnTo>
                  <a:lnTo>
                    <a:pt x="233" y="120"/>
                  </a:lnTo>
                  <a:lnTo>
                    <a:pt x="236" y="118"/>
                  </a:lnTo>
                  <a:lnTo>
                    <a:pt x="239" y="117"/>
                  </a:lnTo>
                  <a:lnTo>
                    <a:pt x="241" y="117"/>
                  </a:lnTo>
                  <a:lnTo>
                    <a:pt x="241" y="117"/>
                  </a:lnTo>
                  <a:lnTo>
                    <a:pt x="244" y="118"/>
                  </a:lnTo>
                  <a:lnTo>
                    <a:pt x="246" y="120"/>
                  </a:lnTo>
                  <a:lnTo>
                    <a:pt x="246" y="123"/>
                  </a:lnTo>
                  <a:lnTo>
                    <a:pt x="246" y="127"/>
                  </a:lnTo>
                  <a:lnTo>
                    <a:pt x="244" y="133"/>
                  </a:lnTo>
                  <a:lnTo>
                    <a:pt x="243" y="138"/>
                  </a:lnTo>
                  <a:lnTo>
                    <a:pt x="241" y="145"/>
                  </a:lnTo>
                  <a:lnTo>
                    <a:pt x="241" y="146"/>
                  </a:lnTo>
                  <a:lnTo>
                    <a:pt x="241" y="148"/>
                  </a:lnTo>
                  <a:lnTo>
                    <a:pt x="239" y="151"/>
                  </a:lnTo>
                  <a:lnTo>
                    <a:pt x="239" y="156"/>
                  </a:lnTo>
                  <a:lnTo>
                    <a:pt x="238" y="159"/>
                  </a:lnTo>
                  <a:lnTo>
                    <a:pt x="236" y="163"/>
                  </a:lnTo>
                  <a:lnTo>
                    <a:pt x="233" y="166"/>
                  </a:lnTo>
                  <a:lnTo>
                    <a:pt x="231" y="168"/>
                  </a:lnTo>
                  <a:lnTo>
                    <a:pt x="231" y="171"/>
                  </a:lnTo>
                  <a:lnTo>
                    <a:pt x="233" y="174"/>
                  </a:lnTo>
                  <a:lnTo>
                    <a:pt x="233" y="179"/>
                  </a:lnTo>
                  <a:lnTo>
                    <a:pt x="231" y="184"/>
                  </a:lnTo>
                  <a:lnTo>
                    <a:pt x="231" y="189"/>
                  </a:lnTo>
                  <a:lnTo>
                    <a:pt x="229" y="194"/>
                  </a:lnTo>
                  <a:lnTo>
                    <a:pt x="229" y="197"/>
                  </a:lnTo>
                  <a:lnTo>
                    <a:pt x="231" y="202"/>
                  </a:lnTo>
                  <a:lnTo>
                    <a:pt x="231" y="207"/>
                  </a:lnTo>
                  <a:lnTo>
                    <a:pt x="233" y="214"/>
                  </a:lnTo>
                  <a:lnTo>
                    <a:pt x="234" y="217"/>
                  </a:lnTo>
                  <a:lnTo>
                    <a:pt x="234" y="222"/>
                  </a:lnTo>
                  <a:lnTo>
                    <a:pt x="234" y="225"/>
                  </a:lnTo>
                  <a:lnTo>
                    <a:pt x="234" y="229"/>
                  </a:lnTo>
                  <a:lnTo>
                    <a:pt x="233" y="232"/>
                  </a:lnTo>
                  <a:lnTo>
                    <a:pt x="229" y="237"/>
                  </a:lnTo>
                  <a:lnTo>
                    <a:pt x="225" y="242"/>
                  </a:lnTo>
                  <a:lnTo>
                    <a:pt x="213" y="248"/>
                  </a:lnTo>
                  <a:lnTo>
                    <a:pt x="201" y="252"/>
                  </a:lnTo>
                  <a:lnTo>
                    <a:pt x="190" y="253"/>
                  </a:lnTo>
                  <a:lnTo>
                    <a:pt x="183" y="255"/>
                  </a:lnTo>
                  <a:lnTo>
                    <a:pt x="177" y="257"/>
                  </a:lnTo>
                  <a:lnTo>
                    <a:pt x="172" y="258"/>
                  </a:lnTo>
                  <a:lnTo>
                    <a:pt x="168" y="258"/>
                  </a:lnTo>
                  <a:lnTo>
                    <a:pt x="165" y="257"/>
                  </a:lnTo>
                  <a:lnTo>
                    <a:pt x="162" y="255"/>
                  </a:lnTo>
                  <a:lnTo>
                    <a:pt x="159" y="253"/>
                  </a:lnTo>
                  <a:lnTo>
                    <a:pt x="154" y="252"/>
                  </a:lnTo>
                  <a:lnTo>
                    <a:pt x="147" y="248"/>
                  </a:lnTo>
                  <a:lnTo>
                    <a:pt x="142" y="247"/>
                  </a:lnTo>
                  <a:lnTo>
                    <a:pt x="139" y="245"/>
                  </a:lnTo>
                  <a:lnTo>
                    <a:pt x="134" y="244"/>
                  </a:lnTo>
                  <a:lnTo>
                    <a:pt x="129" y="242"/>
                  </a:lnTo>
                  <a:lnTo>
                    <a:pt x="124" y="244"/>
                  </a:lnTo>
                  <a:lnTo>
                    <a:pt x="119" y="245"/>
                  </a:lnTo>
                  <a:lnTo>
                    <a:pt x="114" y="247"/>
                  </a:lnTo>
                  <a:lnTo>
                    <a:pt x="111" y="248"/>
                  </a:lnTo>
                  <a:lnTo>
                    <a:pt x="109" y="248"/>
                  </a:lnTo>
                  <a:lnTo>
                    <a:pt x="107" y="248"/>
                  </a:lnTo>
                  <a:lnTo>
                    <a:pt x="106" y="248"/>
                  </a:lnTo>
                  <a:lnTo>
                    <a:pt x="104" y="248"/>
                  </a:lnTo>
                  <a:lnTo>
                    <a:pt x="101" y="248"/>
                  </a:lnTo>
                  <a:lnTo>
                    <a:pt x="91" y="247"/>
                  </a:lnTo>
                  <a:lnTo>
                    <a:pt x="83" y="240"/>
                  </a:lnTo>
                  <a:lnTo>
                    <a:pt x="78" y="229"/>
                  </a:lnTo>
                  <a:lnTo>
                    <a:pt x="76" y="214"/>
                  </a:lnTo>
                  <a:lnTo>
                    <a:pt x="74" y="201"/>
                  </a:lnTo>
                  <a:lnTo>
                    <a:pt x="76" y="189"/>
                  </a:lnTo>
                  <a:lnTo>
                    <a:pt x="79" y="181"/>
                  </a:lnTo>
                  <a:lnTo>
                    <a:pt x="83" y="174"/>
                  </a:lnTo>
                  <a:lnTo>
                    <a:pt x="84" y="169"/>
                  </a:lnTo>
                  <a:lnTo>
                    <a:pt x="86" y="164"/>
                  </a:lnTo>
                  <a:lnTo>
                    <a:pt x="88" y="161"/>
                  </a:lnTo>
                  <a:lnTo>
                    <a:pt x="89" y="158"/>
                  </a:lnTo>
                  <a:lnTo>
                    <a:pt x="94" y="155"/>
                  </a:lnTo>
                  <a:lnTo>
                    <a:pt x="99" y="150"/>
                  </a:lnTo>
                  <a:lnTo>
                    <a:pt x="104" y="146"/>
                  </a:lnTo>
                  <a:lnTo>
                    <a:pt x="109" y="145"/>
                  </a:lnTo>
                  <a:lnTo>
                    <a:pt x="114" y="143"/>
                  </a:lnTo>
                  <a:lnTo>
                    <a:pt x="117" y="141"/>
                  </a:lnTo>
                  <a:lnTo>
                    <a:pt x="121" y="140"/>
                  </a:lnTo>
                  <a:lnTo>
                    <a:pt x="124" y="136"/>
                  </a:lnTo>
                  <a:lnTo>
                    <a:pt x="127" y="128"/>
                  </a:lnTo>
                  <a:lnTo>
                    <a:pt x="127" y="113"/>
                  </a:lnTo>
                  <a:lnTo>
                    <a:pt x="127" y="97"/>
                  </a:lnTo>
                  <a:lnTo>
                    <a:pt x="127" y="92"/>
                  </a:lnTo>
                  <a:lnTo>
                    <a:pt x="127" y="87"/>
                  </a:lnTo>
                  <a:lnTo>
                    <a:pt x="127" y="84"/>
                  </a:lnTo>
                  <a:lnTo>
                    <a:pt x="129" y="79"/>
                  </a:lnTo>
                  <a:lnTo>
                    <a:pt x="129" y="75"/>
                  </a:lnTo>
                  <a:lnTo>
                    <a:pt x="132" y="72"/>
                  </a:lnTo>
                  <a:lnTo>
                    <a:pt x="142" y="69"/>
                  </a:lnTo>
                  <a:close/>
                  <a:moveTo>
                    <a:pt x="323" y="0"/>
                  </a:moveTo>
                  <a:lnTo>
                    <a:pt x="330" y="0"/>
                  </a:lnTo>
                  <a:lnTo>
                    <a:pt x="337" y="1"/>
                  </a:lnTo>
                  <a:lnTo>
                    <a:pt x="343" y="3"/>
                  </a:lnTo>
                  <a:lnTo>
                    <a:pt x="348" y="6"/>
                  </a:lnTo>
                  <a:lnTo>
                    <a:pt x="356" y="10"/>
                  </a:lnTo>
                  <a:lnTo>
                    <a:pt x="363" y="13"/>
                  </a:lnTo>
                  <a:lnTo>
                    <a:pt x="368" y="18"/>
                  </a:lnTo>
                  <a:lnTo>
                    <a:pt x="373" y="19"/>
                  </a:lnTo>
                  <a:lnTo>
                    <a:pt x="376" y="23"/>
                  </a:lnTo>
                  <a:lnTo>
                    <a:pt x="380" y="26"/>
                  </a:lnTo>
                  <a:lnTo>
                    <a:pt x="384" y="36"/>
                  </a:lnTo>
                  <a:lnTo>
                    <a:pt x="384" y="46"/>
                  </a:lnTo>
                  <a:lnTo>
                    <a:pt x="381" y="54"/>
                  </a:lnTo>
                  <a:lnTo>
                    <a:pt x="380" y="57"/>
                  </a:lnTo>
                  <a:lnTo>
                    <a:pt x="378" y="59"/>
                  </a:lnTo>
                  <a:lnTo>
                    <a:pt x="378" y="61"/>
                  </a:lnTo>
                  <a:lnTo>
                    <a:pt x="378" y="64"/>
                  </a:lnTo>
                  <a:lnTo>
                    <a:pt x="378" y="67"/>
                  </a:lnTo>
                  <a:lnTo>
                    <a:pt x="378" y="71"/>
                  </a:lnTo>
                  <a:lnTo>
                    <a:pt x="376" y="74"/>
                  </a:lnTo>
                  <a:lnTo>
                    <a:pt x="375" y="77"/>
                  </a:lnTo>
                  <a:lnTo>
                    <a:pt x="371" y="79"/>
                  </a:lnTo>
                  <a:lnTo>
                    <a:pt x="371" y="82"/>
                  </a:lnTo>
                  <a:lnTo>
                    <a:pt x="370" y="85"/>
                  </a:lnTo>
                  <a:lnTo>
                    <a:pt x="370" y="90"/>
                  </a:lnTo>
                  <a:lnTo>
                    <a:pt x="368" y="94"/>
                  </a:lnTo>
                  <a:lnTo>
                    <a:pt x="368" y="95"/>
                  </a:lnTo>
                  <a:lnTo>
                    <a:pt x="368" y="95"/>
                  </a:lnTo>
                  <a:lnTo>
                    <a:pt x="368" y="95"/>
                  </a:lnTo>
                  <a:lnTo>
                    <a:pt x="368" y="97"/>
                  </a:lnTo>
                  <a:lnTo>
                    <a:pt x="366" y="99"/>
                  </a:lnTo>
                  <a:lnTo>
                    <a:pt x="366" y="100"/>
                  </a:lnTo>
                  <a:lnTo>
                    <a:pt x="365" y="102"/>
                  </a:lnTo>
                  <a:lnTo>
                    <a:pt x="365" y="105"/>
                  </a:lnTo>
                  <a:lnTo>
                    <a:pt x="363" y="110"/>
                  </a:lnTo>
                  <a:lnTo>
                    <a:pt x="363" y="113"/>
                  </a:lnTo>
                  <a:lnTo>
                    <a:pt x="363" y="115"/>
                  </a:lnTo>
                  <a:lnTo>
                    <a:pt x="365" y="117"/>
                  </a:lnTo>
                  <a:lnTo>
                    <a:pt x="365" y="118"/>
                  </a:lnTo>
                  <a:lnTo>
                    <a:pt x="366" y="118"/>
                  </a:lnTo>
                  <a:lnTo>
                    <a:pt x="366" y="118"/>
                  </a:lnTo>
                  <a:lnTo>
                    <a:pt x="366" y="118"/>
                  </a:lnTo>
                  <a:lnTo>
                    <a:pt x="366" y="120"/>
                  </a:lnTo>
                  <a:lnTo>
                    <a:pt x="368" y="120"/>
                  </a:lnTo>
                  <a:lnTo>
                    <a:pt x="371" y="120"/>
                  </a:lnTo>
                  <a:lnTo>
                    <a:pt x="373" y="120"/>
                  </a:lnTo>
                  <a:lnTo>
                    <a:pt x="375" y="122"/>
                  </a:lnTo>
                  <a:lnTo>
                    <a:pt x="376" y="123"/>
                  </a:lnTo>
                  <a:lnTo>
                    <a:pt x="378" y="123"/>
                  </a:lnTo>
                  <a:lnTo>
                    <a:pt x="381" y="122"/>
                  </a:lnTo>
                  <a:lnTo>
                    <a:pt x="383" y="122"/>
                  </a:lnTo>
                  <a:lnTo>
                    <a:pt x="386" y="123"/>
                  </a:lnTo>
                  <a:lnTo>
                    <a:pt x="388" y="127"/>
                  </a:lnTo>
                  <a:lnTo>
                    <a:pt x="389" y="130"/>
                  </a:lnTo>
                  <a:lnTo>
                    <a:pt x="391" y="131"/>
                  </a:lnTo>
                  <a:lnTo>
                    <a:pt x="391" y="133"/>
                  </a:lnTo>
                  <a:lnTo>
                    <a:pt x="391" y="136"/>
                  </a:lnTo>
                  <a:lnTo>
                    <a:pt x="391" y="140"/>
                  </a:lnTo>
                  <a:lnTo>
                    <a:pt x="384" y="155"/>
                  </a:lnTo>
                  <a:lnTo>
                    <a:pt x="375" y="164"/>
                  </a:lnTo>
                  <a:lnTo>
                    <a:pt x="365" y="169"/>
                  </a:lnTo>
                  <a:lnTo>
                    <a:pt x="358" y="171"/>
                  </a:lnTo>
                  <a:lnTo>
                    <a:pt x="350" y="176"/>
                  </a:lnTo>
                  <a:lnTo>
                    <a:pt x="338" y="179"/>
                  </a:lnTo>
                  <a:lnTo>
                    <a:pt x="327" y="183"/>
                  </a:lnTo>
                  <a:lnTo>
                    <a:pt x="319" y="183"/>
                  </a:lnTo>
                  <a:lnTo>
                    <a:pt x="317" y="184"/>
                  </a:lnTo>
                  <a:lnTo>
                    <a:pt x="317" y="184"/>
                  </a:lnTo>
                  <a:lnTo>
                    <a:pt x="315" y="186"/>
                  </a:lnTo>
                  <a:lnTo>
                    <a:pt x="314" y="188"/>
                  </a:lnTo>
                  <a:lnTo>
                    <a:pt x="309" y="188"/>
                  </a:lnTo>
                  <a:lnTo>
                    <a:pt x="304" y="192"/>
                  </a:lnTo>
                  <a:lnTo>
                    <a:pt x="299" y="197"/>
                  </a:lnTo>
                  <a:lnTo>
                    <a:pt x="294" y="199"/>
                  </a:lnTo>
                  <a:lnTo>
                    <a:pt x="290" y="201"/>
                  </a:lnTo>
                  <a:lnTo>
                    <a:pt x="287" y="201"/>
                  </a:lnTo>
                  <a:lnTo>
                    <a:pt x="286" y="201"/>
                  </a:lnTo>
                  <a:lnTo>
                    <a:pt x="286" y="201"/>
                  </a:lnTo>
                  <a:lnTo>
                    <a:pt x="286" y="201"/>
                  </a:lnTo>
                  <a:lnTo>
                    <a:pt x="284" y="201"/>
                  </a:lnTo>
                  <a:lnTo>
                    <a:pt x="282" y="201"/>
                  </a:lnTo>
                  <a:lnTo>
                    <a:pt x="281" y="202"/>
                  </a:lnTo>
                  <a:lnTo>
                    <a:pt x="277" y="202"/>
                  </a:lnTo>
                  <a:lnTo>
                    <a:pt x="276" y="202"/>
                  </a:lnTo>
                  <a:lnTo>
                    <a:pt x="274" y="202"/>
                  </a:lnTo>
                  <a:lnTo>
                    <a:pt x="272" y="201"/>
                  </a:lnTo>
                  <a:lnTo>
                    <a:pt x="271" y="197"/>
                  </a:lnTo>
                  <a:lnTo>
                    <a:pt x="269" y="194"/>
                  </a:lnTo>
                  <a:lnTo>
                    <a:pt x="271" y="191"/>
                  </a:lnTo>
                  <a:lnTo>
                    <a:pt x="272" y="186"/>
                  </a:lnTo>
                  <a:lnTo>
                    <a:pt x="274" y="179"/>
                  </a:lnTo>
                  <a:lnTo>
                    <a:pt x="277" y="174"/>
                  </a:lnTo>
                  <a:lnTo>
                    <a:pt x="281" y="171"/>
                  </a:lnTo>
                  <a:lnTo>
                    <a:pt x="282" y="168"/>
                  </a:lnTo>
                  <a:lnTo>
                    <a:pt x="284" y="164"/>
                  </a:lnTo>
                  <a:lnTo>
                    <a:pt x="282" y="161"/>
                  </a:lnTo>
                  <a:lnTo>
                    <a:pt x="282" y="158"/>
                  </a:lnTo>
                  <a:lnTo>
                    <a:pt x="281" y="156"/>
                  </a:lnTo>
                  <a:lnTo>
                    <a:pt x="279" y="155"/>
                  </a:lnTo>
                  <a:lnTo>
                    <a:pt x="279" y="151"/>
                  </a:lnTo>
                  <a:lnTo>
                    <a:pt x="279" y="148"/>
                  </a:lnTo>
                  <a:lnTo>
                    <a:pt x="279" y="148"/>
                  </a:lnTo>
                  <a:lnTo>
                    <a:pt x="279" y="146"/>
                  </a:lnTo>
                  <a:lnTo>
                    <a:pt x="279" y="145"/>
                  </a:lnTo>
                  <a:lnTo>
                    <a:pt x="279" y="141"/>
                  </a:lnTo>
                  <a:lnTo>
                    <a:pt x="279" y="138"/>
                  </a:lnTo>
                  <a:lnTo>
                    <a:pt x="279" y="131"/>
                  </a:lnTo>
                  <a:lnTo>
                    <a:pt x="281" y="128"/>
                  </a:lnTo>
                  <a:lnTo>
                    <a:pt x="284" y="123"/>
                  </a:lnTo>
                  <a:lnTo>
                    <a:pt x="286" y="122"/>
                  </a:lnTo>
                  <a:lnTo>
                    <a:pt x="287" y="120"/>
                  </a:lnTo>
                  <a:lnTo>
                    <a:pt x="290" y="118"/>
                  </a:lnTo>
                  <a:lnTo>
                    <a:pt x="290" y="117"/>
                  </a:lnTo>
                  <a:lnTo>
                    <a:pt x="292" y="115"/>
                  </a:lnTo>
                  <a:lnTo>
                    <a:pt x="294" y="113"/>
                  </a:lnTo>
                  <a:lnTo>
                    <a:pt x="297" y="112"/>
                  </a:lnTo>
                  <a:lnTo>
                    <a:pt x="300" y="110"/>
                  </a:lnTo>
                  <a:lnTo>
                    <a:pt x="305" y="108"/>
                  </a:lnTo>
                  <a:lnTo>
                    <a:pt x="307" y="107"/>
                  </a:lnTo>
                  <a:lnTo>
                    <a:pt x="309" y="103"/>
                  </a:lnTo>
                  <a:lnTo>
                    <a:pt x="310" y="100"/>
                  </a:lnTo>
                  <a:lnTo>
                    <a:pt x="309" y="95"/>
                  </a:lnTo>
                  <a:lnTo>
                    <a:pt x="309" y="92"/>
                  </a:lnTo>
                  <a:lnTo>
                    <a:pt x="309" y="89"/>
                  </a:lnTo>
                  <a:lnTo>
                    <a:pt x="309" y="85"/>
                  </a:lnTo>
                  <a:lnTo>
                    <a:pt x="309" y="80"/>
                  </a:lnTo>
                  <a:lnTo>
                    <a:pt x="310" y="75"/>
                  </a:lnTo>
                  <a:lnTo>
                    <a:pt x="314" y="71"/>
                  </a:lnTo>
                  <a:lnTo>
                    <a:pt x="317" y="67"/>
                  </a:lnTo>
                  <a:lnTo>
                    <a:pt x="317" y="64"/>
                  </a:lnTo>
                  <a:lnTo>
                    <a:pt x="317" y="62"/>
                  </a:lnTo>
                  <a:lnTo>
                    <a:pt x="317" y="61"/>
                  </a:lnTo>
                  <a:lnTo>
                    <a:pt x="317" y="59"/>
                  </a:lnTo>
                  <a:lnTo>
                    <a:pt x="317" y="57"/>
                  </a:lnTo>
                  <a:lnTo>
                    <a:pt x="317" y="56"/>
                  </a:lnTo>
                  <a:lnTo>
                    <a:pt x="319" y="51"/>
                  </a:lnTo>
                  <a:lnTo>
                    <a:pt x="320" y="44"/>
                  </a:lnTo>
                  <a:lnTo>
                    <a:pt x="319" y="38"/>
                  </a:lnTo>
                  <a:lnTo>
                    <a:pt x="317" y="33"/>
                  </a:lnTo>
                  <a:lnTo>
                    <a:pt x="312" y="29"/>
                  </a:lnTo>
                  <a:lnTo>
                    <a:pt x="310" y="28"/>
                  </a:lnTo>
                  <a:lnTo>
                    <a:pt x="307" y="28"/>
                  </a:lnTo>
                  <a:lnTo>
                    <a:pt x="304" y="26"/>
                  </a:lnTo>
                  <a:lnTo>
                    <a:pt x="300" y="26"/>
                  </a:lnTo>
                  <a:lnTo>
                    <a:pt x="299" y="23"/>
                  </a:lnTo>
                  <a:lnTo>
                    <a:pt x="297" y="19"/>
                  </a:lnTo>
                  <a:lnTo>
                    <a:pt x="297" y="14"/>
                  </a:lnTo>
                  <a:lnTo>
                    <a:pt x="299" y="11"/>
                  </a:lnTo>
                  <a:lnTo>
                    <a:pt x="300" y="8"/>
                  </a:lnTo>
                  <a:lnTo>
                    <a:pt x="304" y="5"/>
                  </a:lnTo>
                  <a:lnTo>
                    <a:pt x="307" y="5"/>
                  </a:lnTo>
                  <a:lnTo>
                    <a:pt x="309" y="5"/>
                  </a:lnTo>
                  <a:lnTo>
                    <a:pt x="312" y="3"/>
                  </a:lnTo>
                  <a:lnTo>
                    <a:pt x="315" y="3"/>
                  </a:lnTo>
                  <a:lnTo>
                    <a:pt x="319" y="1"/>
                  </a:lnTo>
                  <a:lnTo>
                    <a:pt x="320" y="0"/>
                  </a:lnTo>
                  <a:lnTo>
                    <a:pt x="32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8" name="Freeform 56"/>
            <p:cNvSpPr>
              <a:spLocks noEditPoints="1"/>
            </p:cNvSpPr>
            <p:nvPr/>
          </p:nvSpPr>
          <p:spPr bwMode="auto">
            <a:xfrm>
              <a:off x="9680576" y="2682876"/>
              <a:ext cx="730250" cy="1069975"/>
            </a:xfrm>
            <a:custGeom>
              <a:avLst/>
              <a:gdLst>
                <a:gd name="T0" fmla="*/ 209 w 460"/>
                <a:gd name="T1" fmla="*/ 556 h 674"/>
                <a:gd name="T2" fmla="*/ 207 w 460"/>
                <a:gd name="T3" fmla="*/ 584 h 674"/>
                <a:gd name="T4" fmla="*/ 257 w 460"/>
                <a:gd name="T5" fmla="*/ 594 h 674"/>
                <a:gd name="T6" fmla="*/ 272 w 460"/>
                <a:gd name="T7" fmla="*/ 566 h 674"/>
                <a:gd name="T8" fmla="*/ 260 w 460"/>
                <a:gd name="T9" fmla="*/ 544 h 674"/>
                <a:gd name="T10" fmla="*/ 316 w 460"/>
                <a:gd name="T11" fmla="*/ 221 h 674"/>
                <a:gd name="T12" fmla="*/ 181 w 460"/>
                <a:gd name="T13" fmla="*/ 233 h 674"/>
                <a:gd name="T14" fmla="*/ 268 w 460"/>
                <a:gd name="T15" fmla="*/ 180 h 674"/>
                <a:gd name="T16" fmla="*/ 255 w 460"/>
                <a:gd name="T17" fmla="*/ 218 h 674"/>
                <a:gd name="T18" fmla="*/ 214 w 460"/>
                <a:gd name="T19" fmla="*/ 147 h 674"/>
                <a:gd name="T20" fmla="*/ 196 w 460"/>
                <a:gd name="T21" fmla="*/ 167 h 674"/>
                <a:gd name="T22" fmla="*/ 221 w 460"/>
                <a:gd name="T23" fmla="*/ 172 h 674"/>
                <a:gd name="T24" fmla="*/ 69 w 460"/>
                <a:gd name="T25" fmla="*/ 106 h 674"/>
                <a:gd name="T26" fmla="*/ 102 w 460"/>
                <a:gd name="T27" fmla="*/ 211 h 674"/>
                <a:gd name="T28" fmla="*/ 51 w 460"/>
                <a:gd name="T29" fmla="*/ 317 h 674"/>
                <a:gd name="T30" fmla="*/ 41 w 460"/>
                <a:gd name="T31" fmla="*/ 137 h 674"/>
                <a:gd name="T32" fmla="*/ 31 w 460"/>
                <a:gd name="T33" fmla="*/ 93 h 674"/>
                <a:gd name="T34" fmla="*/ 316 w 460"/>
                <a:gd name="T35" fmla="*/ 106 h 674"/>
                <a:gd name="T36" fmla="*/ 287 w 460"/>
                <a:gd name="T37" fmla="*/ 111 h 674"/>
                <a:gd name="T38" fmla="*/ 255 w 460"/>
                <a:gd name="T39" fmla="*/ 126 h 674"/>
                <a:gd name="T40" fmla="*/ 341 w 460"/>
                <a:gd name="T41" fmla="*/ 132 h 674"/>
                <a:gd name="T42" fmla="*/ 387 w 460"/>
                <a:gd name="T43" fmla="*/ 79 h 674"/>
                <a:gd name="T44" fmla="*/ 405 w 460"/>
                <a:gd name="T45" fmla="*/ 10 h 674"/>
                <a:gd name="T46" fmla="*/ 427 w 460"/>
                <a:gd name="T47" fmla="*/ 33 h 674"/>
                <a:gd name="T48" fmla="*/ 458 w 460"/>
                <a:gd name="T49" fmla="*/ 61 h 674"/>
                <a:gd name="T50" fmla="*/ 369 w 460"/>
                <a:gd name="T51" fmla="*/ 178 h 674"/>
                <a:gd name="T52" fmla="*/ 361 w 460"/>
                <a:gd name="T53" fmla="*/ 231 h 674"/>
                <a:gd name="T54" fmla="*/ 460 w 460"/>
                <a:gd name="T55" fmla="*/ 271 h 674"/>
                <a:gd name="T56" fmla="*/ 341 w 460"/>
                <a:gd name="T57" fmla="*/ 361 h 674"/>
                <a:gd name="T58" fmla="*/ 272 w 460"/>
                <a:gd name="T59" fmla="*/ 462 h 674"/>
                <a:gd name="T60" fmla="*/ 399 w 460"/>
                <a:gd name="T61" fmla="*/ 508 h 674"/>
                <a:gd name="T62" fmla="*/ 323 w 460"/>
                <a:gd name="T63" fmla="*/ 547 h 674"/>
                <a:gd name="T64" fmla="*/ 275 w 460"/>
                <a:gd name="T65" fmla="*/ 653 h 674"/>
                <a:gd name="T66" fmla="*/ 249 w 460"/>
                <a:gd name="T67" fmla="*/ 674 h 674"/>
                <a:gd name="T68" fmla="*/ 212 w 460"/>
                <a:gd name="T69" fmla="*/ 663 h 674"/>
                <a:gd name="T70" fmla="*/ 168 w 460"/>
                <a:gd name="T71" fmla="*/ 641 h 674"/>
                <a:gd name="T72" fmla="*/ 130 w 460"/>
                <a:gd name="T73" fmla="*/ 597 h 674"/>
                <a:gd name="T74" fmla="*/ 112 w 460"/>
                <a:gd name="T75" fmla="*/ 554 h 674"/>
                <a:gd name="T76" fmla="*/ 151 w 460"/>
                <a:gd name="T77" fmla="*/ 521 h 674"/>
                <a:gd name="T78" fmla="*/ 221 w 460"/>
                <a:gd name="T79" fmla="*/ 493 h 674"/>
                <a:gd name="T80" fmla="*/ 209 w 460"/>
                <a:gd name="T81" fmla="*/ 444 h 674"/>
                <a:gd name="T82" fmla="*/ 153 w 460"/>
                <a:gd name="T83" fmla="*/ 430 h 674"/>
                <a:gd name="T84" fmla="*/ 260 w 460"/>
                <a:gd name="T85" fmla="*/ 341 h 674"/>
                <a:gd name="T86" fmla="*/ 376 w 460"/>
                <a:gd name="T87" fmla="*/ 267 h 674"/>
                <a:gd name="T88" fmla="*/ 300 w 460"/>
                <a:gd name="T89" fmla="*/ 292 h 674"/>
                <a:gd name="T90" fmla="*/ 272 w 460"/>
                <a:gd name="T91" fmla="*/ 271 h 674"/>
                <a:gd name="T92" fmla="*/ 97 w 460"/>
                <a:gd name="T93" fmla="*/ 426 h 674"/>
                <a:gd name="T94" fmla="*/ 5 w 460"/>
                <a:gd name="T95" fmla="*/ 458 h 674"/>
                <a:gd name="T96" fmla="*/ 51 w 460"/>
                <a:gd name="T97" fmla="*/ 378 h 674"/>
                <a:gd name="T98" fmla="*/ 148 w 460"/>
                <a:gd name="T99" fmla="*/ 249 h 674"/>
                <a:gd name="T100" fmla="*/ 110 w 460"/>
                <a:gd name="T101" fmla="*/ 220 h 674"/>
                <a:gd name="T102" fmla="*/ 112 w 460"/>
                <a:gd name="T103" fmla="*/ 111 h 674"/>
                <a:gd name="T104" fmla="*/ 141 w 460"/>
                <a:gd name="T105" fmla="*/ 66 h 674"/>
                <a:gd name="T106" fmla="*/ 145 w 460"/>
                <a:gd name="T107" fmla="*/ 160 h 674"/>
                <a:gd name="T108" fmla="*/ 173 w 460"/>
                <a:gd name="T109" fmla="*/ 135 h 674"/>
                <a:gd name="T110" fmla="*/ 168 w 460"/>
                <a:gd name="T111" fmla="*/ 109 h 674"/>
                <a:gd name="T112" fmla="*/ 196 w 460"/>
                <a:gd name="T113" fmla="*/ 65 h 674"/>
                <a:gd name="T114" fmla="*/ 272 w 460"/>
                <a:gd name="T115" fmla="*/ 28 h 674"/>
                <a:gd name="T116" fmla="*/ 277 w 460"/>
                <a:gd name="T117" fmla="*/ 79 h 674"/>
                <a:gd name="T118" fmla="*/ 320 w 460"/>
                <a:gd name="T119" fmla="*/ 40 h 674"/>
                <a:gd name="T120" fmla="*/ 343 w 460"/>
                <a:gd name="T121" fmla="*/ 2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0" h="674">
                  <a:moveTo>
                    <a:pt x="260" y="544"/>
                  </a:moveTo>
                  <a:lnTo>
                    <a:pt x="257" y="546"/>
                  </a:lnTo>
                  <a:lnTo>
                    <a:pt x="255" y="546"/>
                  </a:lnTo>
                  <a:lnTo>
                    <a:pt x="254" y="546"/>
                  </a:lnTo>
                  <a:lnTo>
                    <a:pt x="252" y="546"/>
                  </a:lnTo>
                  <a:lnTo>
                    <a:pt x="245" y="547"/>
                  </a:lnTo>
                  <a:lnTo>
                    <a:pt x="244" y="547"/>
                  </a:lnTo>
                  <a:lnTo>
                    <a:pt x="242" y="549"/>
                  </a:lnTo>
                  <a:lnTo>
                    <a:pt x="240" y="549"/>
                  </a:lnTo>
                  <a:lnTo>
                    <a:pt x="239" y="551"/>
                  </a:lnTo>
                  <a:lnTo>
                    <a:pt x="237" y="551"/>
                  </a:lnTo>
                  <a:lnTo>
                    <a:pt x="235" y="552"/>
                  </a:lnTo>
                  <a:lnTo>
                    <a:pt x="234" y="552"/>
                  </a:lnTo>
                  <a:lnTo>
                    <a:pt x="232" y="552"/>
                  </a:lnTo>
                  <a:lnTo>
                    <a:pt x="230" y="552"/>
                  </a:lnTo>
                  <a:lnTo>
                    <a:pt x="229" y="552"/>
                  </a:lnTo>
                  <a:lnTo>
                    <a:pt x="224" y="554"/>
                  </a:lnTo>
                  <a:lnTo>
                    <a:pt x="221" y="554"/>
                  </a:lnTo>
                  <a:lnTo>
                    <a:pt x="219" y="554"/>
                  </a:lnTo>
                  <a:lnTo>
                    <a:pt x="217" y="556"/>
                  </a:lnTo>
                  <a:lnTo>
                    <a:pt x="212" y="556"/>
                  </a:lnTo>
                  <a:lnTo>
                    <a:pt x="212" y="556"/>
                  </a:lnTo>
                  <a:lnTo>
                    <a:pt x="209" y="556"/>
                  </a:lnTo>
                  <a:lnTo>
                    <a:pt x="209" y="556"/>
                  </a:lnTo>
                  <a:lnTo>
                    <a:pt x="207" y="557"/>
                  </a:lnTo>
                  <a:lnTo>
                    <a:pt x="206" y="557"/>
                  </a:lnTo>
                  <a:lnTo>
                    <a:pt x="204" y="559"/>
                  </a:lnTo>
                  <a:lnTo>
                    <a:pt x="202" y="561"/>
                  </a:lnTo>
                  <a:lnTo>
                    <a:pt x="201" y="562"/>
                  </a:lnTo>
                  <a:lnTo>
                    <a:pt x="201" y="564"/>
                  </a:lnTo>
                  <a:lnTo>
                    <a:pt x="201" y="566"/>
                  </a:lnTo>
                  <a:lnTo>
                    <a:pt x="202" y="567"/>
                  </a:lnTo>
                  <a:lnTo>
                    <a:pt x="202" y="567"/>
                  </a:lnTo>
                  <a:lnTo>
                    <a:pt x="202" y="567"/>
                  </a:lnTo>
                  <a:lnTo>
                    <a:pt x="204" y="569"/>
                  </a:lnTo>
                  <a:lnTo>
                    <a:pt x="204" y="569"/>
                  </a:lnTo>
                  <a:lnTo>
                    <a:pt x="202" y="571"/>
                  </a:lnTo>
                  <a:lnTo>
                    <a:pt x="202" y="571"/>
                  </a:lnTo>
                  <a:lnTo>
                    <a:pt x="201" y="574"/>
                  </a:lnTo>
                  <a:lnTo>
                    <a:pt x="201" y="575"/>
                  </a:lnTo>
                  <a:lnTo>
                    <a:pt x="201" y="577"/>
                  </a:lnTo>
                  <a:lnTo>
                    <a:pt x="201" y="577"/>
                  </a:lnTo>
                  <a:lnTo>
                    <a:pt x="202" y="579"/>
                  </a:lnTo>
                  <a:lnTo>
                    <a:pt x="204" y="580"/>
                  </a:lnTo>
                  <a:lnTo>
                    <a:pt x="204" y="580"/>
                  </a:lnTo>
                  <a:lnTo>
                    <a:pt x="206" y="582"/>
                  </a:lnTo>
                  <a:lnTo>
                    <a:pt x="207" y="584"/>
                  </a:lnTo>
                  <a:lnTo>
                    <a:pt x="207" y="584"/>
                  </a:lnTo>
                  <a:lnTo>
                    <a:pt x="207" y="585"/>
                  </a:lnTo>
                  <a:lnTo>
                    <a:pt x="209" y="585"/>
                  </a:lnTo>
                  <a:lnTo>
                    <a:pt x="212" y="585"/>
                  </a:lnTo>
                  <a:lnTo>
                    <a:pt x="212" y="585"/>
                  </a:lnTo>
                  <a:lnTo>
                    <a:pt x="214" y="585"/>
                  </a:lnTo>
                  <a:lnTo>
                    <a:pt x="217" y="587"/>
                  </a:lnTo>
                  <a:lnTo>
                    <a:pt x="221" y="587"/>
                  </a:lnTo>
                  <a:lnTo>
                    <a:pt x="224" y="589"/>
                  </a:lnTo>
                  <a:lnTo>
                    <a:pt x="226" y="589"/>
                  </a:lnTo>
                  <a:lnTo>
                    <a:pt x="229" y="590"/>
                  </a:lnTo>
                  <a:lnTo>
                    <a:pt x="232" y="592"/>
                  </a:lnTo>
                  <a:lnTo>
                    <a:pt x="235" y="594"/>
                  </a:lnTo>
                  <a:lnTo>
                    <a:pt x="239" y="595"/>
                  </a:lnTo>
                  <a:lnTo>
                    <a:pt x="240" y="595"/>
                  </a:lnTo>
                  <a:lnTo>
                    <a:pt x="240" y="595"/>
                  </a:lnTo>
                  <a:lnTo>
                    <a:pt x="242" y="594"/>
                  </a:lnTo>
                  <a:lnTo>
                    <a:pt x="244" y="594"/>
                  </a:lnTo>
                  <a:lnTo>
                    <a:pt x="245" y="594"/>
                  </a:lnTo>
                  <a:lnTo>
                    <a:pt x="245" y="594"/>
                  </a:lnTo>
                  <a:lnTo>
                    <a:pt x="247" y="594"/>
                  </a:lnTo>
                  <a:lnTo>
                    <a:pt x="249" y="594"/>
                  </a:lnTo>
                  <a:lnTo>
                    <a:pt x="254" y="594"/>
                  </a:lnTo>
                  <a:lnTo>
                    <a:pt x="255" y="594"/>
                  </a:lnTo>
                  <a:lnTo>
                    <a:pt x="257" y="594"/>
                  </a:lnTo>
                  <a:lnTo>
                    <a:pt x="257" y="595"/>
                  </a:lnTo>
                  <a:lnTo>
                    <a:pt x="257" y="595"/>
                  </a:lnTo>
                  <a:lnTo>
                    <a:pt x="259" y="595"/>
                  </a:lnTo>
                  <a:lnTo>
                    <a:pt x="260" y="595"/>
                  </a:lnTo>
                  <a:lnTo>
                    <a:pt x="262" y="594"/>
                  </a:lnTo>
                  <a:lnTo>
                    <a:pt x="262" y="594"/>
                  </a:lnTo>
                  <a:lnTo>
                    <a:pt x="263" y="592"/>
                  </a:lnTo>
                  <a:lnTo>
                    <a:pt x="263" y="590"/>
                  </a:lnTo>
                  <a:lnTo>
                    <a:pt x="265" y="587"/>
                  </a:lnTo>
                  <a:lnTo>
                    <a:pt x="267" y="585"/>
                  </a:lnTo>
                  <a:lnTo>
                    <a:pt x="267" y="584"/>
                  </a:lnTo>
                  <a:lnTo>
                    <a:pt x="268" y="584"/>
                  </a:lnTo>
                  <a:lnTo>
                    <a:pt x="268" y="584"/>
                  </a:lnTo>
                  <a:lnTo>
                    <a:pt x="268" y="582"/>
                  </a:lnTo>
                  <a:lnTo>
                    <a:pt x="270" y="580"/>
                  </a:lnTo>
                  <a:lnTo>
                    <a:pt x="270" y="580"/>
                  </a:lnTo>
                  <a:lnTo>
                    <a:pt x="270" y="579"/>
                  </a:lnTo>
                  <a:lnTo>
                    <a:pt x="272" y="577"/>
                  </a:lnTo>
                  <a:lnTo>
                    <a:pt x="272" y="575"/>
                  </a:lnTo>
                  <a:lnTo>
                    <a:pt x="270" y="574"/>
                  </a:lnTo>
                  <a:lnTo>
                    <a:pt x="270" y="567"/>
                  </a:lnTo>
                  <a:lnTo>
                    <a:pt x="272" y="567"/>
                  </a:lnTo>
                  <a:lnTo>
                    <a:pt x="272" y="566"/>
                  </a:lnTo>
                  <a:lnTo>
                    <a:pt x="272" y="566"/>
                  </a:lnTo>
                  <a:lnTo>
                    <a:pt x="273" y="564"/>
                  </a:lnTo>
                  <a:lnTo>
                    <a:pt x="273" y="564"/>
                  </a:lnTo>
                  <a:lnTo>
                    <a:pt x="275" y="562"/>
                  </a:lnTo>
                  <a:lnTo>
                    <a:pt x="275" y="561"/>
                  </a:lnTo>
                  <a:lnTo>
                    <a:pt x="277" y="561"/>
                  </a:lnTo>
                  <a:lnTo>
                    <a:pt x="277" y="559"/>
                  </a:lnTo>
                  <a:lnTo>
                    <a:pt x="277" y="559"/>
                  </a:lnTo>
                  <a:lnTo>
                    <a:pt x="277" y="557"/>
                  </a:lnTo>
                  <a:lnTo>
                    <a:pt x="277" y="556"/>
                  </a:lnTo>
                  <a:lnTo>
                    <a:pt x="278" y="554"/>
                  </a:lnTo>
                  <a:lnTo>
                    <a:pt x="278" y="552"/>
                  </a:lnTo>
                  <a:lnTo>
                    <a:pt x="278" y="551"/>
                  </a:lnTo>
                  <a:lnTo>
                    <a:pt x="278" y="549"/>
                  </a:lnTo>
                  <a:lnTo>
                    <a:pt x="277" y="547"/>
                  </a:lnTo>
                  <a:lnTo>
                    <a:pt x="275" y="547"/>
                  </a:lnTo>
                  <a:lnTo>
                    <a:pt x="275" y="546"/>
                  </a:lnTo>
                  <a:lnTo>
                    <a:pt x="273" y="546"/>
                  </a:lnTo>
                  <a:lnTo>
                    <a:pt x="272" y="546"/>
                  </a:lnTo>
                  <a:lnTo>
                    <a:pt x="270" y="544"/>
                  </a:lnTo>
                  <a:lnTo>
                    <a:pt x="270" y="544"/>
                  </a:lnTo>
                  <a:lnTo>
                    <a:pt x="268" y="546"/>
                  </a:lnTo>
                  <a:lnTo>
                    <a:pt x="265" y="546"/>
                  </a:lnTo>
                  <a:lnTo>
                    <a:pt x="263" y="544"/>
                  </a:lnTo>
                  <a:lnTo>
                    <a:pt x="260" y="544"/>
                  </a:lnTo>
                  <a:close/>
                  <a:moveTo>
                    <a:pt x="316" y="220"/>
                  </a:moveTo>
                  <a:lnTo>
                    <a:pt x="315" y="220"/>
                  </a:lnTo>
                  <a:lnTo>
                    <a:pt x="313" y="221"/>
                  </a:lnTo>
                  <a:lnTo>
                    <a:pt x="308" y="221"/>
                  </a:lnTo>
                  <a:lnTo>
                    <a:pt x="305" y="223"/>
                  </a:lnTo>
                  <a:lnTo>
                    <a:pt x="301" y="224"/>
                  </a:lnTo>
                  <a:lnTo>
                    <a:pt x="298" y="228"/>
                  </a:lnTo>
                  <a:lnTo>
                    <a:pt x="295" y="229"/>
                  </a:lnTo>
                  <a:lnTo>
                    <a:pt x="293" y="233"/>
                  </a:lnTo>
                  <a:lnTo>
                    <a:pt x="295" y="234"/>
                  </a:lnTo>
                  <a:lnTo>
                    <a:pt x="295" y="236"/>
                  </a:lnTo>
                  <a:lnTo>
                    <a:pt x="298" y="238"/>
                  </a:lnTo>
                  <a:lnTo>
                    <a:pt x="300" y="241"/>
                  </a:lnTo>
                  <a:lnTo>
                    <a:pt x="303" y="241"/>
                  </a:lnTo>
                  <a:lnTo>
                    <a:pt x="305" y="241"/>
                  </a:lnTo>
                  <a:lnTo>
                    <a:pt x="308" y="241"/>
                  </a:lnTo>
                  <a:lnTo>
                    <a:pt x="311" y="243"/>
                  </a:lnTo>
                  <a:lnTo>
                    <a:pt x="313" y="241"/>
                  </a:lnTo>
                  <a:lnTo>
                    <a:pt x="315" y="241"/>
                  </a:lnTo>
                  <a:lnTo>
                    <a:pt x="315" y="238"/>
                  </a:lnTo>
                  <a:lnTo>
                    <a:pt x="315" y="233"/>
                  </a:lnTo>
                  <a:lnTo>
                    <a:pt x="315" y="229"/>
                  </a:lnTo>
                  <a:lnTo>
                    <a:pt x="316" y="224"/>
                  </a:lnTo>
                  <a:lnTo>
                    <a:pt x="316" y="221"/>
                  </a:lnTo>
                  <a:lnTo>
                    <a:pt x="316" y="220"/>
                  </a:lnTo>
                  <a:close/>
                  <a:moveTo>
                    <a:pt x="169" y="191"/>
                  </a:moveTo>
                  <a:lnTo>
                    <a:pt x="169" y="193"/>
                  </a:lnTo>
                  <a:lnTo>
                    <a:pt x="168" y="195"/>
                  </a:lnTo>
                  <a:lnTo>
                    <a:pt x="168" y="196"/>
                  </a:lnTo>
                  <a:lnTo>
                    <a:pt x="168" y="198"/>
                  </a:lnTo>
                  <a:lnTo>
                    <a:pt x="166" y="200"/>
                  </a:lnTo>
                  <a:lnTo>
                    <a:pt x="165" y="200"/>
                  </a:lnTo>
                  <a:lnTo>
                    <a:pt x="165" y="201"/>
                  </a:lnTo>
                  <a:lnTo>
                    <a:pt x="165" y="203"/>
                  </a:lnTo>
                  <a:lnTo>
                    <a:pt x="166" y="205"/>
                  </a:lnTo>
                  <a:lnTo>
                    <a:pt x="168" y="206"/>
                  </a:lnTo>
                  <a:lnTo>
                    <a:pt x="169" y="210"/>
                  </a:lnTo>
                  <a:lnTo>
                    <a:pt x="171" y="213"/>
                  </a:lnTo>
                  <a:lnTo>
                    <a:pt x="171" y="216"/>
                  </a:lnTo>
                  <a:lnTo>
                    <a:pt x="173" y="220"/>
                  </a:lnTo>
                  <a:lnTo>
                    <a:pt x="174" y="223"/>
                  </a:lnTo>
                  <a:lnTo>
                    <a:pt x="174" y="226"/>
                  </a:lnTo>
                  <a:lnTo>
                    <a:pt x="174" y="229"/>
                  </a:lnTo>
                  <a:lnTo>
                    <a:pt x="176" y="231"/>
                  </a:lnTo>
                  <a:lnTo>
                    <a:pt x="176" y="233"/>
                  </a:lnTo>
                  <a:lnTo>
                    <a:pt x="179" y="234"/>
                  </a:lnTo>
                  <a:lnTo>
                    <a:pt x="179" y="234"/>
                  </a:lnTo>
                  <a:lnTo>
                    <a:pt x="181" y="233"/>
                  </a:lnTo>
                  <a:lnTo>
                    <a:pt x="183" y="229"/>
                  </a:lnTo>
                  <a:lnTo>
                    <a:pt x="183" y="226"/>
                  </a:lnTo>
                  <a:lnTo>
                    <a:pt x="184" y="224"/>
                  </a:lnTo>
                  <a:lnTo>
                    <a:pt x="186" y="221"/>
                  </a:lnTo>
                  <a:lnTo>
                    <a:pt x="188" y="220"/>
                  </a:lnTo>
                  <a:lnTo>
                    <a:pt x="188" y="216"/>
                  </a:lnTo>
                  <a:lnTo>
                    <a:pt x="189" y="216"/>
                  </a:lnTo>
                  <a:lnTo>
                    <a:pt x="191" y="215"/>
                  </a:lnTo>
                  <a:lnTo>
                    <a:pt x="191" y="213"/>
                  </a:lnTo>
                  <a:lnTo>
                    <a:pt x="193" y="213"/>
                  </a:lnTo>
                  <a:lnTo>
                    <a:pt x="193" y="211"/>
                  </a:lnTo>
                  <a:lnTo>
                    <a:pt x="193" y="210"/>
                  </a:lnTo>
                  <a:lnTo>
                    <a:pt x="193" y="206"/>
                  </a:lnTo>
                  <a:lnTo>
                    <a:pt x="191" y="205"/>
                  </a:lnTo>
                  <a:lnTo>
                    <a:pt x="189" y="203"/>
                  </a:lnTo>
                  <a:lnTo>
                    <a:pt x="188" y="200"/>
                  </a:lnTo>
                  <a:lnTo>
                    <a:pt x="184" y="198"/>
                  </a:lnTo>
                  <a:lnTo>
                    <a:pt x="181" y="195"/>
                  </a:lnTo>
                  <a:lnTo>
                    <a:pt x="179" y="193"/>
                  </a:lnTo>
                  <a:lnTo>
                    <a:pt x="178" y="191"/>
                  </a:lnTo>
                  <a:lnTo>
                    <a:pt x="178" y="191"/>
                  </a:lnTo>
                  <a:lnTo>
                    <a:pt x="169" y="191"/>
                  </a:lnTo>
                  <a:close/>
                  <a:moveTo>
                    <a:pt x="287" y="178"/>
                  </a:moveTo>
                  <a:lnTo>
                    <a:pt x="268" y="180"/>
                  </a:lnTo>
                  <a:lnTo>
                    <a:pt x="265" y="180"/>
                  </a:lnTo>
                  <a:lnTo>
                    <a:pt x="265" y="180"/>
                  </a:lnTo>
                  <a:lnTo>
                    <a:pt x="265" y="182"/>
                  </a:lnTo>
                  <a:lnTo>
                    <a:pt x="265" y="185"/>
                  </a:lnTo>
                  <a:lnTo>
                    <a:pt x="263" y="187"/>
                  </a:lnTo>
                  <a:lnTo>
                    <a:pt x="262" y="188"/>
                  </a:lnTo>
                  <a:lnTo>
                    <a:pt x="260" y="190"/>
                  </a:lnTo>
                  <a:lnTo>
                    <a:pt x="260" y="191"/>
                  </a:lnTo>
                  <a:lnTo>
                    <a:pt x="260" y="191"/>
                  </a:lnTo>
                  <a:lnTo>
                    <a:pt x="257" y="198"/>
                  </a:lnTo>
                  <a:lnTo>
                    <a:pt x="255" y="198"/>
                  </a:lnTo>
                  <a:lnTo>
                    <a:pt x="254" y="200"/>
                  </a:lnTo>
                  <a:lnTo>
                    <a:pt x="250" y="201"/>
                  </a:lnTo>
                  <a:lnTo>
                    <a:pt x="249" y="205"/>
                  </a:lnTo>
                  <a:lnTo>
                    <a:pt x="247" y="210"/>
                  </a:lnTo>
                  <a:lnTo>
                    <a:pt x="245" y="213"/>
                  </a:lnTo>
                  <a:lnTo>
                    <a:pt x="245" y="216"/>
                  </a:lnTo>
                  <a:lnTo>
                    <a:pt x="244" y="220"/>
                  </a:lnTo>
                  <a:lnTo>
                    <a:pt x="245" y="223"/>
                  </a:lnTo>
                  <a:lnTo>
                    <a:pt x="249" y="224"/>
                  </a:lnTo>
                  <a:lnTo>
                    <a:pt x="250" y="224"/>
                  </a:lnTo>
                  <a:lnTo>
                    <a:pt x="250" y="223"/>
                  </a:lnTo>
                  <a:lnTo>
                    <a:pt x="254" y="220"/>
                  </a:lnTo>
                  <a:lnTo>
                    <a:pt x="255" y="218"/>
                  </a:lnTo>
                  <a:lnTo>
                    <a:pt x="259" y="215"/>
                  </a:lnTo>
                  <a:lnTo>
                    <a:pt x="262" y="213"/>
                  </a:lnTo>
                  <a:lnTo>
                    <a:pt x="263" y="211"/>
                  </a:lnTo>
                  <a:lnTo>
                    <a:pt x="267" y="211"/>
                  </a:lnTo>
                  <a:lnTo>
                    <a:pt x="268" y="211"/>
                  </a:lnTo>
                  <a:lnTo>
                    <a:pt x="272" y="210"/>
                  </a:lnTo>
                  <a:lnTo>
                    <a:pt x="277" y="210"/>
                  </a:lnTo>
                  <a:lnTo>
                    <a:pt x="280" y="208"/>
                  </a:lnTo>
                  <a:lnTo>
                    <a:pt x="283" y="206"/>
                  </a:lnTo>
                  <a:lnTo>
                    <a:pt x="287" y="205"/>
                  </a:lnTo>
                  <a:lnTo>
                    <a:pt x="290" y="201"/>
                  </a:lnTo>
                  <a:lnTo>
                    <a:pt x="291" y="196"/>
                  </a:lnTo>
                  <a:lnTo>
                    <a:pt x="291" y="193"/>
                  </a:lnTo>
                  <a:lnTo>
                    <a:pt x="291" y="188"/>
                  </a:lnTo>
                  <a:lnTo>
                    <a:pt x="290" y="185"/>
                  </a:lnTo>
                  <a:lnTo>
                    <a:pt x="288" y="182"/>
                  </a:lnTo>
                  <a:lnTo>
                    <a:pt x="288" y="178"/>
                  </a:lnTo>
                  <a:lnTo>
                    <a:pt x="287" y="178"/>
                  </a:lnTo>
                  <a:close/>
                  <a:moveTo>
                    <a:pt x="221" y="144"/>
                  </a:moveTo>
                  <a:lnTo>
                    <a:pt x="219" y="144"/>
                  </a:lnTo>
                  <a:lnTo>
                    <a:pt x="219" y="144"/>
                  </a:lnTo>
                  <a:lnTo>
                    <a:pt x="217" y="145"/>
                  </a:lnTo>
                  <a:lnTo>
                    <a:pt x="216" y="145"/>
                  </a:lnTo>
                  <a:lnTo>
                    <a:pt x="214" y="147"/>
                  </a:lnTo>
                  <a:lnTo>
                    <a:pt x="212" y="145"/>
                  </a:lnTo>
                  <a:lnTo>
                    <a:pt x="212" y="145"/>
                  </a:lnTo>
                  <a:lnTo>
                    <a:pt x="212" y="147"/>
                  </a:lnTo>
                  <a:lnTo>
                    <a:pt x="211" y="149"/>
                  </a:lnTo>
                  <a:lnTo>
                    <a:pt x="211" y="150"/>
                  </a:lnTo>
                  <a:lnTo>
                    <a:pt x="211" y="152"/>
                  </a:lnTo>
                  <a:lnTo>
                    <a:pt x="211" y="154"/>
                  </a:lnTo>
                  <a:lnTo>
                    <a:pt x="212" y="154"/>
                  </a:lnTo>
                  <a:lnTo>
                    <a:pt x="211" y="157"/>
                  </a:lnTo>
                  <a:lnTo>
                    <a:pt x="211" y="157"/>
                  </a:lnTo>
                  <a:lnTo>
                    <a:pt x="209" y="157"/>
                  </a:lnTo>
                  <a:lnTo>
                    <a:pt x="207" y="159"/>
                  </a:lnTo>
                  <a:lnTo>
                    <a:pt x="207" y="159"/>
                  </a:lnTo>
                  <a:lnTo>
                    <a:pt x="206" y="160"/>
                  </a:lnTo>
                  <a:lnTo>
                    <a:pt x="206" y="162"/>
                  </a:lnTo>
                  <a:lnTo>
                    <a:pt x="204" y="162"/>
                  </a:lnTo>
                  <a:lnTo>
                    <a:pt x="204" y="163"/>
                  </a:lnTo>
                  <a:lnTo>
                    <a:pt x="204" y="163"/>
                  </a:lnTo>
                  <a:lnTo>
                    <a:pt x="202" y="163"/>
                  </a:lnTo>
                  <a:lnTo>
                    <a:pt x="201" y="163"/>
                  </a:lnTo>
                  <a:lnTo>
                    <a:pt x="199" y="165"/>
                  </a:lnTo>
                  <a:lnTo>
                    <a:pt x="197" y="165"/>
                  </a:lnTo>
                  <a:lnTo>
                    <a:pt x="196" y="165"/>
                  </a:lnTo>
                  <a:lnTo>
                    <a:pt x="196" y="167"/>
                  </a:lnTo>
                  <a:lnTo>
                    <a:pt x="196" y="167"/>
                  </a:lnTo>
                  <a:lnTo>
                    <a:pt x="194" y="167"/>
                  </a:lnTo>
                  <a:lnTo>
                    <a:pt x="194" y="168"/>
                  </a:lnTo>
                  <a:lnTo>
                    <a:pt x="194" y="170"/>
                  </a:lnTo>
                  <a:lnTo>
                    <a:pt x="194" y="173"/>
                  </a:lnTo>
                  <a:lnTo>
                    <a:pt x="194" y="175"/>
                  </a:lnTo>
                  <a:lnTo>
                    <a:pt x="194" y="177"/>
                  </a:lnTo>
                  <a:lnTo>
                    <a:pt x="194" y="177"/>
                  </a:lnTo>
                  <a:lnTo>
                    <a:pt x="194" y="177"/>
                  </a:lnTo>
                  <a:lnTo>
                    <a:pt x="196" y="178"/>
                  </a:lnTo>
                  <a:lnTo>
                    <a:pt x="196" y="178"/>
                  </a:lnTo>
                  <a:lnTo>
                    <a:pt x="197" y="182"/>
                  </a:lnTo>
                  <a:lnTo>
                    <a:pt x="199" y="183"/>
                  </a:lnTo>
                  <a:lnTo>
                    <a:pt x="201" y="185"/>
                  </a:lnTo>
                  <a:lnTo>
                    <a:pt x="202" y="185"/>
                  </a:lnTo>
                  <a:lnTo>
                    <a:pt x="204" y="185"/>
                  </a:lnTo>
                  <a:lnTo>
                    <a:pt x="206" y="183"/>
                  </a:lnTo>
                  <a:lnTo>
                    <a:pt x="209" y="182"/>
                  </a:lnTo>
                  <a:lnTo>
                    <a:pt x="212" y="178"/>
                  </a:lnTo>
                  <a:lnTo>
                    <a:pt x="212" y="177"/>
                  </a:lnTo>
                  <a:lnTo>
                    <a:pt x="214" y="177"/>
                  </a:lnTo>
                  <a:lnTo>
                    <a:pt x="217" y="175"/>
                  </a:lnTo>
                  <a:lnTo>
                    <a:pt x="219" y="173"/>
                  </a:lnTo>
                  <a:lnTo>
                    <a:pt x="221" y="172"/>
                  </a:lnTo>
                  <a:lnTo>
                    <a:pt x="222" y="170"/>
                  </a:lnTo>
                  <a:lnTo>
                    <a:pt x="224" y="167"/>
                  </a:lnTo>
                  <a:lnTo>
                    <a:pt x="226" y="165"/>
                  </a:lnTo>
                  <a:lnTo>
                    <a:pt x="226" y="163"/>
                  </a:lnTo>
                  <a:lnTo>
                    <a:pt x="227" y="162"/>
                  </a:lnTo>
                  <a:lnTo>
                    <a:pt x="229" y="162"/>
                  </a:lnTo>
                  <a:lnTo>
                    <a:pt x="229" y="160"/>
                  </a:lnTo>
                  <a:lnTo>
                    <a:pt x="229" y="160"/>
                  </a:lnTo>
                  <a:lnTo>
                    <a:pt x="229" y="157"/>
                  </a:lnTo>
                  <a:lnTo>
                    <a:pt x="229" y="155"/>
                  </a:lnTo>
                  <a:lnTo>
                    <a:pt x="229" y="154"/>
                  </a:lnTo>
                  <a:lnTo>
                    <a:pt x="227" y="152"/>
                  </a:lnTo>
                  <a:lnTo>
                    <a:pt x="224" y="150"/>
                  </a:lnTo>
                  <a:lnTo>
                    <a:pt x="222" y="149"/>
                  </a:lnTo>
                  <a:lnTo>
                    <a:pt x="222" y="145"/>
                  </a:lnTo>
                  <a:lnTo>
                    <a:pt x="221" y="144"/>
                  </a:lnTo>
                  <a:lnTo>
                    <a:pt x="221" y="144"/>
                  </a:lnTo>
                  <a:close/>
                  <a:moveTo>
                    <a:pt x="44" y="89"/>
                  </a:moveTo>
                  <a:lnTo>
                    <a:pt x="51" y="91"/>
                  </a:lnTo>
                  <a:lnTo>
                    <a:pt x="59" y="98"/>
                  </a:lnTo>
                  <a:lnTo>
                    <a:pt x="59" y="99"/>
                  </a:lnTo>
                  <a:lnTo>
                    <a:pt x="61" y="101"/>
                  </a:lnTo>
                  <a:lnTo>
                    <a:pt x="66" y="104"/>
                  </a:lnTo>
                  <a:lnTo>
                    <a:pt x="69" y="106"/>
                  </a:lnTo>
                  <a:lnTo>
                    <a:pt x="74" y="107"/>
                  </a:lnTo>
                  <a:lnTo>
                    <a:pt x="77" y="109"/>
                  </a:lnTo>
                  <a:lnTo>
                    <a:pt x="80" y="112"/>
                  </a:lnTo>
                  <a:lnTo>
                    <a:pt x="84" y="116"/>
                  </a:lnTo>
                  <a:lnTo>
                    <a:pt x="87" y="119"/>
                  </a:lnTo>
                  <a:lnTo>
                    <a:pt x="90" y="122"/>
                  </a:lnTo>
                  <a:lnTo>
                    <a:pt x="92" y="129"/>
                  </a:lnTo>
                  <a:lnTo>
                    <a:pt x="92" y="134"/>
                  </a:lnTo>
                  <a:lnTo>
                    <a:pt x="94" y="139"/>
                  </a:lnTo>
                  <a:lnTo>
                    <a:pt x="95" y="142"/>
                  </a:lnTo>
                  <a:lnTo>
                    <a:pt x="97" y="144"/>
                  </a:lnTo>
                  <a:lnTo>
                    <a:pt x="99" y="145"/>
                  </a:lnTo>
                  <a:lnTo>
                    <a:pt x="102" y="147"/>
                  </a:lnTo>
                  <a:lnTo>
                    <a:pt x="103" y="152"/>
                  </a:lnTo>
                  <a:lnTo>
                    <a:pt x="105" y="157"/>
                  </a:lnTo>
                  <a:lnTo>
                    <a:pt x="103" y="162"/>
                  </a:lnTo>
                  <a:lnTo>
                    <a:pt x="102" y="168"/>
                  </a:lnTo>
                  <a:lnTo>
                    <a:pt x="102" y="173"/>
                  </a:lnTo>
                  <a:lnTo>
                    <a:pt x="103" y="178"/>
                  </a:lnTo>
                  <a:lnTo>
                    <a:pt x="102" y="183"/>
                  </a:lnTo>
                  <a:lnTo>
                    <a:pt x="102" y="188"/>
                  </a:lnTo>
                  <a:lnTo>
                    <a:pt x="102" y="195"/>
                  </a:lnTo>
                  <a:lnTo>
                    <a:pt x="102" y="201"/>
                  </a:lnTo>
                  <a:lnTo>
                    <a:pt x="102" y="211"/>
                  </a:lnTo>
                  <a:lnTo>
                    <a:pt x="100" y="221"/>
                  </a:lnTo>
                  <a:lnTo>
                    <a:pt x="100" y="231"/>
                  </a:lnTo>
                  <a:lnTo>
                    <a:pt x="99" y="244"/>
                  </a:lnTo>
                  <a:lnTo>
                    <a:pt x="99" y="262"/>
                  </a:lnTo>
                  <a:lnTo>
                    <a:pt x="100" y="267"/>
                  </a:lnTo>
                  <a:lnTo>
                    <a:pt x="100" y="272"/>
                  </a:lnTo>
                  <a:lnTo>
                    <a:pt x="99" y="276"/>
                  </a:lnTo>
                  <a:lnTo>
                    <a:pt x="99" y="280"/>
                  </a:lnTo>
                  <a:lnTo>
                    <a:pt x="99" y="289"/>
                  </a:lnTo>
                  <a:lnTo>
                    <a:pt x="99" y="297"/>
                  </a:lnTo>
                  <a:lnTo>
                    <a:pt x="99" y="305"/>
                  </a:lnTo>
                  <a:lnTo>
                    <a:pt x="99" y="308"/>
                  </a:lnTo>
                  <a:lnTo>
                    <a:pt x="99" y="312"/>
                  </a:lnTo>
                  <a:lnTo>
                    <a:pt x="97" y="317"/>
                  </a:lnTo>
                  <a:lnTo>
                    <a:pt x="94" y="320"/>
                  </a:lnTo>
                  <a:lnTo>
                    <a:pt x="92" y="323"/>
                  </a:lnTo>
                  <a:lnTo>
                    <a:pt x="87" y="325"/>
                  </a:lnTo>
                  <a:lnTo>
                    <a:pt x="84" y="327"/>
                  </a:lnTo>
                  <a:lnTo>
                    <a:pt x="75" y="327"/>
                  </a:lnTo>
                  <a:lnTo>
                    <a:pt x="67" y="327"/>
                  </a:lnTo>
                  <a:lnTo>
                    <a:pt x="61" y="325"/>
                  </a:lnTo>
                  <a:lnTo>
                    <a:pt x="57" y="323"/>
                  </a:lnTo>
                  <a:lnTo>
                    <a:pt x="54" y="320"/>
                  </a:lnTo>
                  <a:lnTo>
                    <a:pt x="51" y="317"/>
                  </a:lnTo>
                  <a:lnTo>
                    <a:pt x="51" y="313"/>
                  </a:lnTo>
                  <a:lnTo>
                    <a:pt x="49" y="310"/>
                  </a:lnTo>
                  <a:lnTo>
                    <a:pt x="49" y="308"/>
                  </a:lnTo>
                  <a:lnTo>
                    <a:pt x="49" y="305"/>
                  </a:lnTo>
                  <a:lnTo>
                    <a:pt x="49" y="300"/>
                  </a:lnTo>
                  <a:lnTo>
                    <a:pt x="47" y="295"/>
                  </a:lnTo>
                  <a:lnTo>
                    <a:pt x="47" y="292"/>
                  </a:lnTo>
                  <a:lnTo>
                    <a:pt x="47" y="289"/>
                  </a:lnTo>
                  <a:lnTo>
                    <a:pt x="49" y="285"/>
                  </a:lnTo>
                  <a:lnTo>
                    <a:pt x="51" y="284"/>
                  </a:lnTo>
                  <a:lnTo>
                    <a:pt x="52" y="282"/>
                  </a:lnTo>
                  <a:lnTo>
                    <a:pt x="56" y="276"/>
                  </a:lnTo>
                  <a:lnTo>
                    <a:pt x="59" y="271"/>
                  </a:lnTo>
                  <a:lnTo>
                    <a:pt x="59" y="264"/>
                  </a:lnTo>
                  <a:lnTo>
                    <a:pt x="56" y="252"/>
                  </a:lnTo>
                  <a:lnTo>
                    <a:pt x="51" y="234"/>
                  </a:lnTo>
                  <a:lnTo>
                    <a:pt x="49" y="215"/>
                  </a:lnTo>
                  <a:lnTo>
                    <a:pt x="49" y="198"/>
                  </a:lnTo>
                  <a:lnTo>
                    <a:pt x="51" y="180"/>
                  </a:lnTo>
                  <a:lnTo>
                    <a:pt x="51" y="162"/>
                  </a:lnTo>
                  <a:lnTo>
                    <a:pt x="46" y="145"/>
                  </a:lnTo>
                  <a:lnTo>
                    <a:pt x="42" y="142"/>
                  </a:lnTo>
                  <a:lnTo>
                    <a:pt x="42" y="139"/>
                  </a:lnTo>
                  <a:lnTo>
                    <a:pt x="41" y="137"/>
                  </a:lnTo>
                  <a:lnTo>
                    <a:pt x="41" y="137"/>
                  </a:lnTo>
                  <a:lnTo>
                    <a:pt x="41" y="137"/>
                  </a:lnTo>
                  <a:lnTo>
                    <a:pt x="39" y="137"/>
                  </a:lnTo>
                  <a:lnTo>
                    <a:pt x="38" y="137"/>
                  </a:lnTo>
                  <a:lnTo>
                    <a:pt x="36" y="134"/>
                  </a:lnTo>
                  <a:lnTo>
                    <a:pt x="34" y="131"/>
                  </a:lnTo>
                  <a:lnTo>
                    <a:pt x="33" y="127"/>
                  </a:lnTo>
                  <a:lnTo>
                    <a:pt x="31" y="124"/>
                  </a:lnTo>
                  <a:lnTo>
                    <a:pt x="28" y="122"/>
                  </a:lnTo>
                  <a:lnTo>
                    <a:pt x="24" y="121"/>
                  </a:lnTo>
                  <a:lnTo>
                    <a:pt x="23" y="119"/>
                  </a:lnTo>
                  <a:lnTo>
                    <a:pt x="21" y="119"/>
                  </a:lnTo>
                  <a:lnTo>
                    <a:pt x="19" y="117"/>
                  </a:lnTo>
                  <a:lnTo>
                    <a:pt x="18" y="114"/>
                  </a:lnTo>
                  <a:lnTo>
                    <a:pt x="18" y="111"/>
                  </a:lnTo>
                  <a:lnTo>
                    <a:pt x="18" y="104"/>
                  </a:lnTo>
                  <a:lnTo>
                    <a:pt x="18" y="101"/>
                  </a:lnTo>
                  <a:lnTo>
                    <a:pt x="19" y="98"/>
                  </a:lnTo>
                  <a:lnTo>
                    <a:pt x="19" y="94"/>
                  </a:lnTo>
                  <a:lnTo>
                    <a:pt x="21" y="93"/>
                  </a:lnTo>
                  <a:lnTo>
                    <a:pt x="23" y="93"/>
                  </a:lnTo>
                  <a:lnTo>
                    <a:pt x="26" y="93"/>
                  </a:lnTo>
                  <a:lnTo>
                    <a:pt x="29" y="93"/>
                  </a:lnTo>
                  <a:lnTo>
                    <a:pt x="31" y="93"/>
                  </a:lnTo>
                  <a:lnTo>
                    <a:pt x="38" y="91"/>
                  </a:lnTo>
                  <a:lnTo>
                    <a:pt x="44" y="89"/>
                  </a:lnTo>
                  <a:close/>
                  <a:moveTo>
                    <a:pt x="392" y="61"/>
                  </a:moveTo>
                  <a:lnTo>
                    <a:pt x="389" y="63"/>
                  </a:lnTo>
                  <a:lnTo>
                    <a:pt x="385" y="65"/>
                  </a:lnTo>
                  <a:lnTo>
                    <a:pt x="384" y="68"/>
                  </a:lnTo>
                  <a:lnTo>
                    <a:pt x="382" y="71"/>
                  </a:lnTo>
                  <a:lnTo>
                    <a:pt x="382" y="71"/>
                  </a:lnTo>
                  <a:lnTo>
                    <a:pt x="376" y="74"/>
                  </a:lnTo>
                  <a:lnTo>
                    <a:pt x="376" y="74"/>
                  </a:lnTo>
                  <a:lnTo>
                    <a:pt x="372" y="76"/>
                  </a:lnTo>
                  <a:lnTo>
                    <a:pt x="367" y="78"/>
                  </a:lnTo>
                  <a:lnTo>
                    <a:pt x="362" y="79"/>
                  </a:lnTo>
                  <a:lnTo>
                    <a:pt x="357" y="83"/>
                  </a:lnTo>
                  <a:lnTo>
                    <a:pt x="353" y="86"/>
                  </a:lnTo>
                  <a:lnTo>
                    <a:pt x="339" y="94"/>
                  </a:lnTo>
                  <a:lnTo>
                    <a:pt x="326" y="101"/>
                  </a:lnTo>
                  <a:lnTo>
                    <a:pt x="324" y="101"/>
                  </a:lnTo>
                  <a:lnTo>
                    <a:pt x="324" y="101"/>
                  </a:lnTo>
                  <a:lnTo>
                    <a:pt x="320" y="101"/>
                  </a:lnTo>
                  <a:lnTo>
                    <a:pt x="318" y="103"/>
                  </a:lnTo>
                  <a:lnTo>
                    <a:pt x="318" y="104"/>
                  </a:lnTo>
                  <a:lnTo>
                    <a:pt x="318" y="104"/>
                  </a:lnTo>
                  <a:lnTo>
                    <a:pt x="316" y="106"/>
                  </a:lnTo>
                  <a:lnTo>
                    <a:pt x="315" y="106"/>
                  </a:lnTo>
                  <a:lnTo>
                    <a:pt x="313" y="106"/>
                  </a:lnTo>
                  <a:lnTo>
                    <a:pt x="311" y="104"/>
                  </a:lnTo>
                  <a:lnTo>
                    <a:pt x="310" y="104"/>
                  </a:lnTo>
                  <a:lnTo>
                    <a:pt x="308" y="103"/>
                  </a:lnTo>
                  <a:lnTo>
                    <a:pt x="306" y="103"/>
                  </a:lnTo>
                  <a:lnTo>
                    <a:pt x="306" y="104"/>
                  </a:lnTo>
                  <a:lnTo>
                    <a:pt x="305" y="104"/>
                  </a:lnTo>
                  <a:lnTo>
                    <a:pt x="303" y="107"/>
                  </a:lnTo>
                  <a:lnTo>
                    <a:pt x="301" y="109"/>
                  </a:lnTo>
                  <a:lnTo>
                    <a:pt x="300" y="109"/>
                  </a:lnTo>
                  <a:lnTo>
                    <a:pt x="296" y="107"/>
                  </a:lnTo>
                  <a:lnTo>
                    <a:pt x="295" y="106"/>
                  </a:lnTo>
                  <a:lnTo>
                    <a:pt x="293" y="104"/>
                  </a:lnTo>
                  <a:lnTo>
                    <a:pt x="291" y="104"/>
                  </a:lnTo>
                  <a:lnTo>
                    <a:pt x="291" y="106"/>
                  </a:lnTo>
                  <a:lnTo>
                    <a:pt x="291" y="107"/>
                  </a:lnTo>
                  <a:lnTo>
                    <a:pt x="291" y="109"/>
                  </a:lnTo>
                  <a:lnTo>
                    <a:pt x="291" y="111"/>
                  </a:lnTo>
                  <a:lnTo>
                    <a:pt x="291" y="111"/>
                  </a:lnTo>
                  <a:lnTo>
                    <a:pt x="290" y="111"/>
                  </a:lnTo>
                  <a:lnTo>
                    <a:pt x="288" y="111"/>
                  </a:lnTo>
                  <a:lnTo>
                    <a:pt x="287" y="111"/>
                  </a:lnTo>
                  <a:lnTo>
                    <a:pt x="287" y="111"/>
                  </a:lnTo>
                  <a:lnTo>
                    <a:pt x="287" y="114"/>
                  </a:lnTo>
                  <a:lnTo>
                    <a:pt x="287" y="114"/>
                  </a:lnTo>
                  <a:lnTo>
                    <a:pt x="285" y="116"/>
                  </a:lnTo>
                  <a:lnTo>
                    <a:pt x="285" y="116"/>
                  </a:lnTo>
                  <a:lnTo>
                    <a:pt x="283" y="117"/>
                  </a:lnTo>
                  <a:lnTo>
                    <a:pt x="282" y="116"/>
                  </a:lnTo>
                  <a:lnTo>
                    <a:pt x="280" y="114"/>
                  </a:lnTo>
                  <a:lnTo>
                    <a:pt x="280" y="114"/>
                  </a:lnTo>
                  <a:lnTo>
                    <a:pt x="278" y="112"/>
                  </a:lnTo>
                  <a:lnTo>
                    <a:pt x="278" y="112"/>
                  </a:lnTo>
                  <a:lnTo>
                    <a:pt x="277" y="112"/>
                  </a:lnTo>
                  <a:lnTo>
                    <a:pt x="275" y="114"/>
                  </a:lnTo>
                  <a:lnTo>
                    <a:pt x="273" y="114"/>
                  </a:lnTo>
                  <a:lnTo>
                    <a:pt x="273" y="116"/>
                  </a:lnTo>
                  <a:lnTo>
                    <a:pt x="272" y="116"/>
                  </a:lnTo>
                  <a:lnTo>
                    <a:pt x="270" y="117"/>
                  </a:lnTo>
                  <a:lnTo>
                    <a:pt x="268" y="117"/>
                  </a:lnTo>
                  <a:lnTo>
                    <a:pt x="265" y="117"/>
                  </a:lnTo>
                  <a:lnTo>
                    <a:pt x="262" y="119"/>
                  </a:lnTo>
                  <a:lnTo>
                    <a:pt x="259" y="121"/>
                  </a:lnTo>
                  <a:lnTo>
                    <a:pt x="257" y="122"/>
                  </a:lnTo>
                  <a:lnTo>
                    <a:pt x="257" y="124"/>
                  </a:lnTo>
                  <a:lnTo>
                    <a:pt x="255" y="126"/>
                  </a:lnTo>
                  <a:lnTo>
                    <a:pt x="255" y="126"/>
                  </a:lnTo>
                  <a:lnTo>
                    <a:pt x="257" y="126"/>
                  </a:lnTo>
                  <a:lnTo>
                    <a:pt x="259" y="127"/>
                  </a:lnTo>
                  <a:lnTo>
                    <a:pt x="262" y="129"/>
                  </a:lnTo>
                  <a:lnTo>
                    <a:pt x="265" y="132"/>
                  </a:lnTo>
                  <a:lnTo>
                    <a:pt x="268" y="135"/>
                  </a:lnTo>
                  <a:lnTo>
                    <a:pt x="272" y="139"/>
                  </a:lnTo>
                  <a:lnTo>
                    <a:pt x="273" y="140"/>
                  </a:lnTo>
                  <a:lnTo>
                    <a:pt x="277" y="144"/>
                  </a:lnTo>
                  <a:lnTo>
                    <a:pt x="277" y="145"/>
                  </a:lnTo>
                  <a:lnTo>
                    <a:pt x="285" y="140"/>
                  </a:lnTo>
                  <a:lnTo>
                    <a:pt x="291" y="137"/>
                  </a:lnTo>
                  <a:lnTo>
                    <a:pt x="296" y="135"/>
                  </a:lnTo>
                  <a:lnTo>
                    <a:pt x="301" y="135"/>
                  </a:lnTo>
                  <a:lnTo>
                    <a:pt x="305" y="135"/>
                  </a:lnTo>
                  <a:lnTo>
                    <a:pt x="310" y="134"/>
                  </a:lnTo>
                  <a:lnTo>
                    <a:pt x="315" y="134"/>
                  </a:lnTo>
                  <a:lnTo>
                    <a:pt x="316" y="132"/>
                  </a:lnTo>
                  <a:lnTo>
                    <a:pt x="320" y="131"/>
                  </a:lnTo>
                  <a:lnTo>
                    <a:pt x="321" y="131"/>
                  </a:lnTo>
                  <a:lnTo>
                    <a:pt x="326" y="131"/>
                  </a:lnTo>
                  <a:lnTo>
                    <a:pt x="331" y="131"/>
                  </a:lnTo>
                  <a:lnTo>
                    <a:pt x="336" y="131"/>
                  </a:lnTo>
                  <a:lnTo>
                    <a:pt x="338" y="132"/>
                  </a:lnTo>
                  <a:lnTo>
                    <a:pt x="341" y="132"/>
                  </a:lnTo>
                  <a:lnTo>
                    <a:pt x="344" y="132"/>
                  </a:lnTo>
                  <a:lnTo>
                    <a:pt x="348" y="134"/>
                  </a:lnTo>
                  <a:lnTo>
                    <a:pt x="349" y="137"/>
                  </a:lnTo>
                  <a:lnTo>
                    <a:pt x="351" y="139"/>
                  </a:lnTo>
                  <a:lnTo>
                    <a:pt x="356" y="137"/>
                  </a:lnTo>
                  <a:lnTo>
                    <a:pt x="357" y="137"/>
                  </a:lnTo>
                  <a:lnTo>
                    <a:pt x="359" y="135"/>
                  </a:lnTo>
                  <a:lnTo>
                    <a:pt x="359" y="135"/>
                  </a:lnTo>
                  <a:lnTo>
                    <a:pt x="359" y="132"/>
                  </a:lnTo>
                  <a:lnTo>
                    <a:pt x="361" y="129"/>
                  </a:lnTo>
                  <a:lnTo>
                    <a:pt x="362" y="126"/>
                  </a:lnTo>
                  <a:lnTo>
                    <a:pt x="364" y="124"/>
                  </a:lnTo>
                  <a:lnTo>
                    <a:pt x="366" y="122"/>
                  </a:lnTo>
                  <a:lnTo>
                    <a:pt x="369" y="119"/>
                  </a:lnTo>
                  <a:lnTo>
                    <a:pt x="371" y="114"/>
                  </a:lnTo>
                  <a:lnTo>
                    <a:pt x="372" y="109"/>
                  </a:lnTo>
                  <a:lnTo>
                    <a:pt x="374" y="104"/>
                  </a:lnTo>
                  <a:lnTo>
                    <a:pt x="377" y="101"/>
                  </a:lnTo>
                  <a:lnTo>
                    <a:pt x="377" y="98"/>
                  </a:lnTo>
                  <a:lnTo>
                    <a:pt x="377" y="98"/>
                  </a:lnTo>
                  <a:lnTo>
                    <a:pt x="384" y="88"/>
                  </a:lnTo>
                  <a:lnTo>
                    <a:pt x="385" y="86"/>
                  </a:lnTo>
                  <a:lnTo>
                    <a:pt x="385" y="84"/>
                  </a:lnTo>
                  <a:lnTo>
                    <a:pt x="387" y="79"/>
                  </a:lnTo>
                  <a:lnTo>
                    <a:pt x="389" y="76"/>
                  </a:lnTo>
                  <a:lnTo>
                    <a:pt x="390" y="73"/>
                  </a:lnTo>
                  <a:lnTo>
                    <a:pt x="394" y="71"/>
                  </a:lnTo>
                  <a:lnTo>
                    <a:pt x="395" y="70"/>
                  </a:lnTo>
                  <a:lnTo>
                    <a:pt x="395" y="68"/>
                  </a:lnTo>
                  <a:lnTo>
                    <a:pt x="395" y="66"/>
                  </a:lnTo>
                  <a:lnTo>
                    <a:pt x="395" y="66"/>
                  </a:lnTo>
                  <a:lnTo>
                    <a:pt x="395" y="65"/>
                  </a:lnTo>
                  <a:lnTo>
                    <a:pt x="395" y="63"/>
                  </a:lnTo>
                  <a:lnTo>
                    <a:pt x="394" y="63"/>
                  </a:lnTo>
                  <a:lnTo>
                    <a:pt x="392" y="61"/>
                  </a:lnTo>
                  <a:close/>
                  <a:moveTo>
                    <a:pt x="377" y="0"/>
                  </a:moveTo>
                  <a:lnTo>
                    <a:pt x="381" y="2"/>
                  </a:lnTo>
                  <a:lnTo>
                    <a:pt x="384" y="0"/>
                  </a:lnTo>
                  <a:lnTo>
                    <a:pt x="385" y="0"/>
                  </a:lnTo>
                  <a:lnTo>
                    <a:pt x="389" y="4"/>
                  </a:lnTo>
                  <a:lnTo>
                    <a:pt x="390" y="4"/>
                  </a:lnTo>
                  <a:lnTo>
                    <a:pt x="392" y="5"/>
                  </a:lnTo>
                  <a:lnTo>
                    <a:pt x="394" y="5"/>
                  </a:lnTo>
                  <a:lnTo>
                    <a:pt x="397" y="5"/>
                  </a:lnTo>
                  <a:lnTo>
                    <a:pt x="399" y="5"/>
                  </a:lnTo>
                  <a:lnTo>
                    <a:pt x="402" y="7"/>
                  </a:lnTo>
                  <a:lnTo>
                    <a:pt x="404" y="9"/>
                  </a:lnTo>
                  <a:lnTo>
                    <a:pt x="405" y="10"/>
                  </a:lnTo>
                  <a:lnTo>
                    <a:pt x="405" y="12"/>
                  </a:lnTo>
                  <a:lnTo>
                    <a:pt x="407" y="14"/>
                  </a:lnTo>
                  <a:lnTo>
                    <a:pt x="409" y="15"/>
                  </a:lnTo>
                  <a:lnTo>
                    <a:pt x="409" y="17"/>
                  </a:lnTo>
                  <a:lnTo>
                    <a:pt x="409" y="17"/>
                  </a:lnTo>
                  <a:lnTo>
                    <a:pt x="409" y="18"/>
                  </a:lnTo>
                  <a:lnTo>
                    <a:pt x="409" y="18"/>
                  </a:lnTo>
                  <a:lnTo>
                    <a:pt x="409" y="18"/>
                  </a:lnTo>
                  <a:lnTo>
                    <a:pt x="409" y="18"/>
                  </a:lnTo>
                  <a:lnTo>
                    <a:pt x="409" y="18"/>
                  </a:lnTo>
                  <a:lnTo>
                    <a:pt x="410" y="18"/>
                  </a:lnTo>
                  <a:lnTo>
                    <a:pt x="412" y="18"/>
                  </a:lnTo>
                  <a:lnTo>
                    <a:pt x="414" y="17"/>
                  </a:lnTo>
                  <a:lnTo>
                    <a:pt x="414" y="17"/>
                  </a:lnTo>
                  <a:lnTo>
                    <a:pt x="415" y="18"/>
                  </a:lnTo>
                  <a:lnTo>
                    <a:pt x="417" y="20"/>
                  </a:lnTo>
                  <a:lnTo>
                    <a:pt x="418" y="22"/>
                  </a:lnTo>
                  <a:lnTo>
                    <a:pt x="418" y="23"/>
                  </a:lnTo>
                  <a:lnTo>
                    <a:pt x="418" y="25"/>
                  </a:lnTo>
                  <a:lnTo>
                    <a:pt x="418" y="25"/>
                  </a:lnTo>
                  <a:lnTo>
                    <a:pt x="418" y="27"/>
                  </a:lnTo>
                  <a:lnTo>
                    <a:pt x="425" y="30"/>
                  </a:lnTo>
                  <a:lnTo>
                    <a:pt x="425" y="32"/>
                  </a:lnTo>
                  <a:lnTo>
                    <a:pt x="427" y="33"/>
                  </a:lnTo>
                  <a:lnTo>
                    <a:pt x="428" y="33"/>
                  </a:lnTo>
                  <a:lnTo>
                    <a:pt x="428" y="35"/>
                  </a:lnTo>
                  <a:lnTo>
                    <a:pt x="428" y="35"/>
                  </a:lnTo>
                  <a:lnTo>
                    <a:pt x="430" y="35"/>
                  </a:lnTo>
                  <a:lnTo>
                    <a:pt x="432" y="35"/>
                  </a:lnTo>
                  <a:lnTo>
                    <a:pt x="432" y="35"/>
                  </a:lnTo>
                  <a:lnTo>
                    <a:pt x="433" y="35"/>
                  </a:lnTo>
                  <a:lnTo>
                    <a:pt x="433" y="37"/>
                  </a:lnTo>
                  <a:lnTo>
                    <a:pt x="433" y="38"/>
                  </a:lnTo>
                  <a:lnTo>
                    <a:pt x="435" y="38"/>
                  </a:lnTo>
                  <a:lnTo>
                    <a:pt x="435" y="40"/>
                  </a:lnTo>
                  <a:lnTo>
                    <a:pt x="435" y="42"/>
                  </a:lnTo>
                  <a:lnTo>
                    <a:pt x="435" y="42"/>
                  </a:lnTo>
                  <a:lnTo>
                    <a:pt x="435" y="42"/>
                  </a:lnTo>
                  <a:lnTo>
                    <a:pt x="437" y="42"/>
                  </a:lnTo>
                  <a:lnTo>
                    <a:pt x="438" y="42"/>
                  </a:lnTo>
                  <a:lnTo>
                    <a:pt x="442" y="43"/>
                  </a:lnTo>
                  <a:lnTo>
                    <a:pt x="445" y="43"/>
                  </a:lnTo>
                  <a:lnTo>
                    <a:pt x="448" y="45"/>
                  </a:lnTo>
                  <a:lnTo>
                    <a:pt x="451" y="48"/>
                  </a:lnTo>
                  <a:lnTo>
                    <a:pt x="455" y="51"/>
                  </a:lnTo>
                  <a:lnTo>
                    <a:pt x="456" y="56"/>
                  </a:lnTo>
                  <a:lnTo>
                    <a:pt x="458" y="58"/>
                  </a:lnTo>
                  <a:lnTo>
                    <a:pt x="458" y="61"/>
                  </a:lnTo>
                  <a:lnTo>
                    <a:pt x="458" y="65"/>
                  </a:lnTo>
                  <a:lnTo>
                    <a:pt x="456" y="66"/>
                  </a:lnTo>
                  <a:lnTo>
                    <a:pt x="456" y="68"/>
                  </a:lnTo>
                  <a:lnTo>
                    <a:pt x="456" y="70"/>
                  </a:lnTo>
                  <a:lnTo>
                    <a:pt x="450" y="81"/>
                  </a:lnTo>
                  <a:lnTo>
                    <a:pt x="440" y="94"/>
                  </a:lnTo>
                  <a:lnTo>
                    <a:pt x="430" y="106"/>
                  </a:lnTo>
                  <a:lnTo>
                    <a:pt x="420" y="116"/>
                  </a:lnTo>
                  <a:lnTo>
                    <a:pt x="414" y="122"/>
                  </a:lnTo>
                  <a:lnTo>
                    <a:pt x="407" y="129"/>
                  </a:lnTo>
                  <a:lnTo>
                    <a:pt x="400" y="139"/>
                  </a:lnTo>
                  <a:lnTo>
                    <a:pt x="392" y="149"/>
                  </a:lnTo>
                  <a:lnTo>
                    <a:pt x="384" y="157"/>
                  </a:lnTo>
                  <a:lnTo>
                    <a:pt x="381" y="160"/>
                  </a:lnTo>
                  <a:lnTo>
                    <a:pt x="377" y="162"/>
                  </a:lnTo>
                  <a:lnTo>
                    <a:pt x="376" y="163"/>
                  </a:lnTo>
                  <a:lnTo>
                    <a:pt x="374" y="163"/>
                  </a:lnTo>
                  <a:lnTo>
                    <a:pt x="372" y="165"/>
                  </a:lnTo>
                  <a:lnTo>
                    <a:pt x="374" y="165"/>
                  </a:lnTo>
                  <a:lnTo>
                    <a:pt x="374" y="168"/>
                  </a:lnTo>
                  <a:lnTo>
                    <a:pt x="374" y="172"/>
                  </a:lnTo>
                  <a:lnTo>
                    <a:pt x="374" y="173"/>
                  </a:lnTo>
                  <a:lnTo>
                    <a:pt x="372" y="175"/>
                  </a:lnTo>
                  <a:lnTo>
                    <a:pt x="369" y="178"/>
                  </a:lnTo>
                  <a:lnTo>
                    <a:pt x="367" y="182"/>
                  </a:lnTo>
                  <a:lnTo>
                    <a:pt x="364" y="185"/>
                  </a:lnTo>
                  <a:lnTo>
                    <a:pt x="361" y="188"/>
                  </a:lnTo>
                  <a:lnTo>
                    <a:pt x="357" y="190"/>
                  </a:lnTo>
                  <a:lnTo>
                    <a:pt x="357" y="190"/>
                  </a:lnTo>
                  <a:lnTo>
                    <a:pt x="357" y="190"/>
                  </a:lnTo>
                  <a:lnTo>
                    <a:pt x="357" y="190"/>
                  </a:lnTo>
                  <a:lnTo>
                    <a:pt x="357" y="193"/>
                  </a:lnTo>
                  <a:lnTo>
                    <a:pt x="356" y="195"/>
                  </a:lnTo>
                  <a:lnTo>
                    <a:pt x="356" y="198"/>
                  </a:lnTo>
                  <a:lnTo>
                    <a:pt x="353" y="203"/>
                  </a:lnTo>
                  <a:lnTo>
                    <a:pt x="349" y="208"/>
                  </a:lnTo>
                  <a:lnTo>
                    <a:pt x="348" y="213"/>
                  </a:lnTo>
                  <a:lnTo>
                    <a:pt x="344" y="218"/>
                  </a:lnTo>
                  <a:lnTo>
                    <a:pt x="341" y="221"/>
                  </a:lnTo>
                  <a:lnTo>
                    <a:pt x="338" y="224"/>
                  </a:lnTo>
                  <a:lnTo>
                    <a:pt x="336" y="226"/>
                  </a:lnTo>
                  <a:lnTo>
                    <a:pt x="336" y="226"/>
                  </a:lnTo>
                  <a:lnTo>
                    <a:pt x="338" y="234"/>
                  </a:lnTo>
                  <a:lnTo>
                    <a:pt x="339" y="236"/>
                  </a:lnTo>
                  <a:lnTo>
                    <a:pt x="343" y="236"/>
                  </a:lnTo>
                  <a:lnTo>
                    <a:pt x="348" y="234"/>
                  </a:lnTo>
                  <a:lnTo>
                    <a:pt x="353" y="233"/>
                  </a:lnTo>
                  <a:lnTo>
                    <a:pt x="361" y="231"/>
                  </a:lnTo>
                  <a:lnTo>
                    <a:pt x="369" y="229"/>
                  </a:lnTo>
                  <a:lnTo>
                    <a:pt x="382" y="228"/>
                  </a:lnTo>
                  <a:lnTo>
                    <a:pt x="397" y="229"/>
                  </a:lnTo>
                  <a:lnTo>
                    <a:pt x="417" y="228"/>
                  </a:lnTo>
                  <a:lnTo>
                    <a:pt x="432" y="229"/>
                  </a:lnTo>
                  <a:lnTo>
                    <a:pt x="433" y="231"/>
                  </a:lnTo>
                  <a:lnTo>
                    <a:pt x="433" y="233"/>
                  </a:lnTo>
                  <a:lnTo>
                    <a:pt x="435" y="236"/>
                  </a:lnTo>
                  <a:lnTo>
                    <a:pt x="435" y="236"/>
                  </a:lnTo>
                  <a:lnTo>
                    <a:pt x="438" y="238"/>
                  </a:lnTo>
                  <a:lnTo>
                    <a:pt x="442" y="238"/>
                  </a:lnTo>
                  <a:lnTo>
                    <a:pt x="445" y="238"/>
                  </a:lnTo>
                  <a:lnTo>
                    <a:pt x="447" y="239"/>
                  </a:lnTo>
                  <a:lnTo>
                    <a:pt x="448" y="241"/>
                  </a:lnTo>
                  <a:lnTo>
                    <a:pt x="448" y="243"/>
                  </a:lnTo>
                  <a:lnTo>
                    <a:pt x="450" y="246"/>
                  </a:lnTo>
                  <a:lnTo>
                    <a:pt x="451" y="246"/>
                  </a:lnTo>
                  <a:lnTo>
                    <a:pt x="453" y="246"/>
                  </a:lnTo>
                  <a:lnTo>
                    <a:pt x="455" y="248"/>
                  </a:lnTo>
                  <a:lnTo>
                    <a:pt x="455" y="248"/>
                  </a:lnTo>
                  <a:lnTo>
                    <a:pt x="458" y="254"/>
                  </a:lnTo>
                  <a:lnTo>
                    <a:pt x="460" y="261"/>
                  </a:lnTo>
                  <a:lnTo>
                    <a:pt x="460" y="266"/>
                  </a:lnTo>
                  <a:lnTo>
                    <a:pt x="460" y="271"/>
                  </a:lnTo>
                  <a:lnTo>
                    <a:pt x="460" y="276"/>
                  </a:lnTo>
                  <a:lnTo>
                    <a:pt x="460" y="280"/>
                  </a:lnTo>
                  <a:lnTo>
                    <a:pt x="458" y="284"/>
                  </a:lnTo>
                  <a:lnTo>
                    <a:pt x="453" y="290"/>
                  </a:lnTo>
                  <a:lnTo>
                    <a:pt x="448" y="295"/>
                  </a:lnTo>
                  <a:lnTo>
                    <a:pt x="440" y="305"/>
                  </a:lnTo>
                  <a:lnTo>
                    <a:pt x="430" y="313"/>
                  </a:lnTo>
                  <a:lnTo>
                    <a:pt x="417" y="317"/>
                  </a:lnTo>
                  <a:lnTo>
                    <a:pt x="405" y="318"/>
                  </a:lnTo>
                  <a:lnTo>
                    <a:pt x="392" y="323"/>
                  </a:lnTo>
                  <a:lnTo>
                    <a:pt x="377" y="328"/>
                  </a:lnTo>
                  <a:lnTo>
                    <a:pt x="364" y="335"/>
                  </a:lnTo>
                  <a:lnTo>
                    <a:pt x="354" y="338"/>
                  </a:lnTo>
                  <a:lnTo>
                    <a:pt x="346" y="341"/>
                  </a:lnTo>
                  <a:lnTo>
                    <a:pt x="339" y="346"/>
                  </a:lnTo>
                  <a:lnTo>
                    <a:pt x="334" y="351"/>
                  </a:lnTo>
                  <a:lnTo>
                    <a:pt x="331" y="355"/>
                  </a:lnTo>
                  <a:lnTo>
                    <a:pt x="331" y="358"/>
                  </a:lnTo>
                  <a:lnTo>
                    <a:pt x="333" y="360"/>
                  </a:lnTo>
                  <a:lnTo>
                    <a:pt x="336" y="360"/>
                  </a:lnTo>
                  <a:lnTo>
                    <a:pt x="338" y="361"/>
                  </a:lnTo>
                  <a:lnTo>
                    <a:pt x="339" y="361"/>
                  </a:lnTo>
                  <a:lnTo>
                    <a:pt x="341" y="361"/>
                  </a:lnTo>
                  <a:lnTo>
                    <a:pt x="341" y="361"/>
                  </a:lnTo>
                  <a:lnTo>
                    <a:pt x="341" y="365"/>
                  </a:lnTo>
                  <a:lnTo>
                    <a:pt x="343" y="368"/>
                  </a:lnTo>
                  <a:lnTo>
                    <a:pt x="343" y="371"/>
                  </a:lnTo>
                  <a:lnTo>
                    <a:pt x="341" y="374"/>
                  </a:lnTo>
                  <a:lnTo>
                    <a:pt x="344" y="376"/>
                  </a:lnTo>
                  <a:lnTo>
                    <a:pt x="344" y="381"/>
                  </a:lnTo>
                  <a:lnTo>
                    <a:pt x="344" y="384"/>
                  </a:lnTo>
                  <a:lnTo>
                    <a:pt x="343" y="391"/>
                  </a:lnTo>
                  <a:lnTo>
                    <a:pt x="341" y="396"/>
                  </a:lnTo>
                  <a:lnTo>
                    <a:pt x="338" y="402"/>
                  </a:lnTo>
                  <a:lnTo>
                    <a:pt x="333" y="409"/>
                  </a:lnTo>
                  <a:lnTo>
                    <a:pt x="326" y="417"/>
                  </a:lnTo>
                  <a:lnTo>
                    <a:pt x="323" y="419"/>
                  </a:lnTo>
                  <a:lnTo>
                    <a:pt x="321" y="422"/>
                  </a:lnTo>
                  <a:lnTo>
                    <a:pt x="313" y="429"/>
                  </a:lnTo>
                  <a:lnTo>
                    <a:pt x="305" y="434"/>
                  </a:lnTo>
                  <a:lnTo>
                    <a:pt x="301" y="435"/>
                  </a:lnTo>
                  <a:lnTo>
                    <a:pt x="300" y="439"/>
                  </a:lnTo>
                  <a:lnTo>
                    <a:pt x="288" y="447"/>
                  </a:lnTo>
                  <a:lnTo>
                    <a:pt x="280" y="454"/>
                  </a:lnTo>
                  <a:lnTo>
                    <a:pt x="275" y="457"/>
                  </a:lnTo>
                  <a:lnTo>
                    <a:pt x="272" y="458"/>
                  </a:lnTo>
                  <a:lnTo>
                    <a:pt x="272" y="460"/>
                  </a:lnTo>
                  <a:lnTo>
                    <a:pt x="272" y="462"/>
                  </a:lnTo>
                  <a:lnTo>
                    <a:pt x="272" y="465"/>
                  </a:lnTo>
                  <a:lnTo>
                    <a:pt x="273" y="467"/>
                  </a:lnTo>
                  <a:lnTo>
                    <a:pt x="275" y="467"/>
                  </a:lnTo>
                  <a:lnTo>
                    <a:pt x="278" y="467"/>
                  </a:lnTo>
                  <a:lnTo>
                    <a:pt x="280" y="467"/>
                  </a:lnTo>
                  <a:lnTo>
                    <a:pt x="283" y="468"/>
                  </a:lnTo>
                  <a:lnTo>
                    <a:pt x="285" y="472"/>
                  </a:lnTo>
                  <a:lnTo>
                    <a:pt x="287" y="475"/>
                  </a:lnTo>
                  <a:lnTo>
                    <a:pt x="288" y="478"/>
                  </a:lnTo>
                  <a:lnTo>
                    <a:pt x="290" y="480"/>
                  </a:lnTo>
                  <a:lnTo>
                    <a:pt x="291" y="480"/>
                  </a:lnTo>
                  <a:lnTo>
                    <a:pt x="295" y="478"/>
                  </a:lnTo>
                  <a:lnTo>
                    <a:pt x="300" y="477"/>
                  </a:lnTo>
                  <a:lnTo>
                    <a:pt x="305" y="473"/>
                  </a:lnTo>
                  <a:lnTo>
                    <a:pt x="311" y="472"/>
                  </a:lnTo>
                  <a:lnTo>
                    <a:pt x="320" y="468"/>
                  </a:lnTo>
                  <a:lnTo>
                    <a:pt x="323" y="468"/>
                  </a:lnTo>
                  <a:lnTo>
                    <a:pt x="326" y="468"/>
                  </a:lnTo>
                  <a:lnTo>
                    <a:pt x="348" y="467"/>
                  </a:lnTo>
                  <a:lnTo>
                    <a:pt x="366" y="468"/>
                  </a:lnTo>
                  <a:lnTo>
                    <a:pt x="376" y="473"/>
                  </a:lnTo>
                  <a:lnTo>
                    <a:pt x="385" y="482"/>
                  </a:lnTo>
                  <a:lnTo>
                    <a:pt x="394" y="495"/>
                  </a:lnTo>
                  <a:lnTo>
                    <a:pt x="399" y="508"/>
                  </a:lnTo>
                  <a:lnTo>
                    <a:pt x="399" y="514"/>
                  </a:lnTo>
                  <a:lnTo>
                    <a:pt x="399" y="519"/>
                  </a:lnTo>
                  <a:lnTo>
                    <a:pt x="397" y="524"/>
                  </a:lnTo>
                  <a:lnTo>
                    <a:pt x="395" y="526"/>
                  </a:lnTo>
                  <a:lnTo>
                    <a:pt x="392" y="529"/>
                  </a:lnTo>
                  <a:lnTo>
                    <a:pt x="389" y="531"/>
                  </a:lnTo>
                  <a:lnTo>
                    <a:pt x="385" y="531"/>
                  </a:lnTo>
                  <a:lnTo>
                    <a:pt x="384" y="533"/>
                  </a:lnTo>
                  <a:lnTo>
                    <a:pt x="381" y="533"/>
                  </a:lnTo>
                  <a:lnTo>
                    <a:pt x="379" y="534"/>
                  </a:lnTo>
                  <a:lnTo>
                    <a:pt x="377" y="536"/>
                  </a:lnTo>
                  <a:lnTo>
                    <a:pt x="374" y="536"/>
                  </a:lnTo>
                  <a:lnTo>
                    <a:pt x="369" y="538"/>
                  </a:lnTo>
                  <a:lnTo>
                    <a:pt x="366" y="539"/>
                  </a:lnTo>
                  <a:lnTo>
                    <a:pt x="364" y="541"/>
                  </a:lnTo>
                  <a:lnTo>
                    <a:pt x="362" y="543"/>
                  </a:lnTo>
                  <a:lnTo>
                    <a:pt x="359" y="544"/>
                  </a:lnTo>
                  <a:lnTo>
                    <a:pt x="353" y="546"/>
                  </a:lnTo>
                  <a:lnTo>
                    <a:pt x="346" y="546"/>
                  </a:lnTo>
                  <a:lnTo>
                    <a:pt x="341" y="546"/>
                  </a:lnTo>
                  <a:lnTo>
                    <a:pt x="336" y="547"/>
                  </a:lnTo>
                  <a:lnTo>
                    <a:pt x="331" y="547"/>
                  </a:lnTo>
                  <a:lnTo>
                    <a:pt x="326" y="547"/>
                  </a:lnTo>
                  <a:lnTo>
                    <a:pt x="323" y="547"/>
                  </a:lnTo>
                  <a:lnTo>
                    <a:pt x="321" y="549"/>
                  </a:lnTo>
                  <a:lnTo>
                    <a:pt x="320" y="549"/>
                  </a:lnTo>
                  <a:lnTo>
                    <a:pt x="318" y="552"/>
                  </a:lnTo>
                  <a:lnTo>
                    <a:pt x="316" y="564"/>
                  </a:lnTo>
                  <a:lnTo>
                    <a:pt x="315" y="577"/>
                  </a:lnTo>
                  <a:lnTo>
                    <a:pt x="311" y="590"/>
                  </a:lnTo>
                  <a:lnTo>
                    <a:pt x="308" y="597"/>
                  </a:lnTo>
                  <a:lnTo>
                    <a:pt x="305" y="603"/>
                  </a:lnTo>
                  <a:lnTo>
                    <a:pt x="301" y="610"/>
                  </a:lnTo>
                  <a:lnTo>
                    <a:pt x="298" y="617"/>
                  </a:lnTo>
                  <a:lnTo>
                    <a:pt x="296" y="622"/>
                  </a:lnTo>
                  <a:lnTo>
                    <a:pt x="295" y="625"/>
                  </a:lnTo>
                  <a:lnTo>
                    <a:pt x="295" y="628"/>
                  </a:lnTo>
                  <a:lnTo>
                    <a:pt x="295" y="630"/>
                  </a:lnTo>
                  <a:lnTo>
                    <a:pt x="293" y="632"/>
                  </a:lnTo>
                  <a:lnTo>
                    <a:pt x="291" y="633"/>
                  </a:lnTo>
                  <a:lnTo>
                    <a:pt x="288" y="636"/>
                  </a:lnTo>
                  <a:lnTo>
                    <a:pt x="285" y="638"/>
                  </a:lnTo>
                  <a:lnTo>
                    <a:pt x="282" y="641"/>
                  </a:lnTo>
                  <a:lnTo>
                    <a:pt x="280" y="643"/>
                  </a:lnTo>
                  <a:lnTo>
                    <a:pt x="280" y="646"/>
                  </a:lnTo>
                  <a:lnTo>
                    <a:pt x="278" y="650"/>
                  </a:lnTo>
                  <a:lnTo>
                    <a:pt x="278" y="651"/>
                  </a:lnTo>
                  <a:lnTo>
                    <a:pt x="275" y="653"/>
                  </a:lnTo>
                  <a:lnTo>
                    <a:pt x="273" y="655"/>
                  </a:lnTo>
                  <a:lnTo>
                    <a:pt x="272" y="656"/>
                  </a:lnTo>
                  <a:lnTo>
                    <a:pt x="272" y="658"/>
                  </a:lnTo>
                  <a:lnTo>
                    <a:pt x="272" y="658"/>
                  </a:lnTo>
                  <a:lnTo>
                    <a:pt x="270" y="660"/>
                  </a:lnTo>
                  <a:lnTo>
                    <a:pt x="270" y="660"/>
                  </a:lnTo>
                  <a:lnTo>
                    <a:pt x="268" y="660"/>
                  </a:lnTo>
                  <a:lnTo>
                    <a:pt x="267" y="661"/>
                  </a:lnTo>
                  <a:lnTo>
                    <a:pt x="267" y="661"/>
                  </a:lnTo>
                  <a:lnTo>
                    <a:pt x="265" y="663"/>
                  </a:lnTo>
                  <a:lnTo>
                    <a:pt x="265" y="664"/>
                  </a:lnTo>
                  <a:lnTo>
                    <a:pt x="267" y="666"/>
                  </a:lnTo>
                  <a:lnTo>
                    <a:pt x="267" y="668"/>
                  </a:lnTo>
                  <a:lnTo>
                    <a:pt x="265" y="668"/>
                  </a:lnTo>
                  <a:lnTo>
                    <a:pt x="263" y="668"/>
                  </a:lnTo>
                  <a:lnTo>
                    <a:pt x="262" y="668"/>
                  </a:lnTo>
                  <a:lnTo>
                    <a:pt x="260" y="669"/>
                  </a:lnTo>
                  <a:lnTo>
                    <a:pt x="259" y="671"/>
                  </a:lnTo>
                  <a:lnTo>
                    <a:pt x="259" y="673"/>
                  </a:lnTo>
                  <a:lnTo>
                    <a:pt x="257" y="673"/>
                  </a:lnTo>
                  <a:lnTo>
                    <a:pt x="255" y="673"/>
                  </a:lnTo>
                  <a:lnTo>
                    <a:pt x="252" y="673"/>
                  </a:lnTo>
                  <a:lnTo>
                    <a:pt x="250" y="674"/>
                  </a:lnTo>
                  <a:lnTo>
                    <a:pt x="249" y="674"/>
                  </a:lnTo>
                  <a:lnTo>
                    <a:pt x="247" y="674"/>
                  </a:lnTo>
                  <a:lnTo>
                    <a:pt x="247" y="674"/>
                  </a:lnTo>
                  <a:lnTo>
                    <a:pt x="245" y="674"/>
                  </a:lnTo>
                  <a:lnTo>
                    <a:pt x="245" y="674"/>
                  </a:lnTo>
                  <a:lnTo>
                    <a:pt x="244" y="674"/>
                  </a:lnTo>
                  <a:lnTo>
                    <a:pt x="242" y="674"/>
                  </a:lnTo>
                  <a:lnTo>
                    <a:pt x="242" y="674"/>
                  </a:lnTo>
                  <a:lnTo>
                    <a:pt x="240" y="674"/>
                  </a:lnTo>
                  <a:lnTo>
                    <a:pt x="240" y="673"/>
                  </a:lnTo>
                  <a:lnTo>
                    <a:pt x="237" y="673"/>
                  </a:lnTo>
                  <a:lnTo>
                    <a:pt x="234" y="673"/>
                  </a:lnTo>
                  <a:lnTo>
                    <a:pt x="232" y="671"/>
                  </a:lnTo>
                  <a:lnTo>
                    <a:pt x="230" y="671"/>
                  </a:lnTo>
                  <a:lnTo>
                    <a:pt x="229" y="669"/>
                  </a:lnTo>
                  <a:lnTo>
                    <a:pt x="227" y="668"/>
                  </a:lnTo>
                  <a:lnTo>
                    <a:pt x="226" y="666"/>
                  </a:lnTo>
                  <a:lnTo>
                    <a:pt x="222" y="666"/>
                  </a:lnTo>
                  <a:lnTo>
                    <a:pt x="221" y="666"/>
                  </a:lnTo>
                  <a:lnTo>
                    <a:pt x="219" y="666"/>
                  </a:lnTo>
                  <a:lnTo>
                    <a:pt x="217" y="664"/>
                  </a:lnTo>
                  <a:lnTo>
                    <a:pt x="216" y="664"/>
                  </a:lnTo>
                  <a:lnTo>
                    <a:pt x="214" y="664"/>
                  </a:lnTo>
                  <a:lnTo>
                    <a:pt x="214" y="663"/>
                  </a:lnTo>
                  <a:lnTo>
                    <a:pt x="212" y="663"/>
                  </a:lnTo>
                  <a:lnTo>
                    <a:pt x="212" y="661"/>
                  </a:lnTo>
                  <a:lnTo>
                    <a:pt x="207" y="661"/>
                  </a:lnTo>
                  <a:lnTo>
                    <a:pt x="204" y="660"/>
                  </a:lnTo>
                  <a:lnTo>
                    <a:pt x="202" y="658"/>
                  </a:lnTo>
                  <a:lnTo>
                    <a:pt x="201" y="656"/>
                  </a:lnTo>
                  <a:lnTo>
                    <a:pt x="199" y="655"/>
                  </a:lnTo>
                  <a:lnTo>
                    <a:pt x="199" y="653"/>
                  </a:lnTo>
                  <a:lnTo>
                    <a:pt x="199" y="653"/>
                  </a:lnTo>
                  <a:lnTo>
                    <a:pt x="197" y="651"/>
                  </a:lnTo>
                  <a:lnTo>
                    <a:pt x="196" y="651"/>
                  </a:lnTo>
                  <a:lnTo>
                    <a:pt x="194" y="650"/>
                  </a:lnTo>
                  <a:lnTo>
                    <a:pt x="191" y="650"/>
                  </a:lnTo>
                  <a:lnTo>
                    <a:pt x="188" y="650"/>
                  </a:lnTo>
                  <a:lnTo>
                    <a:pt x="186" y="648"/>
                  </a:lnTo>
                  <a:lnTo>
                    <a:pt x="183" y="646"/>
                  </a:lnTo>
                  <a:lnTo>
                    <a:pt x="179" y="645"/>
                  </a:lnTo>
                  <a:lnTo>
                    <a:pt x="178" y="645"/>
                  </a:lnTo>
                  <a:lnTo>
                    <a:pt x="178" y="645"/>
                  </a:lnTo>
                  <a:lnTo>
                    <a:pt x="176" y="643"/>
                  </a:lnTo>
                  <a:lnTo>
                    <a:pt x="174" y="643"/>
                  </a:lnTo>
                  <a:lnTo>
                    <a:pt x="173" y="643"/>
                  </a:lnTo>
                  <a:lnTo>
                    <a:pt x="171" y="643"/>
                  </a:lnTo>
                  <a:lnTo>
                    <a:pt x="169" y="643"/>
                  </a:lnTo>
                  <a:lnTo>
                    <a:pt x="168" y="641"/>
                  </a:lnTo>
                  <a:lnTo>
                    <a:pt x="166" y="640"/>
                  </a:lnTo>
                  <a:lnTo>
                    <a:pt x="165" y="640"/>
                  </a:lnTo>
                  <a:lnTo>
                    <a:pt x="163" y="638"/>
                  </a:lnTo>
                  <a:lnTo>
                    <a:pt x="161" y="635"/>
                  </a:lnTo>
                  <a:lnTo>
                    <a:pt x="158" y="635"/>
                  </a:lnTo>
                  <a:lnTo>
                    <a:pt x="158" y="633"/>
                  </a:lnTo>
                  <a:lnTo>
                    <a:pt x="156" y="632"/>
                  </a:lnTo>
                  <a:lnTo>
                    <a:pt x="155" y="630"/>
                  </a:lnTo>
                  <a:lnTo>
                    <a:pt x="151" y="628"/>
                  </a:lnTo>
                  <a:lnTo>
                    <a:pt x="150" y="625"/>
                  </a:lnTo>
                  <a:lnTo>
                    <a:pt x="148" y="623"/>
                  </a:lnTo>
                  <a:lnTo>
                    <a:pt x="145" y="622"/>
                  </a:lnTo>
                  <a:lnTo>
                    <a:pt x="143" y="620"/>
                  </a:lnTo>
                  <a:lnTo>
                    <a:pt x="141" y="620"/>
                  </a:lnTo>
                  <a:lnTo>
                    <a:pt x="141" y="618"/>
                  </a:lnTo>
                  <a:lnTo>
                    <a:pt x="140" y="618"/>
                  </a:lnTo>
                  <a:lnTo>
                    <a:pt x="138" y="617"/>
                  </a:lnTo>
                  <a:lnTo>
                    <a:pt x="136" y="615"/>
                  </a:lnTo>
                  <a:lnTo>
                    <a:pt x="135" y="613"/>
                  </a:lnTo>
                  <a:lnTo>
                    <a:pt x="135" y="612"/>
                  </a:lnTo>
                  <a:lnTo>
                    <a:pt x="135" y="608"/>
                  </a:lnTo>
                  <a:lnTo>
                    <a:pt x="135" y="603"/>
                  </a:lnTo>
                  <a:lnTo>
                    <a:pt x="135" y="600"/>
                  </a:lnTo>
                  <a:lnTo>
                    <a:pt x="130" y="597"/>
                  </a:lnTo>
                  <a:lnTo>
                    <a:pt x="125" y="594"/>
                  </a:lnTo>
                  <a:lnTo>
                    <a:pt x="123" y="594"/>
                  </a:lnTo>
                  <a:lnTo>
                    <a:pt x="122" y="594"/>
                  </a:lnTo>
                  <a:lnTo>
                    <a:pt x="120" y="594"/>
                  </a:lnTo>
                  <a:lnTo>
                    <a:pt x="120" y="595"/>
                  </a:lnTo>
                  <a:lnTo>
                    <a:pt x="118" y="595"/>
                  </a:lnTo>
                  <a:lnTo>
                    <a:pt x="118" y="595"/>
                  </a:lnTo>
                  <a:lnTo>
                    <a:pt x="115" y="594"/>
                  </a:lnTo>
                  <a:lnTo>
                    <a:pt x="112" y="594"/>
                  </a:lnTo>
                  <a:lnTo>
                    <a:pt x="108" y="592"/>
                  </a:lnTo>
                  <a:lnTo>
                    <a:pt x="107" y="592"/>
                  </a:lnTo>
                  <a:lnTo>
                    <a:pt x="105" y="592"/>
                  </a:lnTo>
                  <a:lnTo>
                    <a:pt x="105" y="590"/>
                  </a:lnTo>
                  <a:lnTo>
                    <a:pt x="103" y="589"/>
                  </a:lnTo>
                  <a:lnTo>
                    <a:pt x="102" y="585"/>
                  </a:lnTo>
                  <a:lnTo>
                    <a:pt x="100" y="582"/>
                  </a:lnTo>
                  <a:lnTo>
                    <a:pt x="99" y="577"/>
                  </a:lnTo>
                  <a:lnTo>
                    <a:pt x="99" y="574"/>
                  </a:lnTo>
                  <a:lnTo>
                    <a:pt x="99" y="571"/>
                  </a:lnTo>
                  <a:lnTo>
                    <a:pt x="102" y="567"/>
                  </a:lnTo>
                  <a:lnTo>
                    <a:pt x="105" y="564"/>
                  </a:lnTo>
                  <a:lnTo>
                    <a:pt x="108" y="561"/>
                  </a:lnTo>
                  <a:lnTo>
                    <a:pt x="110" y="557"/>
                  </a:lnTo>
                  <a:lnTo>
                    <a:pt x="112" y="554"/>
                  </a:lnTo>
                  <a:lnTo>
                    <a:pt x="113" y="552"/>
                  </a:lnTo>
                  <a:lnTo>
                    <a:pt x="115" y="551"/>
                  </a:lnTo>
                  <a:lnTo>
                    <a:pt x="118" y="551"/>
                  </a:lnTo>
                  <a:lnTo>
                    <a:pt x="118" y="551"/>
                  </a:lnTo>
                  <a:lnTo>
                    <a:pt x="120" y="551"/>
                  </a:lnTo>
                  <a:lnTo>
                    <a:pt x="120" y="549"/>
                  </a:lnTo>
                  <a:lnTo>
                    <a:pt x="120" y="547"/>
                  </a:lnTo>
                  <a:lnTo>
                    <a:pt x="118" y="546"/>
                  </a:lnTo>
                  <a:lnTo>
                    <a:pt x="120" y="544"/>
                  </a:lnTo>
                  <a:lnTo>
                    <a:pt x="122" y="543"/>
                  </a:lnTo>
                  <a:lnTo>
                    <a:pt x="125" y="541"/>
                  </a:lnTo>
                  <a:lnTo>
                    <a:pt x="130" y="539"/>
                  </a:lnTo>
                  <a:lnTo>
                    <a:pt x="130" y="538"/>
                  </a:lnTo>
                  <a:lnTo>
                    <a:pt x="130" y="534"/>
                  </a:lnTo>
                  <a:lnTo>
                    <a:pt x="130" y="533"/>
                  </a:lnTo>
                  <a:lnTo>
                    <a:pt x="132" y="533"/>
                  </a:lnTo>
                  <a:lnTo>
                    <a:pt x="135" y="531"/>
                  </a:lnTo>
                  <a:lnTo>
                    <a:pt x="136" y="529"/>
                  </a:lnTo>
                  <a:lnTo>
                    <a:pt x="140" y="529"/>
                  </a:lnTo>
                  <a:lnTo>
                    <a:pt x="143" y="528"/>
                  </a:lnTo>
                  <a:lnTo>
                    <a:pt x="146" y="528"/>
                  </a:lnTo>
                  <a:lnTo>
                    <a:pt x="148" y="526"/>
                  </a:lnTo>
                  <a:lnTo>
                    <a:pt x="150" y="524"/>
                  </a:lnTo>
                  <a:lnTo>
                    <a:pt x="151" y="521"/>
                  </a:lnTo>
                  <a:lnTo>
                    <a:pt x="155" y="518"/>
                  </a:lnTo>
                  <a:lnTo>
                    <a:pt x="156" y="518"/>
                  </a:lnTo>
                  <a:lnTo>
                    <a:pt x="158" y="516"/>
                  </a:lnTo>
                  <a:lnTo>
                    <a:pt x="161" y="518"/>
                  </a:lnTo>
                  <a:lnTo>
                    <a:pt x="163" y="518"/>
                  </a:lnTo>
                  <a:lnTo>
                    <a:pt x="165" y="518"/>
                  </a:lnTo>
                  <a:lnTo>
                    <a:pt x="168" y="516"/>
                  </a:lnTo>
                  <a:lnTo>
                    <a:pt x="169" y="516"/>
                  </a:lnTo>
                  <a:lnTo>
                    <a:pt x="173" y="513"/>
                  </a:lnTo>
                  <a:lnTo>
                    <a:pt x="179" y="511"/>
                  </a:lnTo>
                  <a:lnTo>
                    <a:pt x="184" y="510"/>
                  </a:lnTo>
                  <a:lnTo>
                    <a:pt x="191" y="506"/>
                  </a:lnTo>
                  <a:lnTo>
                    <a:pt x="196" y="505"/>
                  </a:lnTo>
                  <a:lnTo>
                    <a:pt x="201" y="503"/>
                  </a:lnTo>
                  <a:lnTo>
                    <a:pt x="204" y="501"/>
                  </a:lnTo>
                  <a:lnTo>
                    <a:pt x="207" y="501"/>
                  </a:lnTo>
                  <a:lnTo>
                    <a:pt x="212" y="500"/>
                  </a:lnTo>
                  <a:lnTo>
                    <a:pt x="214" y="500"/>
                  </a:lnTo>
                  <a:lnTo>
                    <a:pt x="217" y="498"/>
                  </a:lnTo>
                  <a:lnTo>
                    <a:pt x="219" y="496"/>
                  </a:lnTo>
                  <a:lnTo>
                    <a:pt x="221" y="496"/>
                  </a:lnTo>
                  <a:lnTo>
                    <a:pt x="222" y="496"/>
                  </a:lnTo>
                  <a:lnTo>
                    <a:pt x="222" y="495"/>
                  </a:lnTo>
                  <a:lnTo>
                    <a:pt x="221" y="493"/>
                  </a:lnTo>
                  <a:lnTo>
                    <a:pt x="217" y="490"/>
                  </a:lnTo>
                  <a:lnTo>
                    <a:pt x="214" y="486"/>
                  </a:lnTo>
                  <a:lnTo>
                    <a:pt x="212" y="482"/>
                  </a:lnTo>
                  <a:lnTo>
                    <a:pt x="211" y="480"/>
                  </a:lnTo>
                  <a:lnTo>
                    <a:pt x="209" y="480"/>
                  </a:lnTo>
                  <a:lnTo>
                    <a:pt x="209" y="477"/>
                  </a:lnTo>
                  <a:lnTo>
                    <a:pt x="209" y="473"/>
                  </a:lnTo>
                  <a:lnTo>
                    <a:pt x="212" y="468"/>
                  </a:lnTo>
                  <a:lnTo>
                    <a:pt x="216" y="463"/>
                  </a:lnTo>
                  <a:lnTo>
                    <a:pt x="222" y="457"/>
                  </a:lnTo>
                  <a:lnTo>
                    <a:pt x="226" y="454"/>
                  </a:lnTo>
                  <a:lnTo>
                    <a:pt x="229" y="450"/>
                  </a:lnTo>
                  <a:lnTo>
                    <a:pt x="230" y="447"/>
                  </a:lnTo>
                  <a:lnTo>
                    <a:pt x="230" y="444"/>
                  </a:lnTo>
                  <a:lnTo>
                    <a:pt x="232" y="440"/>
                  </a:lnTo>
                  <a:lnTo>
                    <a:pt x="234" y="437"/>
                  </a:lnTo>
                  <a:lnTo>
                    <a:pt x="234" y="435"/>
                  </a:lnTo>
                  <a:lnTo>
                    <a:pt x="232" y="435"/>
                  </a:lnTo>
                  <a:lnTo>
                    <a:pt x="230" y="434"/>
                  </a:lnTo>
                  <a:lnTo>
                    <a:pt x="227" y="435"/>
                  </a:lnTo>
                  <a:lnTo>
                    <a:pt x="222" y="437"/>
                  </a:lnTo>
                  <a:lnTo>
                    <a:pt x="217" y="440"/>
                  </a:lnTo>
                  <a:lnTo>
                    <a:pt x="212" y="444"/>
                  </a:lnTo>
                  <a:lnTo>
                    <a:pt x="209" y="444"/>
                  </a:lnTo>
                  <a:lnTo>
                    <a:pt x="207" y="445"/>
                  </a:lnTo>
                  <a:lnTo>
                    <a:pt x="202" y="449"/>
                  </a:lnTo>
                  <a:lnTo>
                    <a:pt x="196" y="452"/>
                  </a:lnTo>
                  <a:lnTo>
                    <a:pt x="189" y="455"/>
                  </a:lnTo>
                  <a:lnTo>
                    <a:pt x="184" y="458"/>
                  </a:lnTo>
                  <a:lnTo>
                    <a:pt x="181" y="458"/>
                  </a:lnTo>
                  <a:lnTo>
                    <a:pt x="179" y="460"/>
                  </a:lnTo>
                  <a:lnTo>
                    <a:pt x="176" y="462"/>
                  </a:lnTo>
                  <a:lnTo>
                    <a:pt x="173" y="463"/>
                  </a:lnTo>
                  <a:lnTo>
                    <a:pt x="169" y="462"/>
                  </a:lnTo>
                  <a:lnTo>
                    <a:pt x="166" y="462"/>
                  </a:lnTo>
                  <a:lnTo>
                    <a:pt x="165" y="460"/>
                  </a:lnTo>
                  <a:lnTo>
                    <a:pt x="161" y="460"/>
                  </a:lnTo>
                  <a:lnTo>
                    <a:pt x="160" y="458"/>
                  </a:lnTo>
                  <a:lnTo>
                    <a:pt x="156" y="457"/>
                  </a:lnTo>
                  <a:lnTo>
                    <a:pt x="153" y="454"/>
                  </a:lnTo>
                  <a:lnTo>
                    <a:pt x="153" y="450"/>
                  </a:lnTo>
                  <a:lnTo>
                    <a:pt x="153" y="447"/>
                  </a:lnTo>
                  <a:lnTo>
                    <a:pt x="153" y="445"/>
                  </a:lnTo>
                  <a:lnTo>
                    <a:pt x="153" y="442"/>
                  </a:lnTo>
                  <a:lnTo>
                    <a:pt x="155" y="440"/>
                  </a:lnTo>
                  <a:lnTo>
                    <a:pt x="153" y="437"/>
                  </a:lnTo>
                  <a:lnTo>
                    <a:pt x="153" y="434"/>
                  </a:lnTo>
                  <a:lnTo>
                    <a:pt x="153" y="430"/>
                  </a:lnTo>
                  <a:lnTo>
                    <a:pt x="155" y="426"/>
                  </a:lnTo>
                  <a:lnTo>
                    <a:pt x="155" y="421"/>
                  </a:lnTo>
                  <a:lnTo>
                    <a:pt x="155" y="417"/>
                  </a:lnTo>
                  <a:lnTo>
                    <a:pt x="153" y="412"/>
                  </a:lnTo>
                  <a:lnTo>
                    <a:pt x="153" y="407"/>
                  </a:lnTo>
                  <a:lnTo>
                    <a:pt x="155" y="401"/>
                  </a:lnTo>
                  <a:lnTo>
                    <a:pt x="156" y="397"/>
                  </a:lnTo>
                  <a:lnTo>
                    <a:pt x="158" y="396"/>
                  </a:lnTo>
                  <a:lnTo>
                    <a:pt x="161" y="394"/>
                  </a:lnTo>
                  <a:lnTo>
                    <a:pt x="163" y="394"/>
                  </a:lnTo>
                  <a:lnTo>
                    <a:pt x="166" y="393"/>
                  </a:lnTo>
                  <a:lnTo>
                    <a:pt x="169" y="393"/>
                  </a:lnTo>
                  <a:lnTo>
                    <a:pt x="171" y="393"/>
                  </a:lnTo>
                  <a:lnTo>
                    <a:pt x="173" y="391"/>
                  </a:lnTo>
                  <a:lnTo>
                    <a:pt x="176" y="388"/>
                  </a:lnTo>
                  <a:lnTo>
                    <a:pt x="179" y="384"/>
                  </a:lnTo>
                  <a:lnTo>
                    <a:pt x="194" y="376"/>
                  </a:lnTo>
                  <a:lnTo>
                    <a:pt x="212" y="365"/>
                  </a:lnTo>
                  <a:lnTo>
                    <a:pt x="226" y="356"/>
                  </a:lnTo>
                  <a:lnTo>
                    <a:pt x="240" y="350"/>
                  </a:lnTo>
                  <a:lnTo>
                    <a:pt x="244" y="348"/>
                  </a:lnTo>
                  <a:lnTo>
                    <a:pt x="247" y="346"/>
                  </a:lnTo>
                  <a:lnTo>
                    <a:pt x="254" y="343"/>
                  </a:lnTo>
                  <a:lnTo>
                    <a:pt x="260" y="341"/>
                  </a:lnTo>
                  <a:lnTo>
                    <a:pt x="265" y="340"/>
                  </a:lnTo>
                  <a:lnTo>
                    <a:pt x="268" y="338"/>
                  </a:lnTo>
                  <a:lnTo>
                    <a:pt x="270" y="338"/>
                  </a:lnTo>
                  <a:lnTo>
                    <a:pt x="272" y="338"/>
                  </a:lnTo>
                  <a:lnTo>
                    <a:pt x="270" y="338"/>
                  </a:lnTo>
                  <a:lnTo>
                    <a:pt x="285" y="328"/>
                  </a:lnTo>
                  <a:lnTo>
                    <a:pt x="296" y="320"/>
                  </a:lnTo>
                  <a:lnTo>
                    <a:pt x="305" y="313"/>
                  </a:lnTo>
                  <a:lnTo>
                    <a:pt x="305" y="313"/>
                  </a:lnTo>
                  <a:lnTo>
                    <a:pt x="310" y="310"/>
                  </a:lnTo>
                  <a:lnTo>
                    <a:pt x="313" y="308"/>
                  </a:lnTo>
                  <a:lnTo>
                    <a:pt x="315" y="307"/>
                  </a:lnTo>
                  <a:lnTo>
                    <a:pt x="316" y="307"/>
                  </a:lnTo>
                  <a:lnTo>
                    <a:pt x="318" y="307"/>
                  </a:lnTo>
                  <a:lnTo>
                    <a:pt x="320" y="307"/>
                  </a:lnTo>
                  <a:lnTo>
                    <a:pt x="323" y="307"/>
                  </a:lnTo>
                  <a:lnTo>
                    <a:pt x="324" y="305"/>
                  </a:lnTo>
                  <a:lnTo>
                    <a:pt x="326" y="302"/>
                  </a:lnTo>
                  <a:lnTo>
                    <a:pt x="339" y="292"/>
                  </a:lnTo>
                  <a:lnTo>
                    <a:pt x="356" y="282"/>
                  </a:lnTo>
                  <a:lnTo>
                    <a:pt x="371" y="274"/>
                  </a:lnTo>
                  <a:lnTo>
                    <a:pt x="374" y="271"/>
                  </a:lnTo>
                  <a:lnTo>
                    <a:pt x="376" y="269"/>
                  </a:lnTo>
                  <a:lnTo>
                    <a:pt x="376" y="267"/>
                  </a:lnTo>
                  <a:lnTo>
                    <a:pt x="374" y="266"/>
                  </a:lnTo>
                  <a:lnTo>
                    <a:pt x="371" y="266"/>
                  </a:lnTo>
                  <a:lnTo>
                    <a:pt x="369" y="264"/>
                  </a:lnTo>
                  <a:lnTo>
                    <a:pt x="366" y="264"/>
                  </a:lnTo>
                  <a:lnTo>
                    <a:pt x="364" y="264"/>
                  </a:lnTo>
                  <a:lnTo>
                    <a:pt x="361" y="264"/>
                  </a:lnTo>
                  <a:lnTo>
                    <a:pt x="357" y="264"/>
                  </a:lnTo>
                  <a:lnTo>
                    <a:pt x="354" y="264"/>
                  </a:lnTo>
                  <a:lnTo>
                    <a:pt x="351" y="262"/>
                  </a:lnTo>
                  <a:lnTo>
                    <a:pt x="346" y="261"/>
                  </a:lnTo>
                  <a:lnTo>
                    <a:pt x="341" y="259"/>
                  </a:lnTo>
                  <a:lnTo>
                    <a:pt x="338" y="261"/>
                  </a:lnTo>
                  <a:lnTo>
                    <a:pt x="334" y="262"/>
                  </a:lnTo>
                  <a:lnTo>
                    <a:pt x="329" y="264"/>
                  </a:lnTo>
                  <a:lnTo>
                    <a:pt x="326" y="266"/>
                  </a:lnTo>
                  <a:lnTo>
                    <a:pt x="321" y="269"/>
                  </a:lnTo>
                  <a:lnTo>
                    <a:pt x="318" y="272"/>
                  </a:lnTo>
                  <a:lnTo>
                    <a:pt x="316" y="276"/>
                  </a:lnTo>
                  <a:lnTo>
                    <a:pt x="315" y="279"/>
                  </a:lnTo>
                  <a:lnTo>
                    <a:pt x="315" y="282"/>
                  </a:lnTo>
                  <a:lnTo>
                    <a:pt x="315" y="282"/>
                  </a:lnTo>
                  <a:lnTo>
                    <a:pt x="305" y="289"/>
                  </a:lnTo>
                  <a:lnTo>
                    <a:pt x="303" y="290"/>
                  </a:lnTo>
                  <a:lnTo>
                    <a:pt x="300" y="292"/>
                  </a:lnTo>
                  <a:lnTo>
                    <a:pt x="296" y="294"/>
                  </a:lnTo>
                  <a:lnTo>
                    <a:pt x="293" y="294"/>
                  </a:lnTo>
                  <a:lnTo>
                    <a:pt x="291" y="292"/>
                  </a:lnTo>
                  <a:lnTo>
                    <a:pt x="290" y="292"/>
                  </a:lnTo>
                  <a:lnTo>
                    <a:pt x="288" y="292"/>
                  </a:lnTo>
                  <a:lnTo>
                    <a:pt x="285" y="290"/>
                  </a:lnTo>
                  <a:lnTo>
                    <a:pt x="285" y="289"/>
                  </a:lnTo>
                  <a:lnTo>
                    <a:pt x="285" y="287"/>
                  </a:lnTo>
                  <a:lnTo>
                    <a:pt x="285" y="285"/>
                  </a:lnTo>
                  <a:lnTo>
                    <a:pt x="285" y="285"/>
                  </a:lnTo>
                  <a:lnTo>
                    <a:pt x="283" y="285"/>
                  </a:lnTo>
                  <a:lnTo>
                    <a:pt x="283" y="284"/>
                  </a:lnTo>
                  <a:lnTo>
                    <a:pt x="283" y="282"/>
                  </a:lnTo>
                  <a:lnTo>
                    <a:pt x="285" y="280"/>
                  </a:lnTo>
                  <a:lnTo>
                    <a:pt x="287" y="277"/>
                  </a:lnTo>
                  <a:lnTo>
                    <a:pt x="287" y="274"/>
                  </a:lnTo>
                  <a:lnTo>
                    <a:pt x="287" y="271"/>
                  </a:lnTo>
                  <a:lnTo>
                    <a:pt x="285" y="267"/>
                  </a:lnTo>
                  <a:lnTo>
                    <a:pt x="285" y="266"/>
                  </a:lnTo>
                  <a:lnTo>
                    <a:pt x="280" y="266"/>
                  </a:lnTo>
                  <a:lnTo>
                    <a:pt x="278" y="266"/>
                  </a:lnTo>
                  <a:lnTo>
                    <a:pt x="275" y="267"/>
                  </a:lnTo>
                  <a:lnTo>
                    <a:pt x="273" y="269"/>
                  </a:lnTo>
                  <a:lnTo>
                    <a:pt x="272" y="271"/>
                  </a:lnTo>
                  <a:lnTo>
                    <a:pt x="268" y="272"/>
                  </a:lnTo>
                  <a:lnTo>
                    <a:pt x="268" y="272"/>
                  </a:lnTo>
                  <a:lnTo>
                    <a:pt x="263" y="274"/>
                  </a:lnTo>
                  <a:lnTo>
                    <a:pt x="260" y="276"/>
                  </a:lnTo>
                  <a:lnTo>
                    <a:pt x="255" y="279"/>
                  </a:lnTo>
                  <a:lnTo>
                    <a:pt x="250" y="282"/>
                  </a:lnTo>
                  <a:lnTo>
                    <a:pt x="247" y="284"/>
                  </a:lnTo>
                  <a:lnTo>
                    <a:pt x="244" y="285"/>
                  </a:lnTo>
                  <a:lnTo>
                    <a:pt x="240" y="289"/>
                  </a:lnTo>
                  <a:lnTo>
                    <a:pt x="227" y="300"/>
                  </a:lnTo>
                  <a:lnTo>
                    <a:pt x="212" y="313"/>
                  </a:lnTo>
                  <a:lnTo>
                    <a:pt x="196" y="328"/>
                  </a:lnTo>
                  <a:lnTo>
                    <a:pt x="179" y="343"/>
                  </a:lnTo>
                  <a:lnTo>
                    <a:pt x="161" y="360"/>
                  </a:lnTo>
                  <a:lnTo>
                    <a:pt x="146" y="374"/>
                  </a:lnTo>
                  <a:lnTo>
                    <a:pt x="133" y="388"/>
                  </a:lnTo>
                  <a:lnTo>
                    <a:pt x="125" y="397"/>
                  </a:lnTo>
                  <a:lnTo>
                    <a:pt x="120" y="402"/>
                  </a:lnTo>
                  <a:lnTo>
                    <a:pt x="115" y="407"/>
                  </a:lnTo>
                  <a:lnTo>
                    <a:pt x="112" y="411"/>
                  </a:lnTo>
                  <a:lnTo>
                    <a:pt x="108" y="414"/>
                  </a:lnTo>
                  <a:lnTo>
                    <a:pt x="105" y="417"/>
                  </a:lnTo>
                  <a:lnTo>
                    <a:pt x="100" y="421"/>
                  </a:lnTo>
                  <a:lnTo>
                    <a:pt x="97" y="426"/>
                  </a:lnTo>
                  <a:lnTo>
                    <a:pt x="87" y="440"/>
                  </a:lnTo>
                  <a:lnTo>
                    <a:pt x="77" y="460"/>
                  </a:lnTo>
                  <a:lnTo>
                    <a:pt x="67" y="480"/>
                  </a:lnTo>
                  <a:lnTo>
                    <a:pt x="64" y="485"/>
                  </a:lnTo>
                  <a:lnTo>
                    <a:pt x="61" y="490"/>
                  </a:lnTo>
                  <a:lnTo>
                    <a:pt x="56" y="493"/>
                  </a:lnTo>
                  <a:lnTo>
                    <a:pt x="51" y="495"/>
                  </a:lnTo>
                  <a:lnTo>
                    <a:pt x="47" y="493"/>
                  </a:lnTo>
                  <a:lnTo>
                    <a:pt x="46" y="493"/>
                  </a:lnTo>
                  <a:lnTo>
                    <a:pt x="39" y="491"/>
                  </a:lnTo>
                  <a:lnTo>
                    <a:pt x="31" y="490"/>
                  </a:lnTo>
                  <a:lnTo>
                    <a:pt x="18" y="488"/>
                  </a:lnTo>
                  <a:lnTo>
                    <a:pt x="13" y="488"/>
                  </a:lnTo>
                  <a:lnTo>
                    <a:pt x="10" y="485"/>
                  </a:lnTo>
                  <a:lnTo>
                    <a:pt x="8" y="483"/>
                  </a:lnTo>
                  <a:lnTo>
                    <a:pt x="6" y="480"/>
                  </a:lnTo>
                  <a:lnTo>
                    <a:pt x="6" y="477"/>
                  </a:lnTo>
                  <a:lnTo>
                    <a:pt x="5" y="473"/>
                  </a:lnTo>
                  <a:lnTo>
                    <a:pt x="3" y="470"/>
                  </a:lnTo>
                  <a:lnTo>
                    <a:pt x="1" y="468"/>
                  </a:lnTo>
                  <a:lnTo>
                    <a:pt x="1" y="465"/>
                  </a:lnTo>
                  <a:lnTo>
                    <a:pt x="1" y="463"/>
                  </a:lnTo>
                  <a:lnTo>
                    <a:pt x="3" y="462"/>
                  </a:lnTo>
                  <a:lnTo>
                    <a:pt x="5" y="458"/>
                  </a:lnTo>
                  <a:lnTo>
                    <a:pt x="6" y="454"/>
                  </a:lnTo>
                  <a:lnTo>
                    <a:pt x="8" y="449"/>
                  </a:lnTo>
                  <a:lnTo>
                    <a:pt x="8" y="444"/>
                  </a:lnTo>
                  <a:lnTo>
                    <a:pt x="6" y="440"/>
                  </a:lnTo>
                  <a:lnTo>
                    <a:pt x="6" y="435"/>
                  </a:lnTo>
                  <a:lnTo>
                    <a:pt x="3" y="432"/>
                  </a:lnTo>
                  <a:lnTo>
                    <a:pt x="1" y="427"/>
                  </a:lnTo>
                  <a:lnTo>
                    <a:pt x="1" y="426"/>
                  </a:lnTo>
                  <a:lnTo>
                    <a:pt x="0" y="422"/>
                  </a:lnTo>
                  <a:lnTo>
                    <a:pt x="0" y="421"/>
                  </a:lnTo>
                  <a:lnTo>
                    <a:pt x="1" y="417"/>
                  </a:lnTo>
                  <a:lnTo>
                    <a:pt x="1" y="416"/>
                  </a:lnTo>
                  <a:lnTo>
                    <a:pt x="3" y="412"/>
                  </a:lnTo>
                  <a:lnTo>
                    <a:pt x="6" y="409"/>
                  </a:lnTo>
                  <a:lnTo>
                    <a:pt x="8" y="407"/>
                  </a:lnTo>
                  <a:lnTo>
                    <a:pt x="10" y="404"/>
                  </a:lnTo>
                  <a:lnTo>
                    <a:pt x="10" y="404"/>
                  </a:lnTo>
                  <a:lnTo>
                    <a:pt x="11" y="404"/>
                  </a:lnTo>
                  <a:lnTo>
                    <a:pt x="13" y="402"/>
                  </a:lnTo>
                  <a:lnTo>
                    <a:pt x="16" y="401"/>
                  </a:lnTo>
                  <a:lnTo>
                    <a:pt x="21" y="399"/>
                  </a:lnTo>
                  <a:lnTo>
                    <a:pt x="28" y="396"/>
                  </a:lnTo>
                  <a:lnTo>
                    <a:pt x="38" y="388"/>
                  </a:lnTo>
                  <a:lnTo>
                    <a:pt x="51" y="378"/>
                  </a:lnTo>
                  <a:lnTo>
                    <a:pt x="61" y="368"/>
                  </a:lnTo>
                  <a:lnTo>
                    <a:pt x="62" y="366"/>
                  </a:lnTo>
                  <a:lnTo>
                    <a:pt x="62" y="366"/>
                  </a:lnTo>
                  <a:lnTo>
                    <a:pt x="71" y="356"/>
                  </a:lnTo>
                  <a:lnTo>
                    <a:pt x="77" y="350"/>
                  </a:lnTo>
                  <a:lnTo>
                    <a:pt x="82" y="345"/>
                  </a:lnTo>
                  <a:lnTo>
                    <a:pt x="84" y="343"/>
                  </a:lnTo>
                  <a:lnTo>
                    <a:pt x="87" y="341"/>
                  </a:lnTo>
                  <a:lnTo>
                    <a:pt x="89" y="341"/>
                  </a:lnTo>
                  <a:lnTo>
                    <a:pt x="92" y="340"/>
                  </a:lnTo>
                  <a:lnTo>
                    <a:pt x="95" y="337"/>
                  </a:lnTo>
                  <a:lnTo>
                    <a:pt x="100" y="333"/>
                  </a:lnTo>
                  <a:lnTo>
                    <a:pt x="108" y="325"/>
                  </a:lnTo>
                  <a:lnTo>
                    <a:pt x="118" y="312"/>
                  </a:lnTo>
                  <a:lnTo>
                    <a:pt x="128" y="299"/>
                  </a:lnTo>
                  <a:lnTo>
                    <a:pt x="138" y="287"/>
                  </a:lnTo>
                  <a:lnTo>
                    <a:pt x="145" y="279"/>
                  </a:lnTo>
                  <a:lnTo>
                    <a:pt x="148" y="272"/>
                  </a:lnTo>
                  <a:lnTo>
                    <a:pt x="150" y="267"/>
                  </a:lnTo>
                  <a:lnTo>
                    <a:pt x="151" y="262"/>
                  </a:lnTo>
                  <a:lnTo>
                    <a:pt x="151" y="257"/>
                  </a:lnTo>
                  <a:lnTo>
                    <a:pt x="150" y="252"/>
                  </a:lnTo>
                  <a:lnTo>
                    <a:pt x="150" y="249"/>
                  </a:lnTo>
                  <a:lnTo>
                    <a:pt x="148" y="249"/>
                  </a:lnTo>
                  <a:lnTo>
                    <a:pt x="146" y="249"/>
                  </a:lnTo>
                  <a:lnTo>
                    <a:pt x="145" y="251"/>
                  </a:lnTo>
                  <a:lnTo>
                    <a:pt x="141" y="256"/>
                  </a:lnTo>
                  <a:lnTo>
                    <a:pt x="138" y="262"/>
                  </a:lnTo>
                  <a:lnTo>
                    <a:pt x="136" y="267"/>
                  </a:lnTo>
                  <a:lnTo>
                    <a:pt x="135" y="272"/>
                  </a:lnTo>
                  <a:lnTo>
                    <a:pt x="132" y="277"/>
                  </a:lnTo>
                  <a:lnTo>
                    <a:pt x="130" y="279"/>
                  </a:lnTo>
                  <a:lnTo>
                    <a:pt x="127" y="279"/>
                  </a:lnTo>
                  <a:lnTo>
                    <a:pt x="123" y="280"/>
                  </a:lnTo>
                  <a:lnTo>
                    <a:pt x="118" y="282"/>
                  </a:lnTo>
                  <a:lnTo>
                    <a:pt x="113" y="282"/>
                  </a:lnTo>
                  <a:lnTo>
                    <a:pt x="110" y="280"/>
                  </a:lnTo>
                  <a:lnTo>
                    <a:pt x="108" y="277"/>
                  </a:lnTo>
                  <a:lnTo>
                    <a:pt x="107" y="274"/>
                  </a:lnTo>
                  <a:lnTo>
                    <a:pt x="105" y="271"/>
                  </a:lnTo>
                  <a:lnTo>
                    <a:pt x="105" y="266"/>
                  </a:lnTo>
                  <a:lnTo>
                    <a:pt x="105" y="262"/>
                  </a:lnTo>
                  <a:lnTo>
                    <a:pt x="105" y="259"/>
                  </a:lnTo>
                  <a:lnTo>
                    <a:pt x="107" y="256"/>
                  </a:lnTo>
                  <a:lnTo>
                    <a:pt x="108" y="248"/>
                  </a:lnTo>
                  <a:lnTo>
                    <a:pt x="110" y="236"/>
                  </a:lnTo>
                  <a:lnTo>
                    <a:pt x="112" y="226"/>
                  </a:lnTo>
                  <a:lnTo>
                    <a:pt x="110" y="220"/>
                  </a:lnTo>
                  <a:lnTo>
                    <a:pt x="110" y="216"/>
                  </a:lnTo>
                  <a:lnTo>
                    <a:pt x="108" y="215"/>
                  </a:lnTo>
                  <a:lnTo>
                    <a:pt x="108" y="213"/>
                  </a:lnTo>
                  <a:lnTo>
                    <a:pt x="108" y="210"/>
                  </a:lnTo>
                  <a:lnTo>
                    <a:pt x="108" y="205"/>
                  </a:lnTo>
                  <a:lnTo>
                    <a:pt x="108" y="200"/>
                  </a:lnTo>
                  <a:lnTo>
                    <a:pt x="108" y="195"/>
                  </a:lnTo>
                  <a:lnTo>
                    <a:pt x="108" y="190"/>
                  </a:lnTo>
                  <a:lnTo>
                    <a:pt x="108" y="185"/>
                  </a:lnTo>
                  <a:lnTo>
                    <a:pt x="108" y="177"/>
                  </a:lnTo>
                  <a:lnTo>
                    <a:pt x="110" y="168"/>
                  </a:lnTo>
                  <a:lnTo>
                    <a:pt x="112" y="160"/>
                  </a:lnTo>
                  <a:lnTo>
                    <a:pt x="113" y="154"/>
                  </a:lnTo>
                  <a:lnTo>
                    <a:pt x="112" y="147"/>
                  </a:lnTo>
                  <a:lnTo>
                    <a:pt x="112" y="142"/>
                  </a:lnTo>
                  <a:lnTo>
                    <a:pt x="110" y="137"/>
                  </a:lnTo>
                  <a:lnTo>
                    <a:pt x="110" y="132"/>
                  </a:lnTo>
                  <a:lnTo>
                    <a:pt x="110" y="129"/>
                  </a:lnTo>
                  <a:lnTo>
                    <a:pt x="112" y="124"/>
                  </a:lnTo>
                  <a:lnTo>
                    <a:pt x="112" y="119"/>
                  </a:lnTo>
                  <a:lnTo>
                    <a:pt x="113" y="116"/>
                  </a:lnTo>
                  <a:lnTo>
                    <a:pt x="113" y="114"/>
                  </a:lnTo>
                  <a:lnTo>
                    <a:pt x="113" y="112"/>
                  </a:lnTo>
                  <a:lnTo>
                    <a:pt x="112" y="111"/>
                  </a:lnTo>
                  <a:lnTo>
                    <a:pt x="112" y="106"/>
                  </a:lnTo>
                  <a:lnTo>
                    <a:pt x="112" y="101"/>
                  </a:lnTo>
                  <a:lnTo>
                    <a:pt x="112" y="96"/>
                  </a:lnTo>
                  <a:lnTo>
                    <a:pt x="113" y="89"/>
                  </a:lnTo>
                  <a:lnTo>
                    <a:pt x="113" y="84"/>
                  </a:lnTo>
                  <a:lnTo>
                    <a:pt x="113" y="81"/>
                  </a:lnTo>
                  <a:lnTo>
                    <a:pt x="113" y="78"/>
                  </a:lnTo>
                  <a:lnTo>
                    <a:pt x="113" y="73"/>
                  </a:lnTo>
                  <a:lnTo>
                    <a:pt x="115" y="68"/>
                  </a:lnTo>
                  <a:lnTo>
                    <a:pt x="117" y="63"/>
                  </a:lnTo>
                  <a:lnTo>
                    <a:pt x="117" y="60"/>
                  </a:lnTo>
                  <a:lnTo>
                    <a:pt x="118" y="56"/>
                  </a:lnTo>
                  <a:lnTo>
                    <a:pt x="120" y="53"/>
                  </a:lnTo>
                  <a:lnTo>
                    <a:pt x="120" y="50"/>
                  </a:lnTo>
                  <a:lnTo>
                    <a:pt x="122" y="50"/>
                  </a:lnTo>
                  <a:lnTo>
                    <a:pt x="122" y="50"/>
                  </a:lnTo>
                  <a:lnTo>
                    <a:pt x="125" y="50"/>
                  </a:lnTo>
                  <a:lnTo>
                    <a:pt x="128" y="51"/>
                  </a:lnTo>
                  <a:lnTo>
                    <a:pt x="132" y="51"/>
                  </a:lnTo>
                  <a:lnTo>
                    <a:pt x="133" y="53"/>
                  </a:lnTo>
                  <a:lnTo>
                    <a:pt x="136" y="56"/>
                  </a:lnTo>
                  <a:lnTo>
                    <a:pt x="138" y="60"/>
                  </a:lnTo>
                  <a:lnTo>
                    <a:pt x="140" y="63"/>
                  </a:lnTo>
                  <a:lnTo>
                    <a:pt x="141" y="66"/>
                  </a:lnTo>
                  <a:lnTo>
                    <a:pt x="145" y="68"/>
                  </a:lnTo>
                  <a:lnTo>
                    <a:pt x="146" y="70"/>
                  </a:lnTo>
                  <a:lnTo>
                    <a:pt x="146" y="71"/>
                  </a:lnTo>
                  <a:lnTo>
                    <a:pt x="148" y="71"/>
                  </a:lnTo>
                  <a:lnTo>
                    <a:pt x="150" y="71"/>
                  </a:lnTo>
                  <a:lnTo>
                    <a:pt x="153" y="73"/>
                  </a:lnTo>
                  <a:lnTo>
                    <a:pt x="155" y="76"/>
                  </a:lnTo>
                  <a:lnTo>
                    <a:pt x="158" y="81"/>
                  </a:lnTo>
                  <a:lnTo>
                    <a:pt x="158" y="91"/>
                  </a:lnTo>
                  <a:lnTo>
                    <a:pt x="155" y="101"/>
                  </a:lnTo>
                  <a:lnTo>
                    <a:pt x="151" y="107"/>
                  </a:lnTo>
                  <a:lnTo>
                    <a:pt x="150" y="112"/>
                  </a:lnTo>
                  <a:lnTo>
                    <a:pt x="148" y="117"/>
                  </a:lnTo>
                  <a:lnTo>
                    <a:pt x="145" y="124"/>
                  </a:lnTo>
                  <a:lnTo>
                    <a:pt x="145" y="127"/>
                  </a:lnTo>
                  <a:lnTo>
                    <a:pt x="145" y="131"/>
                  </a:lnTo>
                  <a:lnTo>
                    <a:pt x="146" y="134"/>
                  </a:lnTo>
                  <a:lnTo>
                    <a:pt x="146" y="137"/>
                  </a:lnTo>
                  <a:lnTo>
                    <a:pt x="148" y="142"/>
                  </a:lnTo>
                  <a:lnTo>
                    <a:pt x="148" y="147"/>
                  </a:lnTo>
                  <a:lnTo>
                    <a:pt x="146" y="152"/>
                  </a:lnTo>
                  <a:lnTo>
                    <a:pt x="145" y="157"/>
                  </a:lnTo>
                  <a:lnTo>
                    <a:pt x="145" y="159"/>
                  </a:lnTo>
                  <a:lnTo>
                    <a:pt x="145" y="160"/>
                  </a:lnTo>
                  <a:lnTo>
                    <a:pt x="146" y="162"/>
                  </a:lnTo>
                  <a:lnTo>
                    <a:pt x="146" y="162"/>
                  </a:lnTo>
                  <a:lnTo>
                    <a:pt x="148" y="163"/>
                  </a:lnTo>
                  <a:lnTo>
                    <a:pt x="148" y="165"/>
                  </a:lnTo>
                  <a:lnTo>
                    <a:pt x="150" y="168"/>
                  </a:lnTo>
                  <a:lnTo>
                    <a:pt x="150" y="170"/>
                  </a:lnTo>
                  <a:lnTo>
                    <a:pt x="151" y="172"/>
                  </a:lnTo>
                  <a:lnTo>
                    <a:pt x="153" y="172"/>
                  </a:lnTo>
                  <a:lnTo>
                    <a:pt x="155" y="172"/>
                  </a:lnTo>
                  <a:lnTo>
                    <a:pt x="158" y="168"/>
                  </a:lnTo>
                  <a:lnTo>
                    <a:pt x="160" y="163"/>
                  </a:lnTo>
                  <a:lnTo>
                    <a:pt x="160" y="160"/>
                  </a:lnTo>
                  <a:lnTo>
                    <a:pt x="160" y="157"/>
                  </a:lnTo>
                  <a:lnTo>
                    <a:pt x="160" y="154"/>
                  </a:lnTo>
                  <a:lnTo>
                    <a:pt x="160" y="152"/>
                  </a:lnTo>
                  <a:lnTo>
                    <a:pt x="161" y="150"/>
                  </a:lnTo>
                  <a:lnTo>
                    <a:pt x="165" y="147"/>
                  </a:lnTo>
                  <a:lnTo>
                    <a:pt x="168" y="142"/>
                  </a:lnTo>
                  <a:lnTo>
                    <a:pt x="169" y="139"/>
                  </a:lnTo>
                  <a:lnTo>
                    <a:pt x="171" y="137"/>
                  </a:lnTo>
                  <a:lnTo>
                    <a:pt x="171" y="137"/>
                  </a:lnTo>
                  <a:lnTo>
                    <a:pt x="173" y="137"/>
                  </a:lnTo>
                  <a:lnTo>
                    <a:pt x="173" y="135"/>
                  </a:lnTo>
                  <a:lnTo>
                    <a:pt x="173" y="135"/>
                  </a:lnTo>
                  <a:lnTo>
                    <a:pt x="171" y="134"/>
                  </a:lnTo>
                  <a:lnTo>
                    <a:pt x="171" y="132"/>
                  </a:lnTo>
                  <a:lnTo>
                    <a:pt x="171" y="131"/>
                  </a:lnTo>
                  <a:lnTo>
                    <a:pt x="173" y="129"/>
                  </a:lnTo>
                  <a:lnTo>
                    <a:pt x="174" y="129"/>
                  </a:lnTo>
                  <a:lnTo>
                    <a:pt x="176" y="129"/>
                  </a:lnTo>
                  <a:lnTo>
                    <a:pt x="178" y="129"/>
                  </a:lnTo>
                  <a:lnTo>
                    <a:pt x="176" y="129"/>
                  </a:lnTo>
                  <a:lnTo>
                    <a:pt x="176" y="126"/>
                  </a:lnTo>
                  <a:lnTo>
                    <a:pt x="176" y="124"/>
                  </a:lnTo>
                  <a:lnTo>
                    <a:pt x="176" y="122"/>
                  </a:lnTo>
                  <a:lnTo>
                    <a:pt x="178" y="121"/>
                  </a:lnTo>
                  <a:lnTo>
                    <a:pt x="179" y="121"/>
                  </a:lnTo>
                  <a:lnTo>
                    <a:pt x="179" y="121"/>
                  </a:lnTo>
                  <a:lnTo>
                    <a:pt x="181" y="119"/>
                  </a:lnTo>
                  <a:lnTo>
                    <a:pt x="181" y="119"/>
                  </a:lnTo>
                  <a:lnTo>
                    <a:pt x="181" y="117"/>
                  </a:lnTo>
                  <a:lnTo>
                    <a:pt x="181" y="114"/>
                  </a:lnTo>
                  <a:lnTo>
                    <a:pt x="181" y="114"/>
                  </a:lnTo>
                  <a:lnTo>
                    <a:pt x="179" y="112"/>
                  </a:lnTo>
                  <a:lnTo>
                    <a:pt x="179" y="112"/>
                  </a:lnTo>
                  <a:lnTo>
                    <a:pt x="174" y="112"/>
                  </a:lnTo>
                  <a:lnTo>
                    <a:pt x="171" y="111"/>
                  </a:lnTo>
                  <a:lnTo>
                    <a:pt x="168" y="109"/>
                  </a:lnTo>
                  <a:lnTo>
                    <a:pt x="168" y="109"/>
                  </a:lnTo>
                  <a:lnTo>
                    <a:pt x="168" y="107"/>
                  </a:lnTo>
                  <a:lnTo>
                    <a:pt x="166" y="107"/>
                  </a:lnTo>
                  <a:lnTo>
                    <a:pt x="165" y="106"/>
                  </a:lnTo>
                  <a:lnTo>
                    <a:pt x="163" y="104"/>
                  </a:lnTo>
                  <a:lnTo>
                    <a:pt x="161" y="104"/>
                  </a:lnTo>
                  <a:lnTo>
                    <a:pt x="161" y="101"/>
                  </a:lnTo>
                  <a:lnTo>
                    <a:pt x="160" y="98"/>
                  </a:lnTo>
                  <a:lnTo>
                    <a:pt x="160" y="94"/>
                  </a:lnTo>
                  <a:lnTo>
                    <a:pt x="161" y="91"/>
                  </a:lnTo>
                  <a:lnTo>
                    <a:pt x="165" y="89"/>
                  </a:lnTo>
                  <a:lnTo>
                    <a:pt x="168" y="88"/>
                  </a:lnTo>
                  <a:lnTo>
                    <a:pt x="171" y="86"/>
                  </a:lnTo>
                  <a:lnTo>
                    <a:pt x="174" y="84"/>
                  </a:lnTo>
                  <a:lnTo>
                    <a:pt x="179" y="83"/>
                  </a:lnTo>
                  <a:lnTo>
                    <a:pt x="181" y="81"/>
                  </a:lnTo>
                  <a:lnTo>
                    <a:pt x="183" y="81"/>
                  </a:lnTo>
                  <a:lnTo>
                    <a:pt x="184" y="81"/>
                  </a:lnTo>
                  <a:lnTo>
                    <a:pt x="184" y="79"/>
                  </a:lnTo>
                  <a:lnTo>
                    <a:pt x="186" y="78"/>
                  </a:lnTo>
                  <a:lnTo>
                    <a:pt x="188" y="76"/>
                  </a:lnTo>
                  <a:lnTo>
                    <a:pt x="191" y="73"/>
                  </a:lnTo>
                  <a:lnTo>
                    <a:pt x="193" y="70"/>
                  </a:lnTo>
                  <a:lnTo>
                    <a:pt x="196" y="65"/>
                  </a:lnTo>
                  <a:lnTo>
                    <a:pt x="199" y="60"/>
                  </a:lnTo>
                  <a:lnTo>
                    <a:pt x="204" y="53"/>
                  </a:lnTo>
                  <a:lnTo>
                    <a:pt x="206" y="51"/>
                  </a:lnTo>
                  <a:lnTo>
                    <a:pt x="207" y="51"/>
                  </a:lnTo>
                  <a:lnTo>
                    <a:pt x="209" y="51"/>
                  </a:lnTo>
                  <a:lnTo>
                    <a:pt x="209" y="46"/>
                  </a:lnTo>
                  <a:lnTo>
                    <a:pt x="212" y="43"/>
                  </a:lnTo>
                  <a:lnTo>
                    <a:pt x="214" y="38"/>
                  </a:lnTo>
                  <a:lnTo>
                    <a:pt x="216" y="35"/>
                  </a:lnTo>
                  <a:lnTo>
                    <a:pt x="219" y="32"/>
                  </a:lnTo>
                  <a:lnTo>
                    <a:pt x="222" y="27"/>
                  </a:lnTo>
                  <a:lnTo>
                    <a:pt x="226" y="22"/>
                  </a:lnTo>
                  <a:lnTo>
                    <a:pt x="230" y="18"/>
                  </a:lnTo>
                  <a:lnTo>
                    <a:pt x="232" y="17"/>
                  </a:lnTo>
                  <a:lnTo>
                    <a:pt x="235" y="17"/>
                  </a:lnTo>
                  <a:lnTo>
                    <a:pt x="239" y="17"/>
                  </a:lnTo>
                  <a:lnTo>
                    <a:pt x="240" y="17"/>
                  </a:lnTo>
                  <a:lnTo>
                    <a:pt x="244" y="15"/>
                  </a:lnTo>
                  <a:lnTo>
                    <a:pt x="249" y="15"/>
                  </a:lnTo>
                  <a:lnTo>
                    <a:pt x="252" y="17"/>
                  </a:lnTo>
                  <a:lnTo>
                    <a:pt x="259" y="18"/>
                  </a:lnTo>
                  <a:lnTo>
                    <a:pt x="263" y="22"/>
                  </a:lnTo>
                  <a:lnTo>
                    <a:pt x="268" y="25"/>
                  </a:lnTo>
                  <a:lnTo>
                    <a:pt x="272" y="28"/>
                  </a:lnTo>
                  <a:lnTo>
                    <a:pt x="273" y="30"/>
                  </a:lnTo>
                  <a:lnTo>
                    <a:pt x="277" y="33"/>
                  </a:lnTo>
                  <a:lnTo>
                    <a:pt x="277" y="38"/>
                  </a:lnTo>
                  <a:lnTo>
                    <a:pt x="278" y="42"/>
                  </a:lnTo>
                  <a:lnTo>
                    <a:pt x="277" y="46"/>
                  </a:lnTo>
                  <a:lnTo>
                    <a:pt x="277" y="50"/>
                  </a:lnTo>
                  <a:lnTo>
                    <a:pt x="275" y="53"/>
                  </a:lnTo>
                  <a:lnTo>
                    <a:pt x="273" y="56"/>
                  </a:lnTo>
                  <a:lnTo>
                    <a:pt x="272" y="61"/>
                  </a:lnTo>
                  <a:lnTo>
                    <a:pt x="268" y="65"/>
                  </a:lnTo>
                  <a:lnTo>
                    <a:pt x="268" y="65"/>
                  </a:lnTo>
                  <a:lnTo>
                    <a:pt x="265" y="66"/>
                  </a:lnTo>
                  <a:lnTo>
                    <a:pt x="263" y="70"/>
                  </a:lnTo>
                  <a:lnTo>
                    <a:pt x="262" y="73"/>
                  </a:lnTo>
                  <a:lnTo>
                    <a:pt x="260" y="76"/>
                  </a:lnTo>
                  <a:lnTo>
                    <a:pt x="260" y="78"/>
                  </a:lnTo>
                  <a:lnTo>
                    <a:pt x="260" y="79"/>
                  </a:lnTo>
                  <a:lnTo>
                    <a:pt x="262" y="81"/>
                  </a:lnTo>
                  <a:lnTo>
                    <a:pt x="268" y="79"/>
                  </a:lnTo>
                  <a:lnTo>
                    <a:pt x="272" y="79"/>
                  </a:lnTo>
                  <a:lnTo>
                    <a:pt x="273" y="79"/>
                  </a:lnTo>
                  <a:lnTo>
                    <a:pt x="277" y="79"/>
                  </a:lnTo>
                  <a:lnTo>
                    <a:pt x="277" y="79"/>
                  </a:lnTo>
                  <a:lnTo>
                    <a:pt x="277" y="79"/>
                  </a:lnTo>
                  <a:lnTo>
                    <a:pt x="278" y="79"/>
                  </a:lnTo>
                  <a:lnTo>
                    <a:pt x="278" y="76"/>
                  </a:lnTo>
                  <a:lnTo>
                    <a:pt x="280" y="74"/>
                  </a:lnTo>
                  <a:lnTo>
                    <a:pt x="283" y="71"/>
                  </a:lnTo>
                  <a:lnTo>
                    <a:pt x="287" y="68"/>
                  </a:lnTo>
                  <a:lnTo>
                    <a:pt x="290" y="65"/>
                  </a:lnTo>
                  <a:lnTo>
                    <a:pt x="291" y="63"/>
                  </a:lnTo>
                  <a:lnTo>
                    <a:pt x="293" y="61"/>
                  </a:lnTo>
                  <a:lnTo>
                    <a:pt x="295" y="61"/>
                  </a:lnTo>
                  <a:lnTo>
                    <a:pt x="295" y="60"/>
                  </a:lnTo>
                  <a:lnTo>
                    <a:pt x="295" y="60"/>
                  </a:lnTo>
                  <a:lnTo>
                    <a:pt x="296" y="60"/>
                  </a:lnTo>
                  <a:lnTo>
                    <a:pt x="296" y="58"/>
                  </a:lnTo>
                  <a:lnTo>
                    <a:pt x="298" y="56"/>
                  </a:lnTo>
                  <a:lnTo>
                    <a:pt x="300" y="55"/>
                  </a:lnTo>
                  <a:lnTo>
                    <a:pt x="303" y="53"/>
                  </a:lnTo>
                  <a:lnTo>
                    <a:pt x="305" y="51"/>
                  </a:lnTo>
                  <a:lnTo>
                    <a:pt x="308" y="51"/>
                  </a:lnTo>
                  <a:lnTo>
                    <a:pt x="311" y="48"/>
                  </a:lnTo>
                  <a:lnTo>
                    <a:pt x="311" y="45"/>
                  </a:lnTo>
                  <a:lnTo>
                    <a:pt x="316" y="43"/>
                  </a:lnTo>
                  <a:lnTo>
                    <a:pt x="318" y="42"/>
                  </a:lnTo>
                  <a:lnTo>
                    <a:pt x="318" y="40"/>
                  </a:lnTo>
                  <a:lnTo>
                    <a:pt x="320" y="40"/>
                  </a:lnTo>
                  <a:lnTo>
                    <a:pt x="321" y="38"/>
                  </a:lnTo>
                  <a:lnTo>
                    <a:pt x="323" y="37"/>
                  </a:lnTo>
                  <a:lnTo>
                    <a:pt x="323" y="37"/>
                  </a:lnTo>
                  <a:lnTo>
                    <a:pt x="324" y="37"/>
                  </a:lnTo>
                  <a:lnTo>
                    <a:pt x="324" y="38"/>
                  </a:lnTo>
                  <a:lnTo>
                    <a:pt x="326" y="38"/>
                  </a:lnTo>
                  <a:lnTo>
                    <a:pt x="328" y="37"/>
                  </a:lnTo>
                  <a:lnTo>
                    <a:pt x="329" y="35"/>
                  </a:lnTo>
                  <a:lnTo>
                    <a:pt x="329" y="35"/>
                  </a:lnTo>
                  <a:lnTo>
                    <a:pt x="329" y="33"/>
                  </a:lnTo>
                  <a:lnTo>
                    <a:pt x="329" y="32"/>
                  </a:lnTo>
                  <a:lnTo>
                    <a:pt x="331" y="32"/>
                  </a:lnTo>
                  <a:lnTo>
                    <a:pt x="333" y="32"/>
                  </a:lnTo>
                  <a:lnTo>
                    <a:pt x="333" y="32"/>
                  </a:lnTo>
                  <a:lnTo>
                    <a:pt x="334" y="30"/>
                  </a:lnTo>
                  <a:lnTo>
                    <a:pt x="334" y="30"/>
                  </a:lnTo>
                  <a:lnTo>
                    <a:pt x="336" y="28"/>
                  </a:lnTo>
                  <a:lnTo>
                    <a:pt x="336" y="28"/>
                  </a:lnTo>
                  <a:lnTo>
                    <a:pt x="338" y="27"/>
                  </a:lnTo>
                  <a:lnTo>
                    <a:pt x="338" y="27"/>
                  </a:lnTo>
                  <a:lnTo>
                    <a:pt x="339" y="23"/>
                  </a:lnTo>
                  <a:lnTo>
                    <a:pt x="341" y="22"/>
                  </a:lnTo>
                  <a:lnTo>
                    <a:pt x="341" y="22"/>
                  </a:lnTo>
                  <a:lnTo>
                    <a:pt x="343" y="22"/>
                  </a:lnTo>
                  <a:lnTo>
                    <a:pt x="344" y="22"/>
                  </a:lnTo>
                  <a:lnTo>
                    <a:pt x="344" y="22"/>
                  </a:lnTo>
                  <a:lnTo>
                    <a:pt x="346" y="22"/>
                  </a:lnTo>
                  <a:lnTo>
                    <a:pt x="348" y="22"/>
                  </a:lnTo>
                  <a:lnTo>
                    <a:pt x="349" y="20"/>
                  </a:lnTo>
                  <a:lnTo>
                    <a:pt x="354" y="18"/>
                  </a:lnTo>
                  <a:lnTo>
                    <a:pt x="357" y="15"/>
                  </a:lnTo>
                  <a:lnTo>
                    <a:pt x="357" y="14"/>
                  </a:lnTo>
                  <a:lnTo>
                    <a:pt x="359" y="14"/>
                  </a:lnTo>
                  <a:lnTo>
                    <a:pt x="361" y="12"/>
                  </a:lnTo>
                  <a:lnTo>
                    <a:pt x="362" y="10"/>
                  </a:lnTo>
                  <a:lnTo>
                    <a:pt x="364" y="10"/>
                  </a:lnTo>
                  <a:lnTo>
                    <a:pt x="366" y="9"/>
                  </a:lnTo>
                  <a:lnTo>
                    <a:pt x="367" y="7"/>
                  </a:lnTo>
                  <a:lnTo>
                    <a:pt x="371" y="5"/>
                  </a:lnTo>
                  <a:lnTo>
                    <a:pt x="372" y="4"/>
                  </a:lnTo>
                  <a:lnTo>
                    <a:pt x="372" y="4"/>
                  </a:lnTo>
                  <a:lnTo>
                    <a:pt x="374" y="2"/>
                  </a:lnTo>
                  <a:lnTo>
                    <a:pt x="377"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9" name="Freeform 57"/>
            <p:cNvSpPr/>
            <p:nvPr/>
          </p:nvSpPr>
          <p:spPr bwMode="auto">
            <a:xfrm>
              <a:off x="4381501" y="3965576"/>
              <a:ext cx="174625" cy="217488"/>
            </a:xfrm>
            <a:custGeom>
              <a:avLst/>
              <a:gdLst>
                <a:gd name="T0" fmla="*/ 3 w 110"/>
                <a:gd name="T1" fmla="*/ 0 h 137"/>
                <a:gd name="T2" fmla="*/ 109 w 110"/>
                <a:gd name="T3" fmla="*/ 0 h 137"/>
                <a:gd name="T4" fmla="*/ 109 w 110"/>
                <a:gd name="T5" fmla="*/ 8 h 137"/>
                <a:gd name="T6" fmla="*/ 36 w 110"/>
                <a:gd name="T7" fmla="*/ 118 h 137"/>
                <a:gd name="T8" fmla="*/ 110 w 110"/>
                <a:gd name="T9" fmla="*/ 118 h 137"/>
                <a:gd name="T10" fmla="*/ 110 w 110"/>
                <a:gd name="T11" fmla="*/ 137 h 137"/>
                <a:gd name="T12" fmla="*/ 0 w 110"/>
                <a:gd name="T13" fmla="*/ 137 h 137"/>
                <a:gd name="T14" fmla="*/ 0 w 110"/>
                <a:gd name="T15" fmla="*/ 127 h 137"/>
                <a:gd name="T16" fmla="*/ 74 w 110"/>
                <a:gd name="T17" fmla="*/ 18 h 137"/>
                <a:gd name="T18" fmla="*/ 3 w 110"/>
                <a:gd name="T19" fmla="*/ 18 h 137"/>
                <a:gd name="T20" fmla="*/ 3 w 110"/>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37">
                  <a:moveTo>
                    <a:pt x="3" y="0"/>
                  </a:moveTo>
                  <a:lnTo>
                    <a:pt x="109" y="0"/>
                  </a:lnTo>
                  <a:lnTo>
                    <a:pt x="109" y="8"/>
                  </a:lnTo>
                  <a:lnTo>
                    <a:pt x="36" y="118"/>
                  </a:lnTo>
                  <a:lnTo>
                    <a:pt x="110" y="118"/>
                  </a:lnTo>
                  <a:lnTo>
                    <a:pt x="110" y="137"/>
                  </a:lnTo>
                  <a:lnTo>
                    <a:pt x="0" y="137"/>
                  </a:lnTo>
                  <a:lnTo>
                    <a:pt x="0" y="127"/>
                  </a:lnTo>
                  <a:lnTo>
                    <a:pt x="74" y="18"/>
                  </a:lnTo>
                  <a:lnTo>
                    <a:pt x="3" y="18"/>
                  </a:lnTo>
                  <a:lnTo>
                    <a:pt x="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0" name="Freeform 58"/>
            <p:cNvSpPr/>
            <p:nvPr/>
          </p:nvSpPr>
          <p:spPr bwMode="auto">
            <a:xfrm>
              <a:off x="4632326" y="3965576"/>
              <a:ext cx="177800" cy="217488"/>
            </a:xfrm>
            <a:custGeom>
              <a:avLst/>
              <a:gdLst>
                <a:gd name="T0" fmla="*/ 0 w 112"/>
                <a:gd name="T1" fmla="*/ 0 h 137"/>
                <a:gd name="T2" fmla="*/ 28 w 112"/>
                <a:gd name="T3" fmla="*/ 0 h 137"/>
                <a:gd name="T4" fmla="*/ 28 w 112"/>
                <a:gd name="T5" fmla="*/ 53 h 137"/>
                <a:gd name="T6" fmla="*/ 86 w 112"/>
                <a:gd name="T7" fmla="*/ 53 h 137"/>
                <a:gd name="T8" fmla="*/ 86 w 112"/>
                <a:gd name="T9" fmla="*/ 0 h 137"/>
                <a:gd name="T10" fmla="*/ 112 w 112"/>
                <a:gd name="T11" fmla="*/ 0 h 137"/>
                <a:gd name="T12" fmla="*/ 112 w 112"/>
                <a:gd name="T13" fmla="*/ 137 h 137"/>
                <a:gd name="T14" fmla="*/ 86 w 112"/>
                <a:gd name="T15" fmla="*/ 137 h 137"/>
                <a:gd name="T16" fmla="*/ 86 w 112"/>
                <a:gd name="T17" fmla="*/ 71 h 137"/>
                <a:gd name="T18" fmla="*/ 28 w 112"/>
                <a:gd name="T19" fmla="*/ 71 h 137"/>
                <a:gd name="T20" fmla="*/ 28 w 112"/>
                <a:gd name="T21" fmla="*/ 137 h 137"/>
                <a:gd name="T22" fmla="*/ 0 w 112"/>
                <a:gd name="T23" fmla="*/ 137 h 137"/>
                <a:gd name="T24" fmla="*/ 0 w 112"/>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37">
                  <a:moveTo>
                    <a:pt x="0" y="0"/>
                  </a:moveTo>
                  <a:lnTo>
                    <a:pt x="28" y="0"/>
                  </a:lnTo>
                  <a:lnTo>
                    <a:pt x="28" y="53"/>
                  </a:lnTo>
                  <a:lnTo>
                    <a:pt x="86" y="53"/>
                  </a:lnTo>
                  <a:lnTo>
                    <a:pt x="86" y="0"/>
                  </a:lnTo>
                  <a:lnTo>
                    <a:pt x="112" y="0"/>
                  </a:lnTo>
                  <a:lnTo>
                    <a:pt x="112" y="137"/>
                  </a:lnTo>
                  <a:lnTo>
                    <a:pt x="86" y="137"/>
                  </a:lnTo>
                  <a:lnTo>
                    <a:pt x="86" y="71"/>
                  </a:lnTo>
                  <a:lnTo>
                    <a:pt x="28" y="71"/>
                  </a:lnTo>
                  <a:lnTo>
                    <a:pt x="28"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1" name="Freeform 59"/>
            <p:cNvSpPr/>
            <p:nvPr/>
          </p:nvSpPr>
          <p:spPr bwMode="auto">
            <a:xfrm>
              <a:off x="4906963" y="3965576"/>
              <a:ext cx="131763" cy="217488"/>
            </a:xfrm>
            <a:custGeom>
              <a:avLst/>
              <a:gdLst>
                <a:gd name="T0" fmla="*/ 0 w 83"/>
                <a:gd name="T1" fmla="*/ 0 h 137"/>
                <a:gd name="T2" fmla="*/ 75 w 83"/>
                <a:gd name="T3" fmla="*/ 0 h 137"/>
                <a:gd name="T4" fmla="*/ 75 w 83"/>
                <a:gd name="T5" fmla="*/ 18 h 137"/>
                <a:gd name="T6" fmla="*/ 28 w 83"/>
                <a:gd name="T7" fmla="*/ 18 h 137"/>
                <a:gd name="T8" fmla="*/ 28 w 83"/>
                <a:gd name="T9" fmla="*/ 56 h 137"/>
                <a:gd name="T10" fmla="*/ 73 w 83"/>
                <a:gd name="T11" fmla="*/ 56 h 137"/>
                <a:gd name="T12" fmla="*/ 73 w 83"/>
                <a:gd name="T13" fmla="*/ 74 h 137"/>
                <a:gd name="T14" fmla="*/ 28 w 83"/>
                <a:gd name="T15" fmla="*/ 74 h 137"/>
                <a:gd name="T16" fmla="*/ 28 w 83"/>
                <a:gd name="T17" fmla="*/ 118 h 137"/>
                <a:gd name="T18" fmla="*/ 83 w 83"/>
                <a:gd name="T19" fmla="*/ 118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75" y="0"/>
                  </a:lnTo>
                  <a:lnTo>
                    <a:pt x="75" y="18"/>
                  </a:lnTo>
                  <a:lnTo>
                    <a:pt x="28" y="18"/>
                  </a:lnTo>
                  <a:lnTo>
                    <a:pt x="28" y="56"/>
                  </a:lnTo>
                  <a:lnTo>
                    <a:pt x="73" y="56"/>
                  </a:lnTo>
                  <a:lnTo>
                    <a:pt x="73" y="74"/>
                  </a:lnTo>
                  <a:lnTo>
                    <a:pt x="28" y="74"/>
                  </a:lnTo>
                  <a:lnTo>
                    <a:pt x="28" y="118"/>
                  </a:lnTo>
                  <a:lnTo>
                    <a:pt x="83" y="118"/>
                  </a:lnTo>
                  <a:lnTo>
                    <a:pt x="8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2" name="Freeform 60"/>
            <p:cNvSpPr/>
            <p:nvPr/>
          </p:nvSpPr>
          <p:spPr bwMode="auto">
            <a:xfrm>
              <a:off x="5099051" y="3965576"/>
              <a:ext cx="65088" cy="217488"/>
            </a:xfrm>
            <a:custGeom>
              <a:avLst/>
              <a:gdLst>
                <a:gd name="T0" fmla="*/ 13 w 41"/>
                <a:gd name="T1" fmla="*/ 0 h 137"/>
                <a:gd name="T2" fmla="*/ 41 w 41"/>
                <a:gd name="T3" fmla="*/ 0 h 137"/>
                <a:gd name="T4" fmla="*/ 41 w 41"/>
                <a:gd name="T5" fmla="*/ 84 h 137"/>
                <a:gd name="T6" fmla="*/ 41 w 41"/>
                <a:gd name="T7" fmla="*/ 90 h 137"/>
                <a:gd name="T8" fmla="*/ 41 w 41"/>
                <a:gd name="T9" fmla="*/ 97 h 137"/>
                <a:gd name="T10" fmla="*/ 39 w 41"/>
                <a:gd name="T11" fmla="*/ 102 h 137"/>
                <a:gd name="T12" fmla="*/ 39 w 41"/>
                <a:gd name="T13" fmla="*/ 105 h 137"/>
                <a:gd name="T14" fmla="*/ 38 w 41"/>
                <a:gd name="T15" fmla="*/ 112 h 137"/>
                <a:gd name="T16" fmla="*/ 38 w 41"/>
                <a:gd name="T17" fmla="*/ 117 h 137"/>
                <a:gd name="T18" fmla="*/ 34 w 41"/>
                <a:gd name="T19" fmla="*/ 120 h 137"/>
                <a:gd name="T20" fmla="*/ 26 w 41"/>
                <a:gd name="T21" fmla="*/ 130 h 137"/>
                <a:gd name="T22" fmla="*/ 15 w 41"/>
                <a:gd name="T23" fmla="*/ 135 h 137"/>
                <a:gd name="T24" fmla="*/ 0 w 41"/>
                <a:gd name="T25" fmla="*/ 137 h 137"/>
                <a:gd name="T26" fmla="*/ 0 w 41"/>
                <a:gd name="T27" fmla="*/ 120 h 137"/>
                <a:gd name="T28" fmla="*/ 1 w 41"/>
                <a:gd name="T29" fmla="*/ 120 h 137"/>
                <a:gd name="T30" fmla="*/ 5 w 41"/>
                <a:gd name="T31" fmla="*/ 118 h 137"/>
                <a:gd name="T32" fmla="*/ 6 w 41"/>
                <a:gd name="T33" fmla="*/ 117 h 137"/>
                <a:gd name="T34" fmla="*/ 10 w 41"/>
                <a:gd name="T35" fmla="*/ 115 h 137"/>
                <a:gd name="T36" fmla="*/ 11 w 41"/>
                <a:gd name="T37" fmla="*/ 112 h 137"/>
                <a:gd name="T38" fmla="*/ 13 w 41"/>
                <a:gd name="T39" fmla="*/ 107 h 137"/>
                <a:gd name="T40" fmla="*/ 13 w 41"/>
                <a:gd name="T41" fmla="*/ 100 h 137"/>
                <a:gd name="T42" fmla="*/ 13 w 41"/>
                <a:gd name="T43" fmla="*/ 97 h 137"/>
                <a:gd name="T44" fmla="*/ 13 w 41"/>
                <a:gd name="T45" fmla="*/ 95 h 137"/>
                <a:gd name="T46" fmla="*/ 13 w 41"/>
                <a:gd name="T47" fmla="*/ 90 h 137"/>
                <a:gd name="T48" fmla="*/ 13 w 41"/>
                <a:gd name="T49" fmla="*/ 87 h 137"/>
                <a:gd name="T50" fmla="*/ 13 w 41"/>
                <a:gd name="T5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137">
                  <a:moveTo>
                    <a:pt x="13" y="0"/>
                  </a:moveTo>
                  <a:lnTo>
                    <a:pt x="41" y="0"/>
                  </a:lnTo>
                  <a:lnTo>
                    <a:pt x="41" y="84"/>
                  </a:lnTo>
                  <a:lnTo>
                    <a:pt x="41" y="90"/>
                  </a:lnTo>
                  <a:lnTo>
                    <a:pt x="41" y="97"/>
                  </a:lnTo>
                  <a:lnTo>
                    <a:pt x="39" y="102"/>
                  </a:lnTo>
                  <a:lnTo>
                    <a:pt x="39" y="105"/>
                  </a:lnTo>
                  <a:lnTo>
                    <a:pt x="38" y="112"/>
                  </a:lnTo>
                  <a:lnTo>
                    <a:pt x="38" y="117"/>
                  </a:lnTo>
                  <a:lnTo>
                    <a:pt x="34" y="120"/>
                  </a:lnTo>
                  <a:lnTo>
                    <a:pt x="26" y="130"/>
                  </a:lnTo>
                  <a:lnTo>
                    <a:pt x="15" y="135"/>
                  </a:lnTo>
                  <a:lnTo>
                    <a:pt x="0" y="137"/>
                  </a:lnTo>
                  <a:lnTo>
                    <a:pt x="0" y="120"/>
                  </a:lnTo>
                  <a:lnTo>
                    <a:pt x="1" y="120"/>
                  </a:lnTo>
                  <a:lnTo>
                    <a:pt x="5" y="118"/>
                  </a:lnTo>
                  <a:lnTo>
                    <a:pt x="6" y="117"/>
                  </a:lnTo>
                  <a:lnTo>
                    <a:pt x="10" y="115"/>
                  </a:lnTo>
                  <a:lnTo>
                    <a:pt x="11" y="112"/>
                  </a:lnTo>
                  <a:lnTo>
                    <a:pt x="13" y="107"/>
                  </a:lnTo>
                  <a:lnTo>
                    <a:pt x="13" y="100"/>
                  </a:lnTo>
                  <a:lnTo>
                    <a:pt x="13" y="97"/>
                  </a:lnTo>
                  <a:lnTo>
                    <a:pt x="13" y="95"/>
                  </a:lnTo>
                  <a:lnTo>
                    <a:pt x="13" y="90"/>
                  </a:lnTo>
                  <a:lnTo>
                    <a:pt x="13" y="87"/>
                  </a:lnTo>
                  <a:lnTo>
                    <a:pt x="1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3" name="Rectangle 61"/>
            <p:cNvSpPr>
              <a:spLocks noChangeArrowheads="1"/>
            </p:cNvSpPr>
            <p:nvPr/>
          </p:nvSpPr>
          <p:spPr bwMode="auto">
            <a:xfrm>
              <a:off x="5260976" y="3965576"/>
              <a:ext cx="41275"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34" name="Freeform 62"/>
            <p:cNvSpPr>
              <a:spLocks noEditPoints="1"/>
            </p:cNvSpPr>
            <p:nvPr/>
          </p:nvSpPr>
          <p:spPr bwMode="auto">
            <a:xfrm>
              <a:off x="5373688" y="3965576"/>
              <a:ext cx="203200" cy="217488"/>
            </a:xfrm>
            <a:custGeom>
              <a:avLst/>
              <a:gdLst>
                <a:gd name="T0" fmla="*/ 63 w 128"/>
                <a:gd name="T1" fmla="*/ 31 h 137"/>
                <a:gd name="T2" fmla="*/ 63 w 128"/>
                <a:gd name="T3" fmla="*/ 33 h 137"/>
                <a:gd name="T4" fmla="*/ 43 w 128"/>
                <a:gd name="T5" fmla="*/ 82 h 137"/>
                <a:gd name="T6" fmla="*/ 82 w 128"/>
                <a:gd name="T7" fmla="*/ 82 h 137"/>
                <a:gd name="T8" fmla="*/ 63 w 128"/>
                <a:gd name="T9" fmla="*/ 31 h 137"/>
                <a:gd name="T10" fmla="*/ 56 w 128"/>
                <a:gd name="T11" fmla="*/ 0 h 137"/>
                <a:gd name="T12" fmla="*/ 77 w 128"/>
                <a:gd name="T13" fmla="*/ 0 h 137"/>
                <a:gd name="T14" fmla="*/ 128 w 128"/>
                <a:gd name="T15" fmla="*/ 137 h 137"/>
                <a:gd name="T16" fmla="*/ 99 w 128"/>
                <a:gd name="T17" fmla="*/ 137 h 137"/>
                <a:gd name="T18" fmla="*/ 87 w 128"/>
                <a:gd name="T19" fmla="*/ 99 h 137"/>
                <a:gd name="T20" fmla="*/ 38 w 128"/>
                <a:gd name="T21" fmla="*/ 99 h 137"/>
                <a:gd name="T22" fmla="*/ 23 w 128"/>
                <a:gd name="T23" fmla="*/ 137 h 137"/>
                <a:gd name="T24" fmla="*/ 0 w 128"/>
                <a:gd name="T25" fmla="*/ 137 h 137"/>
                <a:gd name="T26" fmla="*/ 56 w 128"/>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37">
                  <a:moveTo>
                    <a:pt x="63" y="31"/>
                  </a:moveTo>
                  <a:lnTo>
                    <a:pt x="63" y="33"/>
                  </a:lnTo>
                  <a:lnTo>
                    <a:pt x="43" y="82"/>
                  </a:lnTo>
                  <a:lnTo>
                    <a:pt x="82" y="82"/>
                  </a:lnTo>
                  <a:lnTo>
                    <a:pt x="63" y="31"/>
                  </a:lnTo>
                  <a:close/>
                  <a:moveTo>
                    <a:pt x="56" y="0"/>
                  </a:moveTo>
                  <a:lnTo>
                    <a:pt x="77" y="0"/>
                  </a:lnTo>
                  <a:lnTo>
                    <a:pt x="128" y="137"/>
                  </a:lnTo>
                  <a:lnTo>
                    <a:pt x="99" y="137"/>
                  </a:lnTo>
                  <a:lnTo>
                    <a:pt x="87" y="99"/>
                  </a:lnTo>
                  <a:lnTo>
                    <a:pt x="38" y="99"/>
                  </a:lnTo>
                  <a:lnTo>
                    <a:pt x="23" y="137"/>
                  </a:lnTo>
                  <a:lnTo>
                    <a:pt x="0" y="137"/>
                  </a:lnTo>
                  <a:lnTo>
                    <a:pt x="56"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5" name="Freeform 63"/>
            <p:cNvSpPr/>
            <p:nvPr/>
          </p:nvSpPr>
          <p:spPr bwMode="auto">
            <a:xfrm>
              <a:off x="5648326" y="3965576"/>
              <a:ext cx="182563" cy="217488"/>
            </a:xfrm>
            <a:custGeom>
              <a:avLst/>
              <a:gdLst>
                <a:gd name="T0" fmla="*/ 0 w 115"/>
                <a:gd name="T1" fmla="*/ 0 h 137"/>
                <a:gd name="T2" fmla="*/ 20 w 115"/>
                <a:gd name="T3" fmla="*/ 0 h 137"/>
                <a:gd name="T4" fmla="*/ 92 w 115"/>
                <a:gd name="T5" fmla="*/ 95 h 137"/>
                <a:gd name="T6" fmla="*/ 92 w 115"/>
                <a:gd name="T7" fmla="*/ 0 h 137"/>
                <a:gd name="T8" fmla="*/ 115 w 115"/>
                <a:gd name="T9" fmla="*/ 0 h 137"/>
                <a:gd name="T10" fmla="*/ 115 w 115"/>
                <a:gd name="T11" fmla="*/ 137 h 137"/>
                <a:gd name="T12" fmla="*/ 96 w 115"/>
                <a:gd name="T13" fmla="*/ 137 h 137"/>
                <a:gd name="T14" fmla="*/ 23 w 115"/>
                <a:gd name="T15" fmla="*/ 43 h 137"/>
                <a:gd name="T16" fmla="*/ 23 w 115"/>
                <a:gd name="T17" fmla="*/ 137 h 137"/>
                <a:gd name="T18" fmla="*/ 0 w 115"/>
                <a:gd name="T19" fmla="*/ 137 h 137"/>
                <a:gd name="T20" fmla="*/ 0 w 115"/>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37">
                  <a:moveTo>
                    <a:pt x="0" y="0"/>
                  </a:moveTo>
                  <a:lnTo>
                    <a:pt x="20" y="0"/>
                  </a:lnTo>
                  <a:lnTo>
                    <a:pt x="92" y="95"/>
                  </a:lnTo>
                  <a:lnTo>
                    <a:pt x="92" y="0"/>
                  </a:lnTo>
                  <a:lnTo>
                    <a:pt x="115" y="0"/>
                  </a:lnTo>
                  <a:lnTo>
                    <a:pt x="115" y="137"/>
                  </a:lnTo>
                  <a:lnTo>
                    <a:pt x="96" y="137"/>
                  </a:lnTo>
                  <a:lnTo>
                    <a:pt x="23" y="43"/>
                  </a:lnTo>
                  <a:lnTo>
                    <a:pt x="2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6" name="Freeform 64"/>
            <p:cNvSpPr/>
            <p:nvPr/>
          </p:nvSpPr>
          <p:spPr bwMode="auto">
            <a:xfrm>
              <a:off x="5915026" y="3962401"/>
              <a:ext cx="193675" cy="222250"/>
            </a:xfrm>
            <a:custGeom>
              <a:avLst/>
              <a:gdLst>
                <a:gd name="T0" fmla="*/ 78 w 122"/>
                <a:gd name="T1" fmla="*/ 0 h 140"/>
                <a:gd name="T2" fmla="*/ 99 w 122"/>
                <a:gd name="T3" fmla="*/ 2 h 140"/>
                <a:gd name="T4" fmla="*/ 119 w 122"/>
                <a:gd name="T5" fmla="*/ 10 h 140"/>
                <a:gd name="T6" fmla="*/ 109 w 122"/>
                <a:gd name="T7" fmla="*/ 27 h 140"/>
                <a:gd name="T8" fmla="*/ 96 w 122"/>
                <a:gd name="T9" fmla="*/ 22 h 140"/>
                <a:gd name="T10" fmla="*/ 81 w 122"/>
                <a:gd name="T11" fmla="*/ 20 h 140"/>
                <a:gd name="T12" fmla="*/ 60 w 122"/>
                <a:gd name="T13" fmla="*/ 23 h 140"/>
                <a:gd name="T14" fmla="*/ 43 w 122"/>
                <a:gd name="T15" fmla="*/ 33 h 140"/>
                <a:gd name="T16" fmla="*/ 33 w 122"/>
                <a:gd name="T17" fmla="*/ 50 h 140"/>
                <a:gd name="T18" fmla="*/ 30 w 122"/>
                <a:gd name="T19" fmla="*/ 69 h 140"/>
                <a:gd name="T20" fmla="*/ 33 w 122"/>
                <a:gd name="T21" fmla="*/ 91 h 140"/>
                <a:gd name="T22" fmla="*/ 43 w 122"/>
                <a:gd name="T23" fmla="*/ 107 h 140"/>
                <a:gd name="T24" fmla="*/ 58 w 122"/>
                <a:gd name="T25" fmla="*/ 117 h 140"/>
                <a:gd name="T26" fmla="*/ 78 w 122"/>
                <a:gd name="T27" fmla="*/ 120 h 140"/>
                <a:gd name="T28" fmla="*/ 83 w 122"/>
                <a:gd name="T29" fmla="*/ 120 h 140"/>
                <a:gd name="T30" fmla="*/ 89 w 122"/>
                <a:gd name="T31" fmla="*/ 120 h 140"/>
                <a:gd name="T32" fmla="*/ 96 w 122"/>
                <a:gd name="T33" fmla="*/ 119 h 140"/>
                <a:gd name="T34" fmla="*/ 96 w 122"/>
                <a:gd name="T35" fmla="*/ 76 h 140"/>
                <a:gd name="T36" fmla="*/ 122 w 122"/>
                <a:gd name="T37" fmla="*/ 76 h 140"/>
                <a:gd name="T38" fmla="*/ 122 w 122"/>
                <a:gd name="T39" fmla="*/ 132 h 140"/>
                <a:gd name="T40" fmla="*/ 98 w 122"/>
                <a:gd name="T41" fmla="*/ 139 h 140"/>
                <a:gd name="T42" fmla="*/ 76 w 122"/>
                <a:gd name="T43" fmla="*/ 140 h 140"/>
                <a:gd name="T44" fmla="*/ 55 w 122"/>
                <a:gd name="T45" fmla="*/ 139 h 140"/>
                <a:gd name="T46" fmla="*/ 36 w 122"/>
                <a:gd name="T47" fmla="*/ 132 h 140"/>
                <a:gd name="T48" fmla="*/ 22 w 122"/>
                <a:gd name="T49" fmla="*/ 120 h 140"/>
                <a:gd name="T50" fmla="*/ 10 w 122"/>
                <a:gd name="T51" fmla="*/ 106 h 140"/>
                <a:gd name="T52" fmla="*/ 2 w 122"/>
                <a:gd name="T53" fmla="*/ 89 h 140"/>
                <a:gd name="T54" fmla="*/ 0 w 122"/>
                <a:gd name="T55" fmla="*/ 71 h 140"/>
                <a:gd name="T56" fmla="*/ 2 w 122"/>
                <a:gd name="T57" fmla="*/ 51 h 140"/>
                <a:gd name="T58" fmla="*/ 10 w 122"/>
                <a:gd name="T59" fmla="*/ 35 h 140"/>
                <a:gd name="T60" fmla="*/ 22 w 122"/>
                <a:gd name="T61" fmla="*/ 20 h 140"/>
                <a:gd name="T62" fmla="*/ 38 w 122"/>
                <a:gd name="T63" fmla="*/ 8 h 140"/>
                <a:gd name="T64" fmla="*/ 56 w 122"/>
                <a:gd name="T65" fmla="*/ 2 h 140"/>
                <a:gd name="T66" fmla="*/ 78 w 122"/>
                <a:gd name="T6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140">
                  <a:moveTo>
                    <a:pt x="78" y="0"/>
                  </a:moveTo>
                  <a:lnTo>
                    <a:pt x="99" y="2"/>
                  </a:lnTo>
                  <a:lnTo>
                    <a:pt x="119" y="10"/>
                  </a:lnTo>
                  <a:lnTo>
                    <a:pt x="109" y="27"/>
                  </a:lnTo>
                  <a:lnTo>
                    <a:pt x="96" y="22"/>
                  </a:lnTo>
                  <a:lnTo>
                    <a:pt x="81" y="20"/>
                  </a:lnTo>
                  <a:lnTo>
                    <a:pt x="60" y="23"/>
                  </a:lnTo>
                  <a:lnTo>
                    <a:pt x="43" y="33"/>
                  </a:lnTo>
                  <a:lnTo>
                    <a:pt x="33" y="50"/>
                  </a:lnTo>
                  <a:lnTo>
                    <a:pt x="30" y="69"/>
                  </a:lnTo>
                  <a:lnTo>
                    <a:pt x="33" y="91"/>
                  </a:lnTo>
                  <a:lnTo>
                    <a:pt x="43" y="107"/>
                  </a:lnTo>
                  <a:lnTo>
                    <a:pt x="58" y="117"/>
                  </a:lnTo>
                  <a:lnTo>
                    <a:pt x="78" y="120"/>
                  </a:lnTo>
                  <a:lnTo>
                    <a:pt x="83" y="120"/>
                  </a:lnTo>
                  <a:lnTo>
                    <a:pt x="89" y="120"/>
                  </a:lnTo>
                  <a:lnTo>
                    <a:pt x="96" y="119"/>
                  </a:lnTo>
                  <a:lnTo>
                    <a:pt x="96" y="76"/>
                  </a:lnTo>
                  <a:lnTo>
                    <a:pt x="122" y="76"/>
                  </a:lnTo>
                  <a:lnTo>
                    <a:pt x="122" y="132"/>
                  </a:lnTo>
                  <a:lnTo>
                    <a:pt x="98" y="139"/>
                  </a:lnTo>
                  <a:lnTo>
                    <a:pt x="76" y="140"/>
                  </a:lnTo>
                  <a:lnTo>
                    <a:pt x="55" y="139"/>
                  </a:lnTo>
                  <a:lnTo>
                    <a:pt x="36" y="132"/>
                  </a:lnTo>
                  <a:lnTo>
                    <a:pt x="22" y="120"/>
                  </a:lnTo>
                  <a:lnTo>
                    <a:pt x="10" y="106"/>
                  </a:lnTo>
                  <a:lnTo>
                    <a:pt x="2" y="89"/>
                  </a:lnTo>
                  <a:lnTo>
                    <a:pt x="0" y="71"/>
                  </a:lnTo>
                  <a:lnTo>
                    <a:pt x="2" y="51"/>
                  </a:lnTo>
                  <a:lnTo>
                    <a:pt x="10" y="35"/>
                  </a:lnTo>
                  <a:lnTo>
                    <a:pt x="22" y="20"/>
                  </a:lnTo>
                  <a:lnTo>
                    <a:pt x="38" y="8"/>
                  </a:lnTo>
                  <a:lnTo>
                    <a:pt x="56" y="2"/>
                  </a:lnTo>
                  <a:lnTo>
                    <a:pt x="7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7" name="Freeform 65"/>
            <p:cNvSpPr/>
            <p:nvPr/>
          </p:nvSpPr>
          <p:spPr bwMode="auto">
            <a:xfrm>
              <a:off x="6451601" y="3965576"/>
              <a:ext cx="180975" cy="217488"/>
            </a:xfrm>
            <a:custGeom>
              <a:avLst/>
              <a:gdLst>
                <a:gd name="T0" fmla="*/ 0 w 114"/>
                <a:gd name="T1" fmla="*/ 0 h 137"/>
                <a:gd name="T2" fmla="*/ 18 w 114"/>
                <a:gd name="T3" fmla="*/ 0 h 137"/>
                <a:gd name="T4" fmla="*/ 91 w 114"/>
                <a:gd name="T5" fmla="*/ 95 h 137"/>
                <a:gd name="T6" fmla="*/ 91 w 114"/>
                <a:gd name="T7" fmla="*/ 0 h 137"/>
                <a:gd name="T8" fmla="*/ 114 w 114"/>
                <a:gd name="T9" fmla="*/ 0 h 137"/>
                <a:gd name="T10" fmla="*/ 114 w 114"/>
                <a:gd name="T11" fmla="*/ 137 h 137"/>
                <a:gd name="T12" fmla="*/ 96 w 114"/>
                <a:gd name="T13" fmla="*/ 137 h 137"/>
                <a:gd name="T14" fmla="*/ 22 w 114"/>
                <a:gd name="T15" fmla="*/ 43 h 137"/>
                <a:gd name="T16" fmla="*/ 22 w 114"/>
                <a:gd name="T17" fmla="*/ 137 h 137"/>
                <a:gd name="T18" fmla="*/ 0 w 114"/>
                <a:gd name="T19" fmla="*/ 137 h 137"/>
                <a:gd name="T20" fmla="*/ 0 w 114"/>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37">
                  <a:moveTo>
                    <a:pt x="0" y="0"/>
                  </a:moveTo>
                  <a:lnTo>
                    <a:pt x="18" y="0"/>
                  </a:lnTo>
                  <a:lnTo>
                    <a:pt x="91" y="95"/>
                  </a:lnTo>
                  <a:lnTo>
                    <a:pt x="91" y="0"/>
                  </a:lnTo>
                  <a:lnTo>
                    <a:pt x="114" y="0"/>
                  </a:lnTo>
                  <a:lnTo>
                    <a:pt x="114" y="137"/>
                  </a:lnTo>
                  <a:lnTo>
                    <a:pt x="96" y="137"/>
                  </a:lnTo>
                  <a:lnTo>
                    <a:pt x="22" y="43"/>
                  </a:lnTo>
                  <a:lnTo>
                    <a:pt x="22"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8" name="Freeform 66"/>
            <p:cNvSpPr>
              <a:spLocks noEditPoints="1"/>
            </p:cNvSpPr>
            <p:nvPr/>
          </p:nvSpPr>
          <p:spPr bwMode="auto">
            <a:xfrm>
              <a:off x="6716713" y="3962401"/>
              <a:ext cx="217488" cy="222250"/>
            </a:xfrm>
            <a:custGeom>
              <a:avLst/>
              <a:gdLst>
                <a:gd name="T0" fmla="*/ 67 w 137"/>
                <a:gd name="T1" fmla="*/ 20 h 140"/>
                <a:gd name="T2" fmla="*/ 51 w 137"/>
                <a:gd name="T3" fmla="*/ 23 h 140"/>
                <a:gd name="T4" fmla="*/ 39 w 137"/>
                <a:gd name="T5" fmla="*/ 36 h 140"/>
                <a:gd name="T6" fmla="*/ 31 w 137"/>
                <a:gd name="T7" fmla="*/ 51 h 140"/>
                <a:gd name="T8" fmla="*/ 30 w 137"/>
                <a:gd name="T9" fmla="*/ 71 h 140"/>
                <a:gd name="T10" fmla="*/ 31 w 137"/>
                <a:gd name="T11" fmla="*/ 89 h 140"/>
                <a:gd name="T12" fmla="*/ 39 w 137"/>
                <a:gd name="T13" fmla="*/ 106 h 140"/>
                <a:gd name="T14" fmla="*/ 51 w 137"/>
                <a:gd name="T15" fmla="*/ 117 h 140"/>
                <a:gd name="T16" fmla="*/ 69 w 137"/>
                <a:gd name="T17" fmla="*/ 120 h 140"/>
                <a:gd name="T18" fmla="*/ 84 w 137"/>
                <a:gd name="T19" fmla="*/ 117 h 140"/>
                <a:gd name="T20" fmla="*/ 97 w 137"/>
                <a:gd name="T21" fmla="*/ 107 h 140"/>
                <a:gd name="T22" fmla="*/ 105 w 137"/>
                <a:gd name="T23" fmla="*/ 92 h 140"/>
                <a:gd name="T24" fmla="*/ 107 w 137"/>
                <a:gd name="T25" fmla="*/ 71 h 140"/>
                <a:gd name="T26" fmla="*/ 105 w 137"/>
                <a:gd name="T27" fmla="*/ 50 h 140"/>
                <a:gd name="T28" fmla="*/ 97 w 137"/>
                <a:gd name="T29" fmla="*/ 33 h 140"/>
                <a:gd name="T30" fmla="*/ 84 w 137"/>
                <a:gd name="T31" fmla="*/ 23 h 140"/>
                <a:gd name="T32" fmla="*/ 69 w 137"/>
                <a:gd name="T33" fmla="*/ 20 h 140"/>
                <a:gd name="T34" fmla="*/ 67 w 137"/>
                <a:gd name="T35" fmla="*/ 20 h 140"/>
                <a:gd name="T36" fmla="*/ 69 w 137"/>
                <a:gd name="T37" fmla="*/ 0 h 140"/>
                <a:gd name="T38" fmla="*/ 69 w 137"/>
                <a:gd name="T39" fmla="*/ 0 h 140"/>
                <a:gd name="T40" fmla="*/ 87 w 137"/>
                <a:gd name="T41" fmla="*/ 2 h 140"/>
                <a:gd name="T42" fmla="*/ 104 w 137"/>
                <a:gd name="T43" fmla="*/ 8 h 140"/>
                <a:gd name="T44" fmla="*/ 117 w 137"/>
                <a:gd name="T45" fmla="*/ 20 h 140"/>
                <a:gd name="T46" fmla="*/ 128 w 137"/>
                <a:gd name="T47" fmla="*/ 35 h 140"/>
                <a:gd name="T48" fmla="*/ 135 w 137"/>
                <a:gd name="T49" fmla="*/ 50 h 140"/>
                <a:gd name="T50" fmla="*/ 137 w 137"/>
                <a:gd name="T51" fmla="*/ 69 h 140"/>
                <a:gd name="T52" fmla="*/ 135 w 137"/>
                <a:gd name="T53" fmla="*/ 89 h 140"/>
                <a:gd name="T54" fmla="*/ 128 w 137"/>
                <a:gd name="T55" fmla="*/ 106 h 140"/>
                <a:gd name="T56" fmla="*/ 119 w 137"/>
                <a:gd name="T57" fmla="*/ 120 h 140"/>
                <a:gd name="T58" fmla="*/ 104 w 137"/>
                <a:gd name="T59" fmla="*/ 132 h 140"/>
                <a:gd name="T60" fmla="*/ 87 w 137"/>
                <a:gd name="T61" fmla="*/ 139 h 140"/>
                <a:gd name="T62" fmla="*/ 69 w 137"/>
                <a:gd name="T63" fmla="*/ 140 h 140"/>
                <a:gd name="T64" fmla="*/ 49 w 137"/>
                <a:gd name="T65" fmla="*/ 139 h 140"/>
                <a:gd name="T66" fmla="*/ 33 w 137"/>
                <a:gd name="T67" fmla="*/ 132 h 140"/>
                <a:gd name="T68" fmla="*/ 20 w 137"/>
                <a:gd name="T69" fmla="*/ 120 h 140"/>
                <a:gd name="T70" fmla="*/ 8 w 137"/>
                <a:gd name="T71" fmla="*/ 106 h 140"/>
                <a:gd name="T72" fmla="*/ 1 w 137"/>
                <a:gd name="T73" fmla="*/ 89 h 140"/>
                <a:gd name="T74" fmla="*/ 0 w 137"/>
                <a:gd name="T75" fmla="*/ 69 h 140"/>
                <a:gd name="T76" fmla="*/ 3 w 137"/>
                <a:gd name="T77" fmla="*/ 50 h 140"/>
                <a:gd name="T78" fmla="*/ 10 w 137"/>
                <a:gd name="T79" fmla="*/ 33 h 140"/>
                <a:gd name="T80" fmla="*/ 20 w 137"/>
                <a:gd name="T81" fmla="*/ 20 h 140"/>
                <a:gd name="T82" fmla="*/ 34 w 137"/>
                <a:gd name="T83" fmla="*/ 8 h 140"/>
                <a:gd name="T84" fmla="*/ 49 w 137"/>
                <a:gd name="T85" fmla="*/ 2 h 140"/>
                <a:gd name="T86" fmla="*/ 69 w 137"/>
                <a:gd name="T8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 h="140">
                  <a:moveTo>
                    <a:pt x="67" y="20"/>
                  </a:moveTo>
                  <a:lnTo>
                    <a:pt x="51" y="23"/>
                  </a:lnTo>
                  <a:lnTo>
                    <a:pt x="39" y="36"/>
                  </a:lnTo>
                  <a:lnTo>
                    <a:pt x="31" y="51"/>
                  </a:lnTo>
                  <a:lnTo>
                    <a:pt x="30" y="71"/>
                  </a:lnTo>
                  <a:lnTo>
                    <a:pt x="31" y="89"/>
                  </a:lnTo>
                  <a:lnTo>
                    <a:pt x="39" y="106"/>
                  </a:lnTo>
                  <a:lnTo>
                    <a:pt x="51" y="117"/>
                  </a:lnTo>
                  <a:lnTo>
                    <a:pt x="69" y="120"/>
                  </a:lnTo>
                  <a:lnTo>
                    <a:pt x="84" y="117"/>
                  </a:lnTo>
                  <a:lnTo>
                    <a:pt x="97" y="107"/>
                  </a:lnTo>
                  <a:lnTo>
                    <a:pt x="105" y="92"/>
                  </a:lnTo>
                  <a:lnTo>
                    <a:pt x="107" y="71"/>
                  </a:lnTo>
                  <a:lnTo>
                    <a:pt x="105" y="50"/>
                  </a:lnTo>
                  <a:lnTo>
                    <a:pt x="97" y="33"/>
                  </a:lnTo>
                  <a:lnTo>
                    <a:pt x="84" y="23"/>
                  </a:lnTo>
                  <a:lnTo>
                    <a:pt x="69" y="20"/>
                  </a:lnTo>
                  <a:lnTo>
                    <a:pt x="67" y="20"/>
                  </a:lnTo>
                  <a:close/>
                  <a:moveTo>
                    <a:pt x="69" y="0"/>
                  </a:moveTo>
                  <a:lnTo>
                    <a:pt x="69" y="0"/>
                  </a:lnTo>
                  <a:lnTo>
                    <a:pt x="87" y="2"/>
                  </a:lnTo>
                  <a:lnTo>
                    <a:pt x="104" y="8"/>
                  </a:lnTo>
                  <a:lnTo>
                    <a:pt x="117" y="20"/>
                  </a:lnTo>
                  <a:lnTo>
                    <a:pt x="128" y="35"/>
                  </a:lnTo>
                  <a:lnTo>
                    <a:pt x="135" y="50"/>
                  </a:lnTo>
                  <a:lnTo>
                    <a:pt x="137" y="69"/>
                  </a:lnTo>
                  <a:lnTo>
                    <a:pt x="135" y="89"/>
                  </a:lnTo>
                  <a:lnTo>
                    <a:pt x="128" y="106"/>
                  </a:lnTo>
                  <a:lnTo>
                    <a:pt x="119" y="120"/>
                  </a:lnTo>
                  <a:lnTo>
                    <a:pt x="104" y="132"/>
                  </a:lnTo>
                  <a:lnTo>
                    <a:pt x="87" y="139"/>
                  </a:lnTo>
                  <a:lnTo>
                    <a:pt x="69" y="140"/>
                  </a:lnTo>
                  <a:lnTo>
                    <a:pt x="49" y="139"/>
                  </a:lnTo>
                  <a:lnTo>
                    <a:pt x="33" y="132"/>
                  </a:lnTo>
                  <a:lnTo>
                    <a:pt x="20" y="120"/>
                  </a:lnTo>
                  <a:lnTo>
                    <a:pt x="8" y="106"/>
                  </a:lnTo>
                  <a:lnTo>
                    <a:pt x="1" y="89"/>
                  </a:lnTo>
                  <a:lnTo>
                    <a:pt x="0" y="69"/>
                  </a:lnTo>
                  <a:lnTo>
                    <a:pt x="3" y="50"/>
                  </a:lnTo>
                  <a:lnTo>
                    <a:pt x="10" y="33"/>
                  </a:lnTo>
                  <a:lnTo>
                    <a:pt x="20" y="20"/>
                  </a:lnTo>
                  <a:lnTo>
                    <a:pt x="34" y="8"/>
                  </a:lnTo>
                  <a:lnTo>
                    <a:pt x="49" y="2"/>
                  </a:lnTo>
                  <a:lnTo>
                    <a:pt x="69"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9" name="Freeform 67"/>
            <p:cNvSpPr>
              <a:spLocks noEditPoints="1"/>
            </p:cNvSpPr>
            <p:nvPr/>
          </p:nvSpPr>
          <p:spPr bwMode="auto">
            <a:xfrm>
              <a:off x="7019926" y="3965576"/>
              <a:ext cx="160338" cy="219075"/>
            </a:xfrm>
            <a:custGeom>
              <a:avLst/>
              <a:gdLst>
                <a:gd name="T0" fmla="*/ 27 w 101"/>
                <a:gd name="T1" fmla="*/ 18 h 138"/>
                <a:gd name="T2" fmla="*/ 27 w 101"/>
                <a:gd name="T3" fmla="*/ 64 h 138"/>
                <a:gd name="T4" fmla="*/ 35 w 101"/>
                <a:gd name="T5" fmla="*/ 64 h 138"/>
                <a:gd name="T6" fmla="*/ 41 w 101"/>
                <a:gd name="T7" fmla="*/ 64 h 138"/>
                <a:gd name="T8" fmla="*/ 45 w 101"/>
                <a:gd name="T9" fmla="*/ 64 h 138"/>
                <a:gd name="T10" fmla="*/ 51 w 101"/>
                <a:gd name="T11" fmla="*/ 61 h 138"/>
                <a:gd name="T12" fmla="*/ 56 w 101"/>
                <a:gd name="T13" fmla="*/ 58 h 138"/>
                <a:gd name="T14" fmla="*/ 59 w 101"/>
                <a:gd name="T15" fmla="*/ 53 h 138"/>
                <a:gd name="T16" fmla="*/ 63 w 101"/>
                <a:gd name="T17" fmla="*/ 46 h 138"/>
                <a:gd name="T18" fmla="*/ 63 w 101"/>
                <a:gd name="T19" fmla="*/ 39 h 138"/>
                <a:gd name="T20" fmla="*/ 63 w 101"/>
                <a:gd name="T21" fmla="*/ 31 h 138"/>
                <a:gd name="T22" fmla="*/ 59 w 101"/>
                <a:gd name="T23" fmla="*/ 26 h 138"/>
                <a:gd name="T24" fmla="*/ 56 w 101"/>
                <a:gd name="T25" fmla="*/ 21 h 138"/>
                <a:gd name="T26" fmla="*/ 51 w 101"/>
                <a:gd name="T27" fmla="*/ 20 h 138"/>
                <a:gd name="T28" fmla="*/ 45 w 101"/>
                <a:gd name="T29" fmla="*/ 18 h 138"/>
                <a:gd name="T30" fmla="*/ 41 w 101"/>
                <a:gd name="T31" fmla="*/ 18 h 138"/>
                <a:gd name="T32" fmla="*/ 38 w 101"/>
                <a:gd name="T33" fmla="*/ 18 h 138"/>
                <a:gd name="T34" fmla="*/ 27 w 101"/>
                <a:gd name="T35" fmla="*/ 18 h 138"/>
                <a:gd name="T36" fmla="*/ 0 w 101"/>
                <a:gd name="T37" fmla="*/ 0 h 138"/>
                <a:gd name="T38" fmla="*/ 40 w 101"/>
                <a:gd name="T39" fmla="*/ 0 h 138"/>
                <a:gd name="T40" fmla="*/ 43 w 101"/>
                <a:gd name="T41" fmla="*/ 0 h 138"/>
                <a:gd name="T42" fmla="*/ 45 w 101"/>
                <a:gd name="T43" fmla="*/ 0 h 138"/>
                <a:gd name="T44" fmla="*/ 51 w 101"/>
                <a:gd name="T45" fmla="*/ 0 h 138"/>
                <a:gd name="T46" fmla="*/ 55 w 101"/>
                <a:gd name="T47" fmla="*/ 0 h 138"/>
                <a:gd name="T48" fmla="*/ 58 w 101"/>
                <a:gd name="T49" fmla="*/ 1 h 138"/>
                <a:gd name="T50" fmla="*/ 66 w 101"/>
                <a:gd name="T51" fmla="*/ 3 h 138"/>
                <a:gd name="T52" fmla="*/ 71 w 101"/>
                <a:gd name="T53" fmla="*/ 5 h 138"/>
                <a:gd name="T54" fmla="*/ 76 w 101"/>
                <a:gd name="T55" fmla="*/ 8 h 138"/>
                <a:gd name="T56" fmla="*/ 88 w 101"/>
                <a:gd name="T57" fmla="*/ 20 h 138"/>
                <a:gd name="T58" fmla="*/ 91 w 101"/>
                <a:gd name="T59" fmla="*/ 38 h 138"/>
                <a:gd name="T60" fmla="*/ 88 w 101"/>
                <a:gd name="T61" fmla="*/ 53 h 138"/>
                <a:gd name="T62" fmla="*/ 79 w 101"/>
                <a:gd name="T63" fmla="*/ 66 h 138"/>
                <a:gd name="T64" fmla="*/ 66 w 101"/>
                <a:gd name="T65" fmla="*/ 76 h 138"/>
                <a:gd name="T66" fmla="*/ 101 w 101"/>
                <a:gd name="T67" fmla="*/ 133 h 138"/>
                <a:gd name="T68" fmla="*/ 73 w 101"/>
                <a:gd name="T69" fmla="*/ 138 h 138"/>
                <a:gd name="T70" fmla="*/ 45 w 101"/>
                <a:gd name="T71" fmla="*/ 86 h 138"/>
                <a:gd name="T72" fmla="*/ 43 w 101"/>
                <a:gd name="T73" fmla="*/ 82 h 138"/>
                <a:gd name="T74" fmla="*/ 27 w 101"/>
                <a:gd name="T75" fmla="*/ 82 h 138"/>
                <a:gd name="T76" fmla="*/ 27 w 101"/>
                <a:gd name="T77" fmla="*/ 137 h 138"/>
                <a:gd name="T78" fmla="*/ 0 w 101"/>
                <a:gd name="T79" fmla="*/ 137 h 138"/>
                <a:gd name="T80" fmla="*/ 0 w 101"/>
                <a:gd name="T8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38">
                  <a:moveTo>
                    <a:pt x="27" y="18"/>
                  </a:moveTo>
                  <a:lnTo>
                    <a:pt x="27" y="64"/>
                  </a:lnTo>
                  <a:lnTo>
                    <a:pt x="35" y="64"/>
                  </a:lnTo>
                  <a:lnTo>
                    <a:pt x="41" y="64"/>
                  </a:lnTo>
                  <a:lnTo>
                    <a:pt x="45" y="64"/>
                  </a:lnTo>
                  <a:lnTo>
                    <a:pt x="51" y="61"/>
                  </a:lnTo>
                  <a:lnTo>
                    <a:pt x="56" y="58"/>
                  </a:lnTo>
                  <a:lnTo>
                    <a:pt x="59" y="53"/>
                  </a:lnTo>
                  <a:lnTo>
                    <a:pt x="63" y="46"/>
                  </a:lnTo>
                  <a:lnTo>
                    <a:pt x="63" y="39"/>
                  </a:lnTo>
                  <a:lnTo>
                    <a:pt x="63" y="31"/>
                  </a:lnTo>
                  <a:lnTo>
                    <a:pt x="59" y="26"/>
                  </a:lnTo>
                  <a:lnTo>
                    <a:pt x="56" y="21"/>
                  </a:lnTo>
                  <a:lnTo>
                    <a:pt x="51" y="20"/>
                  </a:lnTo>
                  <a:lnTo>
                    <a:pt x="45" y="18"/>
                  </a:lnTo>
                  <a:lnTo>
                    <a:pt x="41" y="18"/>
                  </a:lnTo>
                  <a:lnTo>
                    <a:pt x="38" y="18"/>
                  </a:lnTo>
                  <a:lnTo>
                    <a:pt x="27" y="18"/>
                  </a:lnTo>
                  <a:close/>
                  <a:moveTo>
                    <a:pt x="0" y="0"/>
                  </a:moveTo>
                  <a:lnTo>
                    <a:pt x="40" y="0"/>
                  </a:lnTo>
                  <a:lnTo>
                    <a:pt x="43" y="0"/>
                  </a:lnTo>
                  <a:lnTo>
                    <a:pt x="45" y="0"/>
                  </a:lnTo>
                  <a:lnTo>
                    <a:pt x="51" y="0"/>
                  </a:lnTo>
                  <a:lnTo>
                    <a:pt x="55" y="0"/>
                  </a:lnTo>
                  <a:lnTo>
                    <a:pt x="58" y="1"/>
                  </a:lnTo>
                  <a:lnTo>
                    <a:pt x="66" y="3"/>
                  </a:lnTo>
                  <a:lnTo>
                    <a:pt x="71" y="5"/>
                  </a:lnTo>
                  <a:lnTo>
                    <a:pt x="76" y="8"/>
                  </a:lnTo>
                  <a:lnTo>
                    <a:pt x="88" y="20"/>
                  </a:lnTo>
                  <a:lnTo>
                    <a:pt x="91" y="38"/>
                  </a:lnTo>
                  <a:lnTo>
                    <a:pt x="88" y="53"/>
                  </a:lnTo>
                  <a:lnTo>
                    <a:pt x="79" y="66"/>
                  </a:lnTo>
                  <a:lnTo>
                    <a:pt x="66" y="76"/>
                  </a:lnTo>
                  <a:lnTo>
                    <a:pt x="101" y="133"/>
                  </a:lnTo>
                  <a:lnTo>
                    <a:pt x="73" y="138"/>
                  </a:lnTo>
                  <a:lnTo>
                    <a:pt x="45" y="86"/>
                  </a:lnTo>
                  <a:lnTo>
                    <a:pt x="43" y="82"/>
                  </a:lnTo>
                  <a:lnTo>
                    <a:pt x="27" y="82"/>
                  </a:lnTo>
                  <a:lnTo>
                    <a:pt x="27"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0" name="Freeform 68"/>
            <p:cNvSpPr/>
            <p:nvPr/>
          </p:nvSpPr>
          <p:spPr bwMode="auto">
            <a:xfrm>
              <a:off x="7253288" y="3965576"/>
              <a:ext cx="234950" cy="217488"/>
            </a:xfrm>
            <a:custGeom>
              <a:avLst/>
              <a:gdLst>
                <a:gd name="T0" fmla="*/ 0 w 148"/>
                <a:gd name="T1" fmla="*/ 0 h 137"/>
                <a:gd name="T2" fmla="*/ 31 w 148"/>
                <a:gd name="T3" fmla="*/ 0 h 137"/>
                <a:gd name="T4" fmla="*/ 74 w 148"/>
                <a:gd name="T5" fmla="*/ 100 h 137"/>
                <a:gd name="T6" fmla="*/ 119 w 148"/>
                <a:gd name="T7" fmla="*/ 0 h 137"/>
                <a:gd name="T8" fmla="*/ 148 w 148"/>
                <a:gd name="T9" fmla="*/ 0 h 137"/>
                <a:gd name="T10" fmla="*/ 148 w 148"/>
                <a:gd name="T11" fmla="*/ 137 h 137"/>
                <a:gd name="T12" fmla="*/ 122 w 148"/>
                <a:gd name="T13" fmla="*/ 137 h 137"/>
                <a:gd name="T14" fmla="*/ 122 w 148"/>
                <a:gd name="T15" fmla="*/ 61 h 137"/>
                <a:gd name="T16" fmla="*/ 122 w 148"/>
                <a:gd name="T17" fmla="*/ 49 h 137"/>
                <a:gd name="T18" fmla="*/ 122 w 148"/>
                <a:gd name="T19" fmla="*/ 30 h 137"/>
                <a:gd name="T20" fmla="*/ 112 w 148"/>
                <a:gd name="T21" fmla="*/ 59 h 137"/>
                <a:gd name="T22" fmla="*/ 77 w 148"/>
                <a:gd name="T23" fmla="*/ 137 h 137"/>
                <a:gd name="T24" fmla="*/ 64 w 148"/>
                <a:gd name="T25" fmla="*/ 137 h 137"/>
                <a:gd name="T26" fmla="*/ 31 w 148"/>
                <a:gd name="T27" fmla="*/ 59 h 137"/>
                <a:gd name="T28" fmla="*/ 28 w 148"/>
                <a:gd name="T29" fmla="*/ 48 h 137"/>
                <a:gd name="T30" fmla="*/ 21 w 148"/>
                <a:gd name="T31" fmla="*/ 30 h 137"/>
                <a:gd name="T32" fmla="*/ 21 w 148"/>
                <a:gd name="T33" fmla="*/ 46 h 137"/>
                <a:gd name="T34" fmla="*/ 23 w 148"/>
                <a:gd name="T35" fmla="*/ 61 h 137"/>
                <a:gd name="T36" fmla="*/ 23 w 148"/>
                <a:gd name="T37" fmla="*/ 137 h 137"/>
                <a:gd name="T38" fmla="*/ 0 w 148"/>
                <a:gd name="T39" fmla="*/ 137 h 137"/>
                <a:gd name="T40" fmla="*/ 0 w 148"/>
                <a:gd name="T4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8" h="137">
                  <a:moveTo>
                    <a:pt x="0" y="0"/>
                  </a:moveTo>
                  <a:lnTo>
                    <a:pt x="31" y="0"/>
                  </a:lnTo>
                  <a:lnTo>
                    <a:pt x="74" y="100"/>
                  </a:lnTo>
                  <a:lnTo>
                    <a:pt x="119" y="0"/>
                  </a:lnTo>
                  <a:lnTo>
                    <a:pt x="148" y="0"/>
                  </a:lnTo>
                  <a:lnTo>
                    <a:pt x="148" y="137"/>
                  </a:lnTo>
                  <a:lnTo>
                    <a:pt x="122" y="137"/>
                  </a:lnTo>
                  <a:lnTo>
                    <a:pt x="122" y="61"/>
                  </a:lnTo>
                  <a:lnTo>
                    <a:pt x="122" y="49"/>
                  </a:lnTo>
                  <a:lnTo>
                    <a:pt x="122" y="30"/>
                  </a:lnTo>
                  <a:lnTo>
                    <a:pt x="112" y="59"/>
                  </a:lnTo>
                  <a:lnTo>
                    <a:pt x="77" y="137"/>
                  </a:lnTo>
                  <a:lnTo>
                    <a:pt x="64" y="137"/>
                  </a:lnTo>
                  <a:lnTo>
                    <a:pt x="31" y="59"/>
                  </a:lnTo>
                  <a:lnTo>
                    <a:pt x="28" y="48"/>
                  </a:lnTo>
                  <a:lnTo>
                    <a:pt x="21" y="30"/>
                  </a:lnTo>
                  <a:lnTo>
                    <a:pt x="21" y="46"/>
                  </a:lnTo>
                  <a:lnTo>
                    <a:pt x="23" y="61"/>
                  </a:lnTo>
                  <a:lnTo>
                    <a:pt x="2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1" name="Freeform 69"/>
            <p:cNvSpPr>
              <a:spLocks noEditPoints="1"/>
            </p:cNvSpPr>
            <p:nvPr/>
          </p:nvSpPr>
          <p:spPr bwMode="auto">
            <a:xfrm>
              <a:off x="7559676" y="3965576"/>
              <a:ext cx="203200" cy="217488"/>
            </a:xfrm>
            <a:custGeom>
              <a:avLst/>
              <a:gdLst>
                <a:gd name="T0" fmla="*/ 63 w 128"/>
                <a:gd name="T1" fmla="*/ 31 h 137"/>
                <a:gd name="T2" fmla="*/ 63 w 128"/>
                <a:gd name="T3" fmla="*/ 33 h 137"/>
                <a:gd name="T4" fmla="*/ 43 w 128"/>
                <a:gd name="T5" fmla="*/ 82 h 137"/>
                <a:gd name="T6" fmla="*/ 81 w 128"/>
                <a:gd name="T7" fmla="*/ 82 h 137"/>
                <a:gd name="T8" fmla="*/ 63 w 128"/>
                <a:gd name="T9" fmla="*/ 31 h 137"/>
                <a:gd name="T10" fmla="*/ 56 w 128"/>
                <a:gd name="T11" fmla="*/ 0 h 137"/>
                <a:gd name="T12" fmla="*/ 77 w 128"/>
                <a:gd name="T13" fmla="*/ 0 h 137"/>
                <a:gd name="T14" fmla="*/ 128 w 128"/>
                <a:gd name="T15" fmla="*/ 137 h 137"/>
                <a:gd name="T16" fmla="*/ 99 w 128"/>
                <a:gd name="T17" fmla="*/ 137 h 137"/>
                <a:gd name="T18" fmla="*/ 86 w 128"/>
                <a:gd name="T19" fmla="*/ 99 h 137"/>
                <a:gd name="T20" fmla="*/ 38 w 128"/>
                <a:gd name="T21" fmla="*/ 99 h 137"/>
                <a:gd name="T22" fmla="*/ 23 w 128"/>
                <a:gd name="T23" fmla="*/ 137 h 137"/>
                <a:gd name="T24" fmla="*/ 0 w 128"/>
                <a:gd name="T25" fmla="*/ 137 h 137"/>
                <a:gd name="T26" fmla="*/ 56 w 128"/>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37">
                  <a:moveTo>
                    <a:pt x="63" y="31"/>
                  </a:moveTo>
                  <a:lnTo>
                    <a:pt x="63" y="33"/>
                  </a:lnTo>
                  <a:lnTo>
                    <a:pt x="43" y="82"/>
                  </a:lnTo>
                  <a:lnTo>
                    <a:pt x="81" y="82"/>
                  </a:lnTo>
                  <a:lnTo>
                    <a:pt x="63" y="31"/>
                  </a:lnTo>
                  <a:close/>
                  <a:moveTo>
                    <a:pt x="56" y="0"/>
                  </a:moveTo>
                  <a:lnTo>
                    <a:pt x="77" y="0"/>
                  </a:lnTo>
                  <a:lnTo>
                    <a:pt x="128" y="137"/>
                  </a:lnTo>
                  <a:lnTo>
                    <a:pt x="99" y="137"/>
                  </a:lnTo>
                  <a:lnTo>
                    <a:pt x="86" y="99"/>
                  </a:lnTo>
                  <a:lnTo>
                    <a:pt x="38" y="99"/>
                  </a:lnTo>
                  <a:lnTo>
                    <a:pt x="23" y="137"/>
                  </a:lnTo>
                  <a:lnTo>
                    <a:pt x="0" y="137"/>
                  </a:lnTo>
                  <a:lnTo>
                    <a:pt x="56"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2" name="Freeform 70"/>
            <p:cNvSpPr/>
            <p:nvPr/>
          </p:nvSpPr>
          <p:spPr bwMode="auto">
            <a:xfrm>
              <a:off x="7834313" y="3965576"/>
              <a:ext cx="130175" cy="217488"/>
            </a:xfrm>
            <a:custGeom>
              <a:avLst/>
              <a:gdLst>
                <a:gd name="T0" fmla="*/ 0 w 82"/>
                <a:gd name="T1" fmla="*/ 0 h 137"/>
                <a:gd name="T2" fmla="*/ 28 w 82"/>
                <a:gd name="T3" fmla="*/ 0 h 137"/>
                <a:gd name="T4" fmla="*/ 28 w 82"/>
                <a:gd name="T5" fmla="*/ 118 h 137"/>
                <a:gd name="T6" fmla="*/ 82 w 82"/>
                <a:gd name="T7" fmla="*/ 118 h 137"/>
                <a:gd name="T8" fmla="*/ 82 w 82"/>
                <a:gd name="T9" fmla="*/ 137 h 137"/>
                <a:gd name="T10" fmla="*/ 0 w 82"/>
                <a:gd name="T11" fmla="*/ 137 h 137"/>
                <a:gd name="T12" fmla="*/ 0 w 82"/>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82" h="137">
                  <a:moveTo>
                    <a:pt x="0" y="0"/>
                  </a:moveTo>
                  <a:lnTo>
                    <a:pt x="28" y="0"/>
                  </a:lnTo>
                  <a:lnTo>
                    <a:pt x="28" y="118"/>
                  </a:lnTo>
                  <a:lnTo>
                    <a:pt x="82" y="118"/>
                  </a:lnTo>
                  <a:lnTo>
                    <a:pt x="82"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3" name="Freeform 71"/>
            <p:cNvSpPr/>
            <p:nvPr/>
          </p:nvSpPr>
          <p:spPr bwMode="auto">
            <a:xfrm>
              <a:off x="8285163" y="3965576"/>
              <a:ext cx="177800" cy="219075"/>
            </a:xfrm>
            <a:custGeom>
              <a:avLst/>
              <a:gdLst>
                <a:gd name="T0" fmla="*/ 0 w 112"/>
                <a:gd name="T1" fmla="*/ 0 h 138"/>
                <a:gd name="T2" fmla="*/ 28 w 112"/>
                <a:gd name="T3" fmla="*/ 0 h 138"/>
                <a:gd name="T4" fmla="*/ 28 w 112"/>
                <a:gd name="T5" fmla="*/ 72 h 138"/>
                <a:gd name="T6" fmla="*/ 28 w 112"/>
                <a:gd name="T7" fmla="*/ 81 h 138"/>
                <a:gd name="T8" fmla="*/ 28 w 112"/>
                <a:gd name="T9" fmla="*/ 87 h 138"/>
                <a:gd name="T10" fmla="*/ 29 w 112"/>
                <a:gd name="T11" fmla="*/ 92 h 138"/>
                <a:gd name="T12" fmla="*/ 29 w 112"/>
                <a:gd name="T13" fmla="*/ 97 h 138"/>
                <a:gd name="T14" fmla="*/ 31 w 112"/>
                <a:gd name="T15" fmla="*/ 104 h 138"/>
                <a:gd name="T16" fmla="*/ 34 w 112"/>
                <a:gd name="T17" fmla="*/ 107 h 138"/>
                <a:gd name="T18" fmla="*/ 38 w 112"/>
                <a:gd name="T19" fmla="*/ 114 h 138"/>
                <a:gd name="T20" fmla="*/ 43 w 112"/>
                <a:gd name="T21" fmla="*/ 117 h 138"/>
                <a:gd name="T22" fmla="*/ 49 w 112"/>
                <a:gd name="T23" fmla="*/ 118 h 138"/>
                <a:gd name="T24" fmla="*/ 57 w 112"/>
                <a:gd name="T25" fmla="*/ 118 h 138"/>
                <a:gd name="T26" fmla="*/ 69 w 112"/>
                <a:gd name="T27" fmla="*/ 117 h 138"/>
                <a:gd name="T28" fmla="*/ 77 w 112"/>
                <a:gd name="T29" fmla="*/ 112 h 138"/>
                <a:gd name="T30" fmla="*/ 84 w 112"/>
                <a:gd name="T31" fmla="*/ 102 h 138"/>
                <a:gd name="T32" fmla="*/ 85 w 112"/>
                <a:gd name="T33" fmla="*/ 90 h 138"/>
                <a:gd name="T34" fmla="*/ 87 w 112"/>
                <a:gd name="T35" fmla="*/ 72 h 138"/>
                <a:gd name="T36" fmla="*/ 87 w 112"/>
                <a:gd name="T37" fmla="*/ 0 h 138"/>
                <a:gd name="T38" fmla="*/ 112 w 112"/>
                <a:gd name="T39" fmla="*/ 0 h 138"/>
                <a:gd name="T40" fmla="*/ 112 w 112"/>
                <a:gd name="T41" fmla="*/ 76 h 138"/>
                <a:gd name="T42" fmla="*/ 112 w 112"/>
                <a:gd name="T43" fmla="*/ 86 h 138"/>
                <a:gd name="T44" fmla="*/ 110 w 112"/>
                <a:gd name="T45" fmla="*/ 94 h 138"/>
                <a:gd name="T46" fmla="*/ 110 w 112"/>
                <a:gd name="T47" fmla="*/ 100 h 138"/>
                <a:gd name="T48" fmla="*/ 107 w 112"/>
                <a:gd name="T49" fmla="*/ 109 h 138"/>
                <a:gd name="T50" fmla="*/ 104 w 112"/>
                <a:gd name="T51" fmla="*/ 115 h 138"/>
                <a:gd name="T52" fmla="*/ 92 w 112"/>
                <a:gd name="T53" fmla="*/ 128 h 138"/>
                <a:gd name="T54" fmla="*/ 75 w 112"/>
                <a:gd name="T55" fmla="*/ 137 h 138"/>
                <a:gd name="T56" fmla="*/ 56 w 112"/>
                <a:gd name="T57" fmla="*/ 138 h 138"/>
                <a:gd name="T58" fmla="*/ 34 w 112"/>
                <a:gd name="T59" fmla="*/ 137 h 138"/>
                <a:gd name="T60" fmla="*/ 19 w 112"/>
                <a:gd name="T61" fmla="*/ 128 h 138"/>
                <a:gd name="T62" fmla="*/ 8 w 112"/>
                <a:gd name="T63" fmla="*/ 115 h 138"/>
                <a:gd name="T64" fmla="*/ 5 w 112"/>
                <a:gd name="T65" fmla="*/ 110 h 138"/>
                <a:gd name="T66" fmla="*/ 3 w 112"/>
                <a:gd name="T67" fmla="*/ 104 h 138"/>
                <a:gd name="T68" fmla="*/ 1 w 112"/>
                <a:gd name="T69" fmla="*/ 95 h 138"/>
                <a:gd name="T70" fmla="*/ 1 w 112"/>
                <a:gd name="T71" fmla="*/ 90 h 138"/>
                <a:gd name="T72" fmla="*/ 1 w 112"/>
                <a:gd name="T73" fmla="*/ 84 h 138"/>
                <a:gd name="T74" fmla="*/ 0 w 112"/>
                <a:gd name="T75" fmla="*/ 76 h 138"/>
                <a:gd name="T76" fmla="*/ 0 w 11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38">
                  <a:moveTo>
                    <a:pt x="0" y="0"/>
                  </a:moveTo>
                  <a:lnTo>
                    <a:pt x="28" y="0"/>
                  </a:lnTo>
                  <a:lnTo>
                    <a:pt x="28" y="72"/>
                  </a:lnTo>
                  <a:lnTo>
                    <a:pt x="28" y="81"/>
                  </a:lnTo>
                  <a:lnTo>
                    <a:pt x="28" y="87"/>
                  </a:lnTo>
                  <a:lnTo>
                    <a:pt x="29" y="92"/>
                  </a:lnTo>
                  <a:lnTo>
                    <a:pt x="29" y="97"/>
                  </a:lnTo>
                  <a:lnTo>
                    <a:pt x="31" y="104"/>
                  </a:lnTo>
                  <a:lnTo>
                    <a:pt x="34" y="107"/>
                  </a:lnTo>
                  <a:lnTo>
                    <a:pt x="38" y="114"/>
                  </a:lnTo>
                  <a:lnTo>
                    <a:pt x="43" y="117"/>
                  </a:lnTo>
                  <a:lnTo>
                    <a:pt x="49" y="118"/>
                  </a:lnTo>
                  <a:lnTo>
                    <a:pt x="57" y="118"/>
                  </a:lnTo>
                  <a:lnTo>
                    <a:pt x="69" y="117"/>
                  </a:lnTo>
                  <a:lnTo>
                    <a:pt x="77" y="112"/>
                  </a:lnTo>
                  <a:lnTo>
                    <a:pt x="84" y="102"/>
                  </a:lnTo>
                  <a:lnTo>
                    <a:pt x="85" y="90"/>
                  </a:lnTo>
                  <a:lnTo>
                    <a:pt x="87" y="72"/>
                  </a:lnTo>
                  <a:lnTo>
                    <a:pt x="87" y="0"/>
                  </a:lnTo>
                  <a:lnTo>
                    <a:pt x="112" y="0"/>
                  </a:lnTo>
                  <a:lnTo>
                    <a:pt x="112" y="76"/>
                  </a:lnTo>
                  <a:lnTo>
                    <a:pt x="112" y="86"/>
                  </a:lnTo>
                  <a:lnTo>
                    <a:pt x="110" y="94"/>
                  </a:lnTo>
                  <a:lnTo>
                    <a:pt x="110" y="100"/>
                  </a:lnTo>
                  <a:lnTo>
                    <a:pt x="107" y="109"/>
                  </a:lnTo>
                  <a:lnTo>
                    <a:pt x="104" y="115"/>
                  </a:lnTo>
                  <a:lnTo>
                    <a:pt x="92" y="128"/>
                  </a:lnTo>
                  <a:lnTo>
                    <a:pt x="75" y="137"/>
                  </a:lnTo>
                  <a:lnTo>
                    <a:pt x="56" y="138"/>
                  </a:lnTo>
                  <a:lnTo>
                    <a:pt x="34" y="137"/>
                  </a:lnTo>
                  <a:lnTo>
                    <a:pt x="19" y="128"/>
                  </a:lnTo>
                  <a:lnTo>
                    <a:pt x="8" y="115"/>
                  </a:lnTo>
                  <a:lnTo>
                    <a:pt x="5" y="110"/>
                  </a:lnTo>
                  <a:lnTo>
                    <a:pt x="3" y="104"/>
                  </a:lnTo>
                  <a:lnTo>
                    <a:pt x="1" y="95"/>
                  </a:lnTo>
                  <a:lnTo>
                    <a:pt x="1" y="90"/>
                  </a:lnTo>
                  <a:lnTo>
                    <a:pt x="1" y="84"/>
                  </a:lnTo>
                  <a:lnTo>
                    <a:pt x="0" y="76"/>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4" name="Freeform 72"/>
            <p:cNvSpPr/>
            <p:nvPr/>
          </p:nvSpPr>
          <p:spPr bwMode="auto">
            <a:xfrm>
              <a:off x="8553451" y="3965576"/>
              <a:ext cx="184150" cy="217488"/>
            </a:xfrm>
            <a:custGeom>
              <a:avLst/>
              <a:gdLst>
                <a:gd name="T0" fmla="*/ 0 w 116"/>
                <a:gd name="T1" fmla="*/ 0 h 137"/>
                <a:gd name="T2" fmla="*/ 20 w 116"/>
                <a:gd name="T3" fmla="*/ 0 h 137"/>
                <a:gd name="T4" fmla="*/ 93 w 116"/>
                <a:gd name="T5" fmla="*/ 95 h 137"/>
                <a:gd name="T6" fmla="*/ 93 w 116"/>
                <a:gd name="T7" fmla="*/ 0 h 137"/>
                <a:gd name="T8" fmla="*/ 116 w 116"/>
                <a:gd name="T9" fmla="*/ 0 h 137"/>
                <a:gd name="T10" fmla="*/ 116 w 116"/>
                <a:gd name="T11" fmla="*/ 137 h 137"/>
                <a:gd name="T12" fmla="*/ 96 w 116"/>
                <a:gd name="T13" fmla="*/ 137 h 137"/>
                <a:gd name="T14" fmla="*/ 24 w 116"/>
                <a:gd name="T15" fmla="*/ 43 h 137"/>
                <a:gd name="T16" fmla="*/ 24 w 116"/>
                <a:gd name="T17" fmla="*/ 137 h 137"/>
                <a:gd name="T18" fmla="*/ 0 w 116"/>
                <a:gd name="T19" fmla="*/ 137 h 137"/>
                <a:gd name="T20" fmla="*/ 0 w 116"/>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7">
                  <a:moveTo>
                    <a:pt x="0" y="0"/>
                  </a:moveTo>
                  <a:lnTo>
                    <a:pt x="20" y="0"/>
                  </a:lnTo>
                  <a:lnTo>
                    <a:pt x="93" y="95"/>
                  </a:lnTo>
                  <a:lnTo>
                    <a:pt x="93" y="0"/>
                  </a:lnTo>
                  <a:lnTo>
                    <a:pt x="116" y="0"/>
                  </a:lnTo>
                  <a:lnTo>
                    <a:pt x="116" y="137"/>
                  </a:lnTo>
                  <a:lnTo>
                    <a:pt x="96" y="137"/>
                  </a:lnTo>
                  <a:lnTo>
                    <a:pt x="24" y="43"/>
                  </a:lnTo>
                  <a:lnTo>
                    <a:pt x="24"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5" name="Rectangle 73"/>
            <p:cNvSpPr>
              <a:spLocks noChangeArrowheads="1"/>
            </p:cNvSpPr>
            <p:nvPr/>
          </p:nvSpPr>
          <p:spPr bwMode="auto">
            <a:xfrm>
              <a:off x="8834438" y="3965576"/>
              <a:ext cx="41275"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46" name="Freeform 74"/>
            <p:cNvSpPr/>
            <p:nvPr/>
          </p:nvSpPr>
          <p:spPr bwMode="auto">
            <a:xfrm>
              <a:off x="8947151" y="3962401"/>
              <a:ext cx="201613" cy="220663"/>
            </a:xfrm>
            <a:custGeom>
              <a:avLst/>
              <a:gdLst>
                <a:gd name="T0" fmla="*/ 30 w 127"/>
                <a:gd name="T1" fmla="*/ 0 h 139"/>
                <a:gd name="T2" fmla="*/ 64 w 127"/>
                <a:gd name="T3" fmla="*/ 106 h 139"/>
                <a:gd name="T4" fmla="*/ 102 w 127"/>
                <a:gd name="T5" fmla="*/ 0 h 139"/>
                <a:gd name="T6" fmla="*/ 127 w 127"/>
                <a:gd name="T7" fmla="*/ 3 h 139"/>
                <a:gd name="T8" fmla="*/ 72 w 127"/>
                <a:gd name="T9" fmla="*/ 139 h 139"/>
                <a:gd name="T10" fmla="*/ 49 w 127"/>
                <a:gd name="T11" fmla="*/ 139 h 139"/>
                <a:gd name="T12" fmla="*/ 0 w 127"/>
                <a:gd name="T13" fmla="*/ 5 h 139"/>
                <a:gd name="T14" fmla="*/ 30 w 127"/>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39">
                  <a:moveTo>
                    <a:pt x="30" y="0"/>
                  </a:moveTo>
                  <a:lnTo>
                    <a:pt x="64" y="106"/>
                  </a:lnTo>
                  <a:lnTo>
                    <a:pt x="102" y="0"/>
                  </a:lnTo>
                  <a:lnTo>
                    <a:pt x="127" y="3"/>
                  </a:lnTo>
                  <a:lnTo>
                    <a:pt x="72" y="139"/>
                  </a:lnTo>
                  <a:lnTo>
                    <a:pt x="49" y="139"/>
                  </a:lnTo>
                  <a:lnTo>
                    <a:pt x="0" y="5"/>
                  </a:lnTo>
                  <a:lnTo>
                    <a:pt x="3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7" name="Freeform 75"/>
            <p:cNvSpPr/>
            <p:nvPr/>
          </p:nvSpPr>
          <p:spPr bwMode="auto">
            <a:xfrm>
              <a:off x="9218613" y="3965576"/>
              <a:ext cx="131763" cy="217488"/>
            </a:xfrm>
            <a:custGeom>
              <a:avLst/>
              <a:gdLst>
                <a:gd name="T0" fmla="*/ 0 w 83"/>
                <a:gd name="T1" fmla="*/ 0 h 137"/>
                <a:gd name="T2" fmla="*/ 75 w 83"/>
                <a:gd name="T3" fmla="*/ 0 h 137"/>
                <a:gd name="T4" fmla="*/ 75 w 83"/>
                <a:gd name="T5" fmla="*/ 18 h 137"/>
                <a:gd name="T6" fmla="*/ 28 w 83"/>
                <a:gd name="T7" fmla="*/ 18 h 137"/>
                <a:gd name="T8" fmla="*/ 28 w 83"/>
                <a:gd name="T9" fmla="*/ 56 h 137"/>
                <a:gd name="T10" fmla="*/ 75 w 83"/>
                <a:gd name="T11" fmla="*/ 56 h 137"/>
                <a:gd name="T12" fmla="*/ 75 w 83"/>
                <a:gd name="T13" fmla="*/ 74 h 137"/>
                <a:gd name="T14" fmla="*/ 28 w 83"/>
                <a:gd name="T15" fmla="*/ 74 h 137"/>
                <a:gd name="T16" fmla="*/ 28 w 83"/>
                <a:gd name="T17" fmla="*/ 118 h 137"/>
                <a:gd name="T18" fmla="*/ 83 w 83"/>
                <a:gd name="T19" fmla="*/ 118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75" y="0"/>
                  </a:lnTo>
                  <a:lnTo>
                    <a:pt x="75" y="18"/>
                  </a:lnTo>
                  <a:lnTo>
                    <a:pt x="28" y="18"/>
                  </a:lnTo>
                  <a:lnTo>
                    <a:pt x="28" y="56"/>
                  </a:lnTo>
                  <a:lnTo>
                    <a:pt x="75" y="56"/>
                  </a:lnTo>
                  <a:lnTo>
                    <a:pt x="75" y="74"/>
                  </a:lnTo>
                  <a:lnTo>
                    <a:pt x="28" y="74"/>
                  </a:lnTo>
                  <a:lnTo>
                    <a:pt x="28" y="118"/>
                  </a:lnTo>
                  <a:lnTo>
                    <a:pt x="83" y="118"/>
                  </a:lnTo>
                  <a:lnTo>
                    <a:pt x="8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8" name="Freeform 76"/>
            <p:cNvSpPr>
              <a:spLocks noEditPoints="1"/>
            </p:cNvSpPr>
            <p:nvPr/>
          </p:nvSpPr>
          <p:spPr bwMode="auto">
            <a:xfrm>
              <a:off x="9431338" y="3965576"/>
              <a:ext cx="160338" cy="219075"/>
            </a:xfrm>
            <a:custGeom>
              <a:avLst/>
              <a:gdLst>
                <a:gd name="T0" fmla="*/ 26 w 101"/>
                <a:gd name="T1" fmla="*/ 18 h 138"/>
                <a:gd name="T2" fmla="*/ 26 w 101"/>
                <a:gd name="T3" fmla="*/ 64 h 138"/>
                <a:gd name="T4" fmla="*/ 35 w 101"/>
                <a:gd name="T5" fmla="*/ 64 h 138"/>
                <a:gd name="T6" fmla="*/ 40 w 101"/>
                <a:gd name="T7" fmla="*/ 64 h 138"/>
                <a:gd name="T8" fmla="*/ 44 w 101"/>
                <a:gd name="T9" fmla="*/ 64 h 138"/>
                <a:gd name="T10" fmla="*/ 49 w 101"/>
                <a:gd name="T11" fmla="*/ 62 h 138"/>
                <a:gd name="T12" fmla="*/ 53 w 101"/>
                <a:gd name="T13" fmla="*/ 61 h 138"/>
                <a:gd name="T14" fmla="*/ 56 w 101"/>
                <a:gd name="T15" fmla="*/ 58 h 138"/>
                <a:gd name="T16" fmla="*/ 59 w 101"/>
                <a:gd name="T17" fmla="*/ 53 h 138"/>
                <a:gd name="T18" fmla="*/ 63 w 101"/>
                <a:gd name="T19" fmla="*/ 46 h 138"/>
                <a:gd name="T20" fmla="*/ 63 w 101"/>
                <a:gd name="T21" fmla="*/ 39 h 138"/>
                <a:gd name="T22" fmla="*/ 63 w 101"/>
                <a:gd name="T23" fmla="*/ 33 h 138"/>
                <a:gd name="T24" fmla="*/ 61 w 101"/>
                <a:gd name="T25" fmla="*/ 28 h 138"/>
                <a:gd name="T26" fmla="*/ 59 w 101"/>
                <a:gd name="T27" fmla="*/ 25 h 138"/>
                <a:gd name="T28" fmla="*/ 54 w 101"/>
                <a:gd name="T29" fmla="*/ 21 h 138"/>
                <a:gd name="T30" fmla="*/ 51 w 101"/>
                <a:gd name="T31" fmla="*/ 20 h 138"/>
                <a:gd name="T32" fmla="*/ 44 w 101"/>
                <a:gd name="T33" fmla="*/ 18 h 138"/>
                <a:gd name="T34" fmla="*/ 41 w 101"/>
                <a:gd name="T35" fmla="*/ 18 h 138"/>
                <a:gd name="T36" fmla="*/ 38 w 101"/>
                <a:gd name="T37" fmla="*/ 18 h 138"/>
                <a:gd name="T38" fmla="*/ 26 w 101"/>
                <a:gd name="T39" fmla="*/ 18 h 138"/>
                <a:gd name="T40" fmla="*/ 0 w 101"/>
                <a:gd name="T41" fmla="*/ 0 h 138"/>
                <a:gd name="T42" fmla="*/ 40 w 101"/>
                <a:gd name="T43" fmla="*/ 0 h 138"/>
                <a:gd name="T44" fmla="*/ 43 w 101"/>
                <a:gd name="T45" fmla="*/ 0 h 138"/>
                <a:gd name="T46" fmla="*/ 44 w 101"/>
                <a:gd name="T47" fmla="*/ 0 h 138"/>
                <a:gd name="T48" fmla="*/ 51 w 101"/>
                <a:gd name="T49" fmla="*/ 0 h 138"/>
                <a:gd name="T50" fmla="*/ 54 w 101"/>
                <a:gd name="T51" fmla="*/ 0 h 138"/>
                <a:gd name="T52" fmla="*/ 59 w 101"/>
                <a:gd name="T53" fmla="*/ 1 h 138"/>
                <a:gd name="T54" fmla="*/ 66 w 101"/>
                <a:gd name="T55" fmla="*/ 3 h 138"/>
                <a:gd name="T56" fmla="*/ 71 w 101"/>
                <a:gd name="T57" fmla="*/ 5 h 138"/>
                <a:gd name="T58" fmla="*/ 76 w 101"/>
                <a:gd name="T59" fmla="*/ 8 h 138"/>
                <a:gd name="T60" fmla="*/ 87 w 101"/>
                <a:gd name="T61" fmla="*/ 20 h 138"/>
                <a:gd name="T62" fmla="*/ 91 w 101"/>
                <a:gd name="T63" fmla="*/ 38 h 138"/>
                <a:gd name="T64" fmla="*/ 87 w 101"/>
                <a:gd name="T65" fmla="*/ 53 h 138"/>
                <a:gd name="T66" fmla="*/ 79 w 101"/>
                <a:gd name="T67" fmla="*/ 66 h 138"/>
                <a:gd name="T68" fmla="*/ 66 w 101"/>
                <a:gd name="T69" fmla="*/ 76 h 138"/>
                <a:gd name="T70" fmla="*/ 101 w 101"/>
                <a:gd name="T71" fmla="*/ 133 h 138"/>
                <a:gd name="T72" fmla="*/ 71 w 101"/>
                <a:gd name="T73" fmla="*/ 138 h 138"/>
                <a:gd name="T74" fmla="*/ 44 w 101"/>
                <a:gd name="T75" fmla="*/ 86 h 138"/>
                <a:gd name="T76" fmla="*/ 43 w 101"/>
                <a:gd name="T77" fmla="*/ 82 h 138"/>
                <a:gd name="T78" fmla="*/ 26 w 101"/>
                <a:gd name="T79" fmla="*/ 82 h 138"/>
                <a:gd name="T80" fmla="*/ 26 w 101"/>
                <a:gd name="T81" fmla="*/ 137 h 138"/>
                <a:gd name="T82" fmla="*/ 0 w 101"/>
                <a:gd name="T83" fmla="*/ 137 h 138"/>
                <a:gd name="T84" fmla="*/ 0 w 101"/>
                <a:gd name="T8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138">
                  <a:moveTo>
                    <a:pt x="26" y="18"/>
                  </a:moveTo>
                  <a:lnTo>
                    <a:pt x="26" y="64"/>
                  </a:lnTo>
                  <a:lnTo>
                    <a:pt x="35" y="64"/>
                  </a:lnTo>
                  <a:lnTo>
                    <a:pt x="40" y="64"/>
                  </a:lnTo>
                  <a:lnTo>
                    <a:pt x="44" y="64"/>
                  </a:lnTo>
                  <a:lnTo>
                    <a:pt x="49" y="62"/>
                  </a:lnTo>
                  <a:lnTo>
                    <a:pt x="53" y="61"/>
                  </a:lnTo>
                  <a:lnTo>
                    <a:pt x="56" y="58"/>
                  </a:lnTo>
                  <a:lnTo>
                    <a:pt x="59" y="53"/>
                  </a:lnTo>
                  <a:lnTo>
                    <a:pt x="63" y="46"/>
                  </a:lnTo>
                  <a:lnTo>
                    <a:pt x="63" y="39"/>
                  </a:lnTo>
                  <a:lnTo>
                    <a:pt x="63" y="33"/>
                  </a:lnTo>
                  <a:lnTo>
                    <a:pt x="61" y="28"/>
                  </a:lnTo>
                  <a:lnTo>
                    <a:pt x="59" y="25"/>
                  </a:lnTo>
                  <a:lnTo>
                    <a:pt x="54" y="21"/>
                  </a:lnTo>
                  <a:lnTo>
                    <a:pt x="51" y="20"/>
                  </a:lnTo>
                  <a:lnTo>
                    <a:pt x="44" y="18"/>
                  </a:lnTo>
                  <a:lnTo>
                    <a:pt x="41" y="18"/>
                  </a:lnTo>
                  <a:lnTo>
                    <a:pt x="38" y="18"/>
                  </a:lnTo>
                  <a:lnTo>
                    <a:pt x="26" y="18"/>
                  </a:lnTo>
                  <a:close/>
                  <a:moveTo>
                    <a:pt x="0" y="0"/>
                  </a:moveTo>
                  <a:lnTo>
                    <a:pt x="40" y="0"/>
                  </a:lnTo>
                  <a:lnTo>
                    <a:pt x="43" y="0"/>
                  </a:lnTo>
                  <a:lnTo>
                    <a:pt x="44" y="0"/>
                  </a:lnTo>
                  <a:lnTo>
                    <a:pt x="51" y="0"/>
                  </a:lnTo>
                  <a:lnTo>
                    <a:pt x="54" y="0"/>
                  </a:lnTo>
                  <a:lnTo>
                    <a:pt x="59" y="1"/>
                  </a:lnTo>
                  <a:lnTo>
                    <a:pt x="66" y="3"/>
                  </a:lnTo>
                  <a:lnTo>
                    <a:pt x="71" y="5"/>
                  </a:lnTo>
                  <a:lnTo>
                    <a:pt x="76" y="8"/>
                  </a:lnTo>
                  <a:lnTo>
                    <a:pt x="87" y="20"/>
                  </a:lnTo>
                  <a:lnTo>
                    <a:pt x="91" y="38"/>
                  </a:lnTo>
                  <a:lnTo>
                    <a:pt x="87" y="53"/>
                  </a:lnTo>
                  <a:lnTo>
                    <a:pt x="79" y="66"/>
                  </a:lnTo>
                  <a:lnTo>
                    <a:pt x="66" y="76"/>
                  </a:lnTo>
                  <a:lnTo>
                    <a:pt x="101" y="133"/>
                  </a:lnTo>
                  <a:lnTo>
                    <a:pt x="71" y="138"/>
                  </a:lnTo>
                  <a:lnTo>
                    <a:pt x="44" y="86"/>
                  </a:lnTo>
                  <a:lnTo>
                    <a:pt x="43" y="82"/>
                  </a:lnTo>
                  <a:lnTo>
                    <a:pt x="26" y="82"/>
                  </a:lnTo>
                  <a:lnTo>
                    <a:pt x="26"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9" name="Freeform 77"/>
            <p:cNvSpPr/>
            <p:nvPr/>
          </p:nvSpPr>
          <p:spPr bwMode="auto">
            <a:xfrm>
              <a:off x="9648826" y="3962401"/>
              <a:ext cx="141288" cy="222250"/>
            </a:xfrm>
            <a:custGeom>
              <a:avLst/>
              <a:gdLst>
                <a:gd name="T0" fmla="*/ 51 w 89"/>
                <a:gd name="T1" fmla="*/ 0 h 140"/>
                <a:gd name="T2" fmla="*/ 69 w 89"/>
                <a:gd name="T3" fmla="*/ 2 h 140"/>
                <a:gd name="T4" fmla="*/ 86 w 89"/>
                <a:gd name="T5" fmla="*/ 12 h 140"/>
                <a:gd name="T6" fmla="*/ 76 w 89"/>
                <a:gd name="T7" fmla="*/ 27 h 140"/>
                <a:gd name="T8" fmla="*/ 67 w 89"/>
                <a:gd name="T9" fmla="*/ 22 h 140"/>
                <a:gd name="T10" fmla="*/ 61 w 89"/>
                <a:gd name="T11" fmla="*/ 18 h 140"/>
                <a:gd name="T12" fmla="*/ 54 w 89"/>
                <a:gd name="T13" fmla="*/ 18 h 140"/>
                <a:gd name="T14" fmla="*/ 48 w 89"/>
                <a:gd name="T15" fmla="*/ 18 h 140"/>
                <a:gd name="T16" fmla="*/ 44 w 89"/>
                <a:gd name="T17" fmla="*/ 20 h 140"/>
                <a:gd name="T18" fmla="*/ 39 w 89"/>
                <a:gd name="T19" fmla="*/ 22 h 140"/>
                <a:gd name="T20" fmla="*/ 38 w 89"/>
                <a:gd name="T21" fmla="*/ 25 h 140"/>
                <a:gd name="T22" fmla="*/ 36 w 89"/>
                <a:gd name="T23" fmla="*/ 28 h 140"/>
                <a:gd name="T24" fmla="*/ 36 w 89"/>
                <a:gd name="T25" fmla="*/ 33 h 140"/>
                <a:gd name="T26" fmla="*/ 36 w 89"/>
                <a:gd name="T27" fmla="*/ 36 h 140"/>
                <a:gd name="T28" fmla="*/ 39 w 89"/>
                <a:gd name="T29" fmla="*/ 41 h 140"/>
                <a:gd name="T30" fmla="*/ 43 w 89"/>
                <a:gd name="T31" fmla="*/ 46 h 140"/>
                <a:gd name="T32" fmla="*/ 48 w 89"/>
                <a:gd name="T33" fmla="*/ 51 h 140"/>
                <a:gd name="T34" fmla="*/ 51 w 89"/>
                <a:gd name="T35" fmla="*/ 53 h 140"/>
                <a:gd name="T36" fmla="*/ 56 w 89"/>
                <a:gd name="T37" fmla="*/ 56 h 140"/>
                <a:gd name="T38" fmla="*/ 61 w 89"/>
                <a:gd name="T39" fmla="*/ 63 h 140"/>
                <a:gd name="T40" fmla="*/ 69 w 89"/>
                <a:gd name="T41" fmla="*/ 69 h 140"/>
                <a:gd name="T42" fmla="*/ 84 w 89"/>
                <a:gd name="T43" fmla="*/ 84 h 140"/>
                <a:gd name="T44" fmla="*/ 89 w 89"/>
                <a:gd name="T45" fmla="*/ 102 h 140"/>
                <a:gd name="T46" fmla="*/ 86 w 89"/>
                <a:gd name="T47" fmla="*/ 117 h 140"/>
                <a:gd name="T48" fmla="*/ 76 w 89"/>
                <a:gd name="T49" fmla="*/ 130 h 140"/>
                <a:gd name="T50" fmla="*/ 61 w 89"/>
                <a:gd name="T51" fmla="*/ 139 h 140"/>
                <a:gd name="T52" fmla="*/ 41 w 89"/>
                <a:gd name="T53" fmla="*/ 140 h 140"/>
                <a:gd name="T54" fmla="*/ 20 w 89"/>
                <a:gd name="T55" fmla="*/ 137 h 140"/>
                <a:gd name="T56" fmla="*/ 0 w 89"/>
                <a:gd name="T57" fmla="*/ 129 h 140"/>
                <a:gd name="T58" fmla="*/ 11 w 89"/>
                <a:gd name="T59" fmla="*/ 111 h 140"/>
                <a:gd name="T60" fmla="*/ 25 w 89"/>
                <a:gd name="T61" fmla="*/ 119 h 140"/>
                <a:gd name="T62" fmla="*/ 39 w 89"/>
                <a:gd name="T63" fmla="*/ 122 h 140"/>
                <a:gd name="T64" fmla="*/ 44 w 89"/>
                <a:gd name="T65" fmla="*/ 122 h 140"/>
                <a:gd name="T66" fmla="*/ 51 w 89"/>
                <a:gd name="T67" fmla="*/ 120 h 140"/>
                <a:gd name="T68" fmla="*/ 54 w 89"/>
                <a:gd name="T69" fmla="*/ 117 h 140"/>
                <a:gd name="T70" fmla="*/ 58 w 89"/>
                <a:gd name="T71" fmla="*/ 114 h 140"/>
                <a:gd name="T72" fmla="*/ 61 w 89"/>
                <a:gd name="T73" fmla="*/ 109 h 140"/>
                <a:gd name="T74" fmla="*/ 61 w 89"/>
                <a:gd name="T75" fmla="*/ 104 h 140"/>
                <a:gd name="T76" fmla="*/ 59 w 89"/>
                <a:gd name="T77" fmla="*/ 99 h 140"/>
                <a:gd name="T78" fmla="*/ 58 w 89"/>
                <a:gd name="T79" fmla="*/ 94 h 140"/>
                <a:gd name="T80" fmla="*/ 53 w 89"/>
                <a:gd name="T81" fmla="*/ 88 h 140"/>
                <a:gd name="T82" fmla="*/ 46 w 89"/>
                <a:gd name="T83" fmla="*/ 81 h 140"/>
                <a:gd name="T84" fmla="*/ 43 w 89"/>
                <a:gd name="T85" fmla="*/ 78 h 140"/>
                <a:gd name="T86" fmla="*/ 38 w 89"/>
                <a:gd name="T87" fmla="*/ 74 h 140"/>
                <a:gd name="T88" fmla="*/ 31 w 89"/>
                <a:gd name="T89" fmla="*/ 69 h 140"/>
                <a:gd name="T90" fmla="*/ 25 w 89"/>
                <a:gd name="T91" fmla="*/ 63 h 140"/>
                <a:gd name="T92" fmla="*/ 11 w 89"/>
                <a:gd name="T93" fmla="*/ 50 h 140"/>
                <a:gd name="T94" fmla="*/ 6 w 89"/>
                <a:gd name="T95" fmla="*/ 33 h 140"/>
                <a:gd name="T96" fmla="*/ 8 w 89"/>
                <a:gd name="T97" fmla="*/ 27 h 140"/>
                <a:gd name="T98" fmla="*/ 10 w 89"/>
                <a:gd name="T99" fmla="*/ 20 h 140"/>
                <a:gd name="T100" fmla="*/ 15 w 89"/>
                <a:gd name="T101" fmla="*/ 15 h 140"/>
                <a:gd name="T102" fmla="*/ 20 w 89"/>
                <a:gd name="T103" fmla="*/ 10 h 140"/>
                <a:gd name="T104" fmla="*/ 33 w 89"/>
                <a:gd name="T105" fmla="*/ 2 h 140"/>
                <a:gd name="T106" fmla="*/ 51 w 89"/>
                <a:gd name="T10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140">
                  <a:moveTo>
                    <a:pt x="51" y="0"/>
                  </a:moveTo>
                  <a:lnTo>
                    <a:pt x="69" y="2"/>
                  </a:lnTo>
                  <a:lnTo>
                    <a:pt x="86" y="12"/>
                  </a:lnTo>
                  <a:lnTo>
                    <a:pt x="76" y="27"/>
                  </a:lnTo>
                  <a:lnTo>
                    <a:pt x="67" y="22"/>
                  </a:lnTo>
                  <a:lnTo>
                    <a:pt x="61" y="18"/>
                  </a:lnTo>
                  <a:lnTo>
                    <a:pt x="54" y="18"/>
                  </a:lnTo>
                  <a:lnTo>
                    <a:pt x="48" y="18"/>
                  </a:lnTo>
                  <a:lnTo>
                    <a:pt x="44" y="20"/>
                  </a:lnTo>
                  <a:lnTo>
                    <a:pt x="39" y="22"/>
                  </a:lnTo>
                  <a:lnTo>
                    <a:pt x="38" y="25"/>
                  </a:lnTo>
                  <a:lnTo>
                    <a:pt x="36" y="28"/>
                  </a:lnTo>
                  <a:lnTo>
                    <a:pt x="36" y="33"/>
                  </a:lnTo>
                  <a:lnTo>
                    <a:pt x="36" y="36"/>
                  </a:lnTo>
                  <a:lnTo>
                    <a:pt x="39" y="41"/>
                  </a:lnTo>
                  <a:lnTo>
                    <a:pt x="43" y="46"/>
                  </a:lnTo>
                  <a:lnTo>
                    <a:pt x="48" y="51"/>
                  </a:lnTo>
                  <a:lnTo>
                    <a:pt x="51" y="53"/>
                  </a:lnTo>
                  <a:lnTo>
                    <a:pt x="56" y="56"/>
                  </a:lnTo>
                  <a:lnTo>
                    <a:pt x="61" y="63"/>
                  </a:lnTo>
                  <a:lnTo>
                    <a:pt x="69" y="69"/>
                  </a:lnTo>
                  <a:lnTo>
                    <a:pt x="84" y="84"/>
                  </a:lnTo>
                  <a:lnTo>
                    <a:pt x="89" y="102"/>
                  </a:lnTo>
                  <a:lnTo>
                    <a:pt x="86" y="117"/>
                  </a:lnTo>
                  <a:lnTo>
                    <a:pt x="76" y="130"/>
                  </a:lnTo>
                  <a:lnTo>
                    <a:pt x="61" y="139"/>
                  </a:lnTo>
                  <a:lnTo>
                    <a:pt x="41" y="140"/>
                  </a:lnTo>
                  <a:lnTo>
                    <a:pt x="20" y="137"/>
                  </a:lnTo>
                  <a:lnTo>
                    <a:pt x="0" y="129"/>
                  </a:lnTo>
                  <a:lnTo>
                    <a:pt x="11" y="111"/>
                  </a:lnTo>
                  <a:lnTo>
                    <a:pt x="25" y="119"/>
                  </a:lnTo>
                  <a:lnTo>
                    <a:pt x="39" y="122"/>
                  </a:lnTo>
                  <a:lnTo>
                    <a:pt x="44" y="122"/>
                  </a:lnTo>
                  <a:lnTo>
                    <a:pt x="51" y="120"/>
                  </a:lnTo>
                  <a:lnTo>
                    <a:pt x="54" y="117"/>
                  </a:lnTo>
                  <a:lnTo>
                    <a:pt x="58" y="114"/>
                  </a:lnTo>
                  <a:lnTo>
                    <a:pt x="61" y="109"/>
                  </a:lnTo>
                  <a:lnTo>
                    <a:pt x="61" y="104"/>
                  </a:lnTo>
                  <a:lnTo>
                    <a:pt x="59" y="99"/>
                  </a:lnTo>
                  <a:lnTo>
                    <a:pt x="58" y="94"/>
                  </a:lnTo>
                  <a:lnTo>
                    <a:pt x="53" y="88"/>
                  </a:lnTo>
                  <a:lnTo>
                    <a:pt x="46" y="81"/>
                  </a:lnTo>
                  <a:lnTo>
                    <a:pt x="43" y="78"/>
                  </a:lnTo>
                  <a:lnTo>
                    <a:pt x="38" y="74"/>
                  </a:lnTo>
                  <a:lnTo>
                    <a:pt x="31" y="69"/>
                  </a:lnTo>
                  <a:lnTo>
                    <a:pt x="25" y="63"/>
                  </a:lnTo>
                  <a:lnTo>
                    <a:pt x="11" y="50"/>
                  </a:lnTo>
                  <a:lnTo>
                    <a:pt x="6" y="33"/>
                  </a:lnTo>
                  <a:lnTo>
                    <a:pt x="8" y="27"/>
                  </a:lnTo>
                  <a:lnTo>
                    <a:pt x="10" y="20"/>
                  </a:lnTo>
                  <a:lnTo>
                    <a:pt x="15" y="15"/>
                  </a:lnTo>
                  <a:lnTo>
                    <a:pt x="20" y="10"/>
                  </a:lnTo>
                  <a:lnTo>
                    <a:pt x="33" y="2"/>
                  </a:lnTo>
                  <a:lnTo>
                    <a:pt x="51"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0" name="Rectangle 78"/>
            <p:cNvSpPr>
              <a:spLocks noChangeArrowheads="1"/>
            </p:cNvSpPr>
            <p:nvPr/>
          </p:nvSpPr>
          <p:spPr bwMode="auto">
            <a:xfrm>
              <a:off x="9875838" y="3965576"/>
              <a:ext cx="44450"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51" name="Freeform 79"/>
            <p:cNvSpPr/>
            <p:nvPr/>
          </p:nvSpPr>
          <p:spPr bwMode="auto">
            <a:xfrm>
              <a:off x="9991726" y="3965576"/>
              <a:ext cx="177800" cy="217488"/>
            </a:xfrm>
            <a:custGeom>
              <a:avLst/>
              <a:gdLst>
                <a:gd name="T0" fmla="*/ 0 w 112"/>
                <a:gd name="T1" fmla="*/ 0 h 137"/>
                <a:gd name="T2" fmla="*/ 112 w 112"/>
                <a:gd name="T3" fmla="*/ 0 h 137"/>
                <a:gd name="T4" fmla="*/ 112 w 112"/>
                <a:gd name="T5" fmla="*/ 18 h 137"/>
                <a:gd name="T6" fmla="*/ 71 w 112"/>
                <a:gd name="T7" fmla="*/ 18 h 137"/>
                <a:gd name="T8" fmla="*/ 71 w 112"/>
                <a:gd name="T9" fmla="*/ 137 h 137"/>
                <a:gd name="T10" fmla="*/ 43 w 112"/>
                <a:gd name="T11" fmla="*/ 137 h 137"/>
                <a:gd name="T12" fmla="*/ 43 w 112"/>
                <a:gd name="T13" fmla="*/ 18 h 137"/>
                <a:gd name="T14" fmla="*/ 0 w 112"/>
                <a:gd name="T15" fmla="*/ 18 h 137"/>
                <a:gd name="T16" fmla="*/ 0 w 112"/>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37">
                  <a:moveTo>
                    <a:pt x="0" y="0"/>
                  </a:moveTo>
                  <a:lnTo>
                    <a:pt x="112" y="0"/>
                  </a:lnTo>
                  <a:lnTo>
                    <a:pt x="112" y="18"/>
                  </a:lnTo>
                  <a:lnTo>
                    <a:pt x="71" y="18"/>
                  </a:lnTo>
                  <a:lnTo>
                    <a:pt x="71" y="137"/>
                  </a:lnTo>
                  <a:lnTo>
                    <a:pt x="43" y="137"/>
                  </a:lnTo>
                  <a:lnTo>
                    <a:pt x="43" y="18"/>
                  </a:lnTo>
                  <a:lnTo>
                    <a:pt x="0" y="18"/>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2" name="Freeform 80"/>
            <p:cNvSpPr/>
            <p:nvPr/>
          </p:nvSpPr>
          <p:spPr bwMode="auto">
            <a:xfrm>
              <a:off x="10233026" y="3962401"/>
              <a:ext cx="177800" cy="220663"/>
            </a:xfrm>
            <a:custGeom>
              <a:avLst/>
              <a:gdLst>
                <a:gd name="T0" fmla="*/ 28 w 112"/>
                <a:gd name="T1" fmla="*/ 0 h 139"/>
                <a:gd name="T2" fmla="*/ 56 w 112"/>
                <a:gd name="T3" fmla="*/ 63 h 139"/>
                <a:gd name="T4" fmla="*/ 89 w 112"/>
                <a:gd name="T5" fmla="*/ 0 h 139"/>
                <a:gd name="T6" fmla="*/ 112 w 112"/>
                <a:gd name="T7" fmla="*/ 3 h 139"/>
                <a:gd name="T8" fmla="*/ 67 w 112"/>
                <a:gd name="T9" fmla="*/ 83 h 139"/>
                <a:gd name="T10" fmla="*/ 67 w 112"/>
                <a:gd name="T11" fmla="*/ 139 h 139"/>
                <a:gd name="T12" fmla="*/ 39 w 112"/>
                <a:gd name="T13" fmla="*/ 139 h 139"/>
                <a:gd name="T14" fmla="*/ 39 w 112"/>
                <a:gd name="T15" fmla="*/ 83 h 139"/>
                <a:gd name="T16" fmla="*/ 0 w 112"/>
                <a:gd name="T17" fmla="*/ 5 h 139"/>
                <a:gd name="T18" fmla="*/ 28 w 112"/>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39">
                  <a:moveTo>
                    <a:pt x="28" y="0"/>
                  </a:moveTo>
                  <a:lnTo>
                    <a:pt x="56" y="63"/>
                  </a:lnTo>
                  <a:lnTo>
                    <a:pt x="89" y="0"/>
                  </a:lnTo>
                  <a:lnTo>
                    <a:pt x="112" y="3"/>
                  </a:lnTo>
                  <a:lnTo>
                    <a:pt x="67" y="83"/>
                  </a:lnTo>
                  <a:lnTo>
                    <a:pt x="67" y="139"/>
                  </a:lnTo>
                  <a:lnTo>
                    <a:pt x="39" y="139"/>
                  </a:lnTo>
                  <a:lnTo>
                    <a:pt x="39" y="83"/>
                  </a:lnTo>
                  <a:lnTo>
                    <a:pt x="0" y="5"/>
                  </a:lnTo>
                  <a:lnTo>
                    <a:pt x="2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3" name="Freeform 81"/>
            <p:cNvSpPr/>
            <p:nvPr/>
          </p:nvSpPr>
          <p:spPr bwMode="auto">
            <a:xfrm>
              <a:off x="8761413" y="2859088"/>
              <a:ext cx="650875" cy="804863"/>
            </a:xfrm>
            <a:custGeom>
              <a:avLst/>
              <a:gdLst>
                <a:gd name="T0" fmla="*/ 232 w 410"/>
                <a:gd name="T1" fmla="*/ 10 h 507"/>
                <a:gd name="T2" fmla="*/ 260 w 410"/>
                <a:gd name="T3" fmla="*/ 46 h 507"/>
                <a:gd name="T4" fmla="*/ 255 w 410"/>
                <a:gd name="T5" fmla="*/ 64 h 507"/>
                <a:gd name="T6" fmla="*/ 242 w 410"/>
                <a:gd name="T7" fmla="*/ 102 h 507"/>
                <a:gd name="T8" fmla="*/ 227 w 410"/>
                <a:gd name="T9" fmla="*/ 141 h 507"/>
                <a:gd name="T10" fmla="*/ 250 w 410"/>
                <a:gd name="T11" fmla="*/ 145 h 507"/>
                <a:gd name="T12" fmla="*/ 290 w 410"/>
                <a:gd name="T13" fmla="*/ 137 h 507"/>
                <a:gd name="T14" fmla="*/ 326 w 410"/>
                <a:gd name="T15" fmla="*/ 113 h 507"/>
                <a:gd name="T16" fmla="*/ 363 w 410"/>
                <a:gd name="T17" fmla="*/ 127 h 507"/>
                <a:gd name="T18" fmla="*/ 382 w 410"/>
                <a:gd name="T19" fmla="*/ 151 h 507"/>
                <a:gd name="T20" fmla="*/ 397 w 410"/>
                <a:gd name="T21" fmla="*/ 176 h 507"/>
                <a:gd name="T22" fmla="*/ 407 w 410"/>
                <a:gd name="T23" fmla="*/ 199 h 507"/>
                <a:gd name="T24" fmla="*/ 384 w 410"/>
                <a:gd name="T25" fmla="*/ 201 h 507"/>
                <a:gd name="T26" fmla="*/ 363 w 410"/>
                <a:gd name="T27" fmla="*/ 206 h 507"/>
                <a:gd name="T28" fmla="*/ 343 w 410"/>
                <a:gd name="T29" fmla="*/ 206 h 507"/>
                <a:gd name="T30" fmla="*/ 315 w 410"/>
                <a:gd name="T31" fmla="*/ 209 h 507"/>
                <a:gd name="T32" fmla="*/ 297 w 410"/>
                <a:gd name="T33" fmla="*/ 212 h 507"/>
                <a:gd name="T34" fmla="*/ 255 w 410"/>
                <a:gd name="T35" fmla="*/ 219 h 507"/>
                <a:gd name="T36" fmla="*/ 227 w 410"/>
                <a:gd name="T37" fmla="*/ 227 h 507"/>
                <a:gd name="T38" fmla="*/ 214 w 410"/>
                <a:gd name="T39" fmla="*/ 237 h 507"/>
                <a:gd name="T40" fmla="*/ 206 w 410"/>
                <a:gd name="T41" fmla="*/ 258 h 507"/>
                <a:gd name="T42" fmla="*/ 183 w 410"/>
                <a:gd name="T43" fmla="*/ 305 h 507"/>
                <a:gd name="T44" fmla="*/ 173 w 410"/>
                <a:gd name="T45" fmla="*/ 328 h 507"/>
                <a:gd name="T46" fmla="*/ 161 w 410"/>
                <a:gd name="T47" fmla="*/ 347 h 507"/>
                <a:gd name="T48" fmla="*/ 143 w 410"/>
                <a:gd name="T49" fmla="*/ 371 h 507"/>
                <a:gd name="T50" fmla="*/ 125 w 410"/>
                <a:gd name="T51" fmla="*/ 397 h 507"/>
                <a:gd name="T52" fmla="*/ 112 w 410"/>
                <a:gd name="T53" fmla="*/ 413 h 507"/>
                <a:gd name="T54" fmla="*/ 104 w 410"/>
                <a:gd name="T55" fmla="*/ 423 h 507"/>
                <a:gd name="T56" fmla="*/ 84 w 410"/>
                <a:gd name="T57" fmla="*/ 445 h 507"/>
                <a:gd name="T58" fmla="*/ 54 w 410"/>
                <a:gd name="T59" fmla="*/ 478 h 507"/>
                <a:gd name="T60" fmla="*/ 36 w 410"/>
                <a:gd name="T61" fmla="*/ 496 h 507"/>
                <a:gd name="T62" fmla="*/ 15 w 410"/>
                <a:gd name="T63" fmla="*/ 507 h 507"/>
                <a:gd name="T64" fmla="*/ 5 w 410"/>
                <a:gd name="T65" fmla="*/ 489 h 507"/>
                <a:gd name="T66" fmla="*/ 1 w 410"/>
                <a:gd name="T67" fmla="*/ 458 h 507"/>
                <a:gd name="T68" fmla="*/ 6 w 410"/>
                <a:gd name="T69" fmla="*/ 430 h 507"/>
                <a:gd name="T70" fmla="*/ 20 w 410"/>
                <a:gd name="T71" fmla="*/ 417 h 507"/>
                <a:gd name="T72" fmla="*/ 38 w 410"/>
                <a:gd name="T73" fmla="*/ 402 h 507"/>
                <a:gd name="T74" fmla="*/ 74 w 410"/>
                <a:gd name="T75" fmla="*/ 356 h 507"/>
                <a:gd name="T76" fmla="*/ 114 w 410"/>
                <a:gd name="T77" fmla="*/ 300 h 507"/>
                <a:gd name="T78" fmla="*/ 128 w 410"/>
                <a:gd name="T79" fmla="*/ 268 h 507"/>
                <a:gd name="T80" fmla="*/ 105 w 410"/>
                <a:gd name="T81" fmla="*/ 267 h 507"/>
                <a:gd name="T82" fmla="*/ 82 w 410"/>
                <a:gd name="T83" fmla="*/ 263 h 507"/>
                <a:gd name="T84" fmla="*/ 62 w 410"/>
                <a:gd name="T85" fmla="*/ 252 h 507"/>
                <a:gd name="T86" fmla="*/ 43 w 410"/>
                <a:gd name="T87" fmla="*/ 237 h 507"/>
                <a:gd name="T88" fmla="*/ 26 w 410"/>
                <a:gd name="T89" fmla="*/ 217 h 507"/>
                <a:gd name="T90" fmla="*/ 29 w 410"/>
                <a:gd name="T91" fmla="*/ 197 h 507"/>
                <a:gd name="T92" fmla="*/ 49 w 410"/>
                <a:gd name="T93" fmla="*/ 197 h 507"/>
                <a:gd name="T94" fmla="*/ 81 w 410"/>
                <a:gd name="T95" fmla="*/ 199 h 507"/>
                <a:gd name="T96" fmla="*/ 117 w 410"/>
                <a:gd name="T97" fmla="*/ 189 h 507"/>
                <a:gd name="T98" fmla="*/ 138 w 410"/>
                <a:gd name="T99" fmla="*/ 178 h 507"/>
                <a:gd name="T100" fmla="*/ 156 w 410"/>
                <a:gd name="T101" fmla="*/ 161 h 507"/>
                <a:gd name="T102" fmla="*/ 165 w 410"/>
                <a:gd name="T103" fmla="*/ 128 h 507"/>
                <a:gd name="T104" fmla="*/ 170 w 410"/>
                <a:gd name="T105" fmla="*/ 100 h 507"/>
                <a:gd name="T106" fmla="*/ 171 w 410"/>
                <a:gd name="T107" fmla="*/ 76 h 507"/>
                <a:gd name="T108" fmla="*/ 156 w 410"/>
                <a:gd name="T109" fmla="*/ 46 h 507"/>
                <a:gd name="T110" fmla="*/ 147 w 410"/>
                <a:gd name="T111" fmla="*/ 38 h 507"/>
                <a:gd name="T112" fmla="*/ 158 w 410"/>
                <a:gd name="T113" fmla="*/ 11 h 507"/>
                <a:gd name="T114" fmla="*/ 183 w 410"/>
                <a:gd name="T115"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0" h="507">
                  <a:moveTo>
                    <a:pt x="188" y="0"/>
                  </a:moveTo>
                  <a:lnTo>
                    <a:pt x="189" y="0"/>
                  </a:lnTo>
                  <a:lnTo>
                    <a:pt x="209" y="0"/>
                  </a:lnTo>
                  <a:lnTo>
                    <a:pt x="209" y="0"/>
                  </a:lnTo>
                  <a:lnTo>
                    <a:pt x="213" y="0"/>
                  </a:lnTo>
                  <a:lnTo>
                    <a:pt x="216" y="1"/>
                  </a:lnTo>
                  <a:lnTo>
                    <a:pt x="219" y="1"/>
                  </a:lnTo>
                  <a:lnTo>
                    <a:pt x="221" y="3"/>
                  </a:lnTo>
                  <a:lnTo>
                    <a:pt x="224" y="5"/>
                  </a:lnTo>
                  <a:lnTo>
                    <a:pt x="227" y="6"/>
                  </a:lnTo>
                  <a:lnTo>
                    <a:pt x="232" y="10"/>
                  </a:lnTo>
                  <a:lnTo>
                    <a:pt x="236" y="13"/>
                  </a:lnTo>
                  <a:lnTo>
                    <a:pt x="241" y="16"/>
                  </a:lnTo>
                  <a:lnTo>
                    <a:pt x="244" y="20"/>
                  </a:lnTo>
                  <a:lnTo>
                    <a:pt x="245" y="23"/>
                  </a:lnTo>
                  <a:lnTo>
                    <a:pt x="249" y="26"/>
                  </a:lnTo>
                  <a:lnTo>
                    <a:pt x="250" y="29"/>
                  </a:lnTo>
                  <a:lnTo>
                    <a:pt x="252" y="33"/>
                  </a:lnTo>
                  <a:lnTo>
                    <a:pt x="255" y="36"/>
                  </a:lnTo>
                  <a:lnTo>
                    <a:pt x="257" y="39"/>
                  </a:lnTo>
                  <a:lnTo>
                    <a:pt x="259" y="43"/>
                  </a:lnTo>
                  <a:lnTo>
                    <a:pt x="260" y="46"/>
                  </a:lnTo>
                  <a:lnTo>
                    <a:pt x="260" y="49"/>
                  </a:lnTo>
                  <a:lnTo>
                    <a:pt x="260" y="51"/>
                  </a:lnTo>
                  <a:lnTo>
                    <a:pt x="260" y="52"/>
                  </a:lnTo>
                  <a:lnTo>
                    <a:pt x="260" y="52"/>
                  </a:lnTo>
                  <a:lnTo>
                    <a:pt x="260" y="52"/>
                  </a:lnTo>
                  <a:lnTo>
                    <a:pt x="260" y="54"/>
                  </a:lnTo>
                  <a:lnTo>
                    <a:pt x="259" y="57"/>
                  </a:lnTo>
                  <a:lnTo>
                    <a:pt x="259" y="61"/>
                  </a:lnTo>
                  <a:lnTo>
                    <a:pt x="257" y="62"/>
                  </a:lnTo>
                  <a:lnTo>
                    <a:pt x="255" y="64"/>
                  </a:lnTo>
                  <a:lnTo>
                    <a:pt x="255" y="64"/>
                  </a:lnTo>
                  <a:lnTo>
                    <a:pt x="255" y="66"/>
                  </a:lnTo>
                  <a:lnTo>
                    <a:pt x="255" y="67"/>
                  </a:lnTo>
                  <a:lnTo>
                    <a:pt x="257" y="71"/>
                  </a:lnTo>
                  <a:lnTo>
                    <a:pt x="255" y="76"/>
                  </a:lnTo>
                  <a:lnTo>
                    <a:pt x="254" y="79"/>
                  </a:lnTo>
                  <a:lnTo>
                    <a:pt x="252" y="82"/>
                  </a:lnTo>
                  <a:lnTo>
                    <a:pt x="250" y="85"/>
                  </a:lnTo>
                  <a:lnTo>
                    <a:pt x="247" y="89"/>
                  </a:lnTo>
                  <a:lnTo>
                    <a:pt x="245" y="94"/>
                  </a:lnTo>
                  <a:lnTo>
                    <a:pt x="244" y="97"/>
                  </a:lnTo>
                  <a:lnTo>
                    <a:pt x="242" y="102"/>
                  </a:lnTo>
                  <a:lnTo>
                    <a:pt x="241" y="105"/>
                  </a:lnTo>
                  <a:lnTo>
                    <a:pt x="237" y="110"/>
                  </a:lnTo>
                  <a:lnTo>
                    <a:pt x="236" y="115"/>
                  </a:lnTo>
                  <a:lnTo>
                    <a:pt x="236" y="120"/>
                  </a:lnTo>
                  <a:lnTo>
                    <a:pt x="234" y="125"/>
                  </a:lnTo>
                  <a:lnTo>
                    <a:pt x="234" y="128"/>
                  </a:lnTo>
                  <a:lnTo>
                    <a:pt x="232" y="132"/>
                  </a:lnTo>
                  <a:lnTo>
                    <a:pt x="232" y="135"/>
                  </a:lnTo>
                  <a:lnTo>
                    <a:pt x="231" y="137"/>
                  </a:lnTo>
                  <a:lnTo>
                    <a:pt x="229" y="138"/>
                  </a:lnTo>
                  <a:lnTo>
                    <a:pt x="227" y="141"/>
                  </a:lnTo>
                  <a:lnTo>
                    <a:pt x="226" y="143"/>
                  </a:lnTo>
                  <a:lnTo>
                    <a:pt x="226" y="146"/>
                  </a:lnTo>
                  <a:lnTo>
                    <a:pt x="229" y="146"/>
                  </a:lnTo>
                  <a:lnTo>
                    <a:pt x="232" y="148"/>
                  </a:lnTo>
                  <a:lnTo>
                    <a:pt x="236" y="148"/>
                  </a:lnTo>
                  <a:lnTo>
                    <a:pt x="239" y="146"/>
                  </a:lnTo>
                  <a:lnTo>
                    <a:pt x="242" y="146"/>
                  </a:lnTo>
                  <a:lnTo>
                    <a:pt x="244" y="145"/>
                  </a:lnTo>
                  <a:lnTo>
                    <a:pt x="245" y="145"/>
                  </a:lnTo>
                  <a:lnTo>
                    <a:pt x="247" y="145"/>
                  </a:lnTo>
                  <a:lnTo>
                    <a:pt x="250" y="145"/>
                  </a:lnTo>
                  <a:lnTo>
                    <a:pt x="254" y="145"/>
                  </a:lnTo>
                  <a:lnTo>
                    <a:pt x="259" y="145"/>
                  </a:lnTo>
                  <a:lnTo>
                    <a:pt x="262" y="145"/>
                  </a:lnTo>
                  <a:lnTo>
                    <a:pt x="267" y="145"/>
                  </a:lnTo>
                  <a:lnTo>
                    <a:pt x="272" y="143"/>
                  </a:lnTo>
                  <a:lnTo>
                    <a:pt x="277" y="143"/>
                  </a:lnTo>
                  <a:lnTo>
                    <a:pt x="280" y="143"/>
                  </a:lnTo>
                  <a:lnTo>
                    <a:pt x="283" y="141"/>
                  </a:lnTo>
                  <a:lnTo>
                    <a:pt x="287" y="140"/>
                  </a:lnTo>
                  <a:lnTo>
                    <a:pt x="288" y="138"/>
                  </a:lnTo>
                  <a:lnTo>
                    <a:pt x="290" y="137"/>
                  </a:lnTo>
                  <a:lnTo>
                    <a:pt x="293" y="133"/>
                  </a:lnTo>
                  <a:lnTo>
                    <a:pt x="297" y="130"/>
                  </a:lnTo>
                  <a:lnTo>
                    <a:pt x="302" y="125"/>
                  </a:lnTo>
                  <a:lnTo>
                    <a:pt x="305" y="122"/>
                  </a:lnTo>
                  <a:lnTo>
                    <a:pt x="308" y="120"/>
                  </a:lnTo>
                  <a:lnTo>
                    <a:pt x="311" y="118"/>
                  </a:lnTo>
                  <a:lnTo>
                    <a:pt x="313" y="117"/>
                  </a:lnTo>
                  <a:lnTo>
                    <a:pt x="316" y="115"/>
                  </a:lnTo>
                  <a:lnTo>
                    <a:pt x="318" y="115"/>
                  </a:lnTo>
                  <a:lnTo>
                    <a:pt x="323" y="113"/>
                  </a:lnTo>
                  <a:lnTo>
                    <a:pt x="326" y="113"/>
                  </a:lnTo>
                  <a:lnTo>
                    <a:pt x="331" y="115"/>
                  </a:lnTo>
                  <a:lnTo>
                    <a:pt x="335" y="117"/>
                  </a:lnTo>
                  <a:lnTo>
                    <a:pt x="339" y="118"/>
                  </a:lnTo>
                  <a:lnTo>
                    <a:pt x="343" y="118"/>
                  </a:lnTo>
                  <a:lnTo>
                    <a:pt x="344" y="120"/>
                  </a:lnTo>
                  <a:lnTo>
                    <a:pt x="346" y="120"/>
                  </a:lnTo>
                  <a:lnTo>
                    <a:pt x="348" y="120"/>
                  </a:lnTo>
                  <a:lnTo>
                    <a:pt x="351" y="122"/>
                  </a:lnTo>
                  <a:lnTo>
                    <a:pt x="356" y="123"/>
                  </a:lnTo>
                  <a:lnTo>
                    <a:pt x="359" y="125"/>
                  </a:lnTo>
                  <a:lnTo>
                    <a:pt x="363" y="127"/>
                  </a:lnTo>
                  <a:lnTo>
                    <a:pt x="364" y="128"/>
                  </a:lnTo>
                  <a:lnTo>
                    <a:pt x="366" y="132"/>
                  </a:lnTo>
                  <a:lnTo>
                    <a:pt x="369" y="135"/>
                  </a:lnTo>
                  <a:lnTo>
                    <a:pt x="371" y="138"/>
                  </a:lnTo>
                  <a:lnTo>
                    <a:pt x="372" y="140"/>
                  </a:lnTo>
                  <a:lnTo>
                    <a:pt x="374" y="141"/>
                  </a:lnTo>
                  <a:lnTo>
                    <a:pt x="376" y="143"/>
                  </a:lnTo>
                  <a:lnTo>
                    <a:pt x="377" y="145"/>
                  </a:lnTo>
                  <a:lnTo>
                    <a:pt x="379" y="148"/>
                  </a:lnTo>
                  <a:lnTo>
                    <a:pt x="382" y="150"/>
                  </a:lnTo>
                  <a:lnTo>
                    <a:pt x="382" y="151"/>
                  </a:lnTo>
                  <a:lnTo>
                    <a:pt x="384" y="151"/>
                  </a:lnTo>
                  <a:lnTo>
                    <a:pt x="387" y="158"/>
                  </a:lnTo>
                  <a:lnTo>
                    <a:pt x="389" y="158"/>
                  </a:lnTo>
                  <a:lnTo>
                    <a:pt x="391" y="161"/>
                  </a:lnTo>
                  <a:lnTo>
                    <a:pt x="392" y="163"/>
                  </a:lnTo>
                  <a:lnTo>
                    <a:pt x="394" y="166"/>
                  </a:lnTo>
                  <a:lnTo>
                    <a:pt x="396" y="168"/>
                  </a:lnTo>
                  <a:lnTo>
                    <a:pt x="397" y="169"/>
                  </a:lnTo>
                  <a:lnTo>
                    <a:pt x="397" y="171"/>
                  </a:lnTo>
                  <a:lnTo>
                    <a:pt x="397" y="173"/>
                  </a:lnTo>
                  <a:lnTo>
                    <a:pt x="397" y="176"/>
                  </a:lnTo>
                  <a:lnTo>
                    <a:pt x="399" y="178"/>
                  </a:lnTo>
                  <a:lnTo>
                    <a:pt x="401" y="181"/>
                  </a:lnTo>
                  <a:lnTo>
                    <a:pt x="402" y="183"/>
                  </a:lnTo>
                  <a:lnTo>
                    <a:pt x="405" y="186"/>
                  </a:lnTo>
                  <a:lnTo>
                    <a:pt x="407" y="186"/>
                  </a:lnTo>
                  <a:lnTo>
                    <a:pt x="409" y="188"/>
                  </a:lnTo>
                  <a:lnTo>
                    <a:pt x="410" y="191"/>
                  </a:lnTo>
                  <a:lnTo>
                    <a:pt x="410" y="193"/>
                  </a:lnTo>
                  <a:lnTo>
                    <a:pt x="410" y="196"/>
                  </a:lnTo>
                  <a:lnTo>
                    <a:pt x="409" y="197"/>
                  </a:lnTo>
                  <a:lnTo>
                    <a:pt x="407" y="199"/>
                  </a:lnTo>
                  <a:lnTo>
                    <a:pt x="405" y="199"/>
                  </a:lnTo>
                  <a:lnTo>
                    <a:pt x="404" y="199"/>
                  </a:lnTo>
                  <a:lnTo>
                    <a:pt x="402" y="199"/>
                  </a:lnTo>
                  <a:lnTo>
                    <a:pt x="401" y="199"/>
                  </a:lnTo>
                  <a:lnTo>
                    <a:pt x="399" y="199"/>
                  </a:lnTo>
                  <a:lnTo>
                    <a:pt x="396" y="199"/>
                  </a:lnTo>
                  <a:lnTo>
                    <a:pt x="392" y="199"/>
                  </a:lnTo>
                  <a:lnTo>
                    <a:pt x="391" y="199"/>
                  </a:lnTo>
                  <a:lnTo>
                    <a:pt x="389" y="199"/>
                  </a:lnTo>
                  <a:lnTo>
                    <a:pt x="387" y="201"/>
                  </a:lnTo>
                  <a:lnTo>
                    <a:pt x="384" y="201"/>
                  </a:lnTo>
                  <a:lnTo>
                    <a:pt x="382" y="202"/>
                  </a:lnTo>
                  <a:lnTo>
                    <a:pt x="379" y="202"/>
                  </a:lnTo>
                  <a:lnTo>
                    <a:pt x="377" y="202"/>
                  </a:lnTo>
                  <a:lnTo>
                    <a:pt x="374" y="202"/>
                  </a:lnTo>
                  <a:lnTo>
                    <a:pt x="371" y="204"/>
                  </a:lnTo>
                  <a:lnTo>
                    <a:pt x="369" y="204"/>
                  </a:lnTo>
                  <a:lnTo>
                    <a:pt x="368" y="206"/>
                  </a:lnTo>
                  <a:lnTo>
                    <a:pt x="366" y="206"/>
                  </a:lnTo>
                  <a:lnTo>
                    <a:pt x="364" y="206"/>
                  </a:lnTo>
                  <a:lnTo>
                    <a:pt x="363" y="206"/>
                  </a:lnTo>
                  <a:lnTo>
                    <a:pt x="363" y="206"/>
                  </a:lnTo>
                  <a:lnTo>
                    <a:pt x="359" y="206"/>
                  </a:lnTo>
                  <a:lnTo>
                    <a:pt x="356" y="206"/>
                  </a:lnTo>
                  <a:lnTo>
                    <a:pt x="354" y="207"/>
                  </a:lnTo>
                  <a:lnTo>
                    <a:pt x="353" y="207"/>
                  </a:lnTo>
                  <a:lnTo>
                    <a:pt x="351" y="206"/>
                  </a:lnTo>
                  <a:lnTo>
                    <a:pt x="349" y="206"/>
                  </a:lnTo>
                  <a:lnTo>
                    <a:pt x="349" y="204"/>
                  </a:lnTo>
                  <a:lnTo>
                    <a:pt x="349" y="204"/>
                  </a:lnTo>
                  <a:lnTo>
                    <a:pt x="346" y="206"/>
                  </a:lnTo>
                  <a:lnTo>
                    <a:pt x="344" y="206"/>
                  </a:lnTo>
                  <a:lnTo>
                    <a:pt x="343" y="206"/>
                  </a:lnTo>
                  <a:lnTo>
                    <a:pt x="339" y="206"/>
                  </a:lnTo>
                  <a:lnTo>
                    <a:pt x="335" y="206"/>
                  </a:lnTo>
                  <a:lnTo>
                    <a:pt x="331" y="206"/>
                  </a:lnTo>
                  <a:lnTo>
                    <a:pt x="328" y="206"/>
                  </a:lnTo>
                  <a:lnTo>
                    <a:pt x="325" y="207"/>
                  </a:lnTo>
                  <a:lnTo>
                    <a:pt x="323" y="209"/>
                  </a:lnTo>
                  <a:lnTo>
                    <a:pt x="321" y="209"/>
                  </a:lnTo>
                  <a:lnTo>
                    <a:pt x="321" y="211"/>
                  </a:lnTo>
                  <a:lnTo>
                    <a:pt x="316" y="209"/>
                  </a:lnTo>
                  <a:lnTo>
                    <a:pt x="315" y="209"/>
                  </a:lnTo>
                  <a:lnTo>
                    <a:pt x="315" y="209"/>
                  </a:lnTo>
                  <a:lnTo>
                    <a:pt x="313" y="209"/>
                  </a:lnTo>
                  <a:lnTo>
                    <a:pt x="311" y="209"/>
                  </a:lnTo>
                  <a:lnTo>
                    <a:pt x="310" y="211"/>
                  </a:lnTo>
                  <a:lnTo>
                    <a:pt x="308" y="212"/>
                  </a:lnTo>
                  <a:lnTo>
                    <a:pt x="308" y="214"/>
                  </a:lnTo>
                  <a:lnTo>
                    <a:pt x="307" y="214"/>
                  </a:lnTo>
                  <a:lnTo>
                    <a:pt x="307" y="216"/>
                  </a:lnTo>
                  <a:lnTo>
                    <a:pt x="305" y="216"/>
                  </a:lnTo>
                  <a:lnTo>
                    <a:pt x="302" y="214"/>
                  </a:lnTo>
                  <a:lnTo>
                    <a:pt x="300" y="212"/>
                  </a:lnTo>
                  <a:lnTo>
                    <a:pt x="297" y="212"/>
                  </a:lnTo>
                  <a:lnTo>
                    <a:pt x="295" y="212"/>
                  </a:lnTo>
                  <a:lnTo>
                    <a:pt x="292" y="214"/>
                  </a:lnTo>
                  <a:lnTo>
                    <a:pt x="287" y="214"/>
                  </a:lnTo>
                  <a:lnTo>
                    <a:pt x="283" y="214"/>
                  </a:lnTo>
                  <a:lnTo>
                    <a:pt x="278" y="216"/>
                  </a:lnTo>
                  <a:lnTo>
                    <a:pt x="275" y="216"/>
                  </a:lnTo>
                  <a:lnTo>
                    <a:pt x="272" y="216"/>
                  </a:lnTo>
                  <a:lnTo>
                    <a:pt x="267" y="216"/>
                  </a:lnTo>
                  <a:lnTo>
                    <a:pt x="264" y="217"/>
                  </a:lnTo>
                  <a:lnTo>
                    <a:pt x="259" y="217"/>
                  </a:lnTo>
                  <a:lnTo>
                    <a:pt x="255" y="219"/>
                  </a:lnTo>
                  <a:lnTo>
                    <a:pt x="254" y="219"/>
                  </a:lnTo>
                  <a:lnTo>
                    <a:pt x="252" y="221"/>
                  </a:lnTo>
                  <a:lnTo>
                    <a:pt x="247" y="221"/>
                  </a:lnTo>
                  <a:lnTo>
                    <a:pt x="244" y="222"/>
                  </a:lnTo>
                  <a:lnTo>
                    <a:pt x="239" y="224"/>
                  </a:lnTo>
                  <a:lnTo>
                    <a:pt x="234" y="226"/>
                  </a:lnTo>
                  <a:lnTo>
                    <a:pt x="232" y="226"/>
                  </a:lnTo>
                  <a:lnTo>
                    <a:pt x="231" y="226"/>
                  </a:lnTo>
                  <a:lnTo>
                    <a:pt x="229" y="226"/>
                  </a:lnTo>
                  <a:lnTo>
                    <a:pt x="229" y="227"/>
                  </a:lnTo>
                  <a:lnTo>
                    <a:pt x="227" y="227"/>
                  </a:lnTo>
                  <a:lnTo>
                    <a:pt x="224" y="229"/>
                  </a:lnTo>
                  <a:lnTo>
                    <a:pt x="222" y="229"/>
                  </a:lnTo>
                  <a:lnTo>
                    <a:pt x="221" y="229"/>
                  </a:lnTo>
                  <a:lnTo>
                    <a:pt x="219" y="229"/>
                  </a:lnTo>
                  <a:lnTo>
                    <a:pt x="219" y="230"/>
                  </a:lnTo>
                  <a:lnTo>
                    <a:pt x="217" y="232"/>
                  </a:lnTo>
                  <a:lnTo>
                    <a:pt x="217" y="234"/>
                  </a:lnTo>
                  <a:lnTo>
                    <a:pt x="217" y="235"/>
                  </a:lnTo>
                  <a:lnTo>
                    <a:pt x="216" y="235"/>
                  </a:lnTo>
                  <a:lnTo>
                    <a:pt x="214" y="237"/>
                  </a:lnTo>
                  <a:lnTo>
                    <a:pt x="214" y="237"/>
                  </a:lnTo>
                  <a:lnTo>
                    <a:pt x="213" y="239"/>
                  </a:lnTo>
                  <a:lnTo>
                    <a:pt x="213" y="242"/>
                  </a:lnTo>
                  <a:lnTo>
                    <a:pt x="213" y="245"/>
                  </a:lnTo>
                  <a:lnTo>
                    <a:pt x="211" y="247"/>
                  </a:lnTo>
                  <a:lnTo>
                    <a:pt x="211" y="249"/>
                  </a:lnTo>
                  <a:lnTo>
                    <a:pt x="209" y="250"/>
                  </a:lnTo>
                  <a:lnTo>
                    <a:pt x="209" y="250"/>
                  </a:lnTo>
                  <a:lnTo>
                    <a:pt x="209" y="252"/>
                  </a:lnTo>
                  <a:lnTo>
                    <a:pt x="208" y="254"/>
                  </a:lnTo>
                  <a:lnTo>
                    <a:pt x="208" y="255"/>
                  </a:lnTo>
                  <a:lnTo>
                    <a:pt x="206" y="258"/>
                  </a:lnTo>
                  <a:lnTo>
                    <a:pt x="201" y="268"/>
                  </a:lnTo>
                  <a:lnTo>
                    <a:pt x="196" y="278"/>
                  </a:lnTo>
                  <a:lnTo>
                    <a:pt x="193" y="286"/>
                  </a:lnTo>
                  <a:lnTo>
                    <a:pt x="191" y="291"/>
                  </a:lnTo>
                  <a:lnTo>
                    <a:pt x="191" y="291"/>
                  </a:lnTo>
                  <a:lnTo>
                    <a:pt x="191" y="293"/>
                  </a:lnTo>
                  <a:lnTo>
                    <a:pt x="189" y="296"/>
                  </a:lnTo>
                  <a:lnTo>
                    <a:pt x="188" y="298"/>
                  </a:lnTo>
                  <a:lnTo>
                    <a:pt x="186" y="301"/>
                  </a:lnTo>
                  <a:lnTo>
                    <a:pt x="184" y="303"/>
                  </a:lnTo>
                  <a:lnTo>
                    <a:pt x="183" y="305"/>
                  </a:lnTo>
                  <a:lnTo>
                    <a:pt x="183" y="306"/>
                  </a:lnTo>
                  <a:lnTo>
                    <a:pt x="181" y="310"/>
                  </a:lnTo>
                  <a:lnTo>
                    <a:pt x="181" y="311"/>
                  </a:lnTo>
                  <a:lnTo>
                    <a:pt x="180" y="316"/>
                  </a:lnTo>
                  <a:lnTo>
                    <a:pt x="178" y="321"/>
                  </a:lnTo>
                  <a:lnTo>
                    <a:pt x="176" y="323"/>
                  </a:lnTo>
                  <a:lnTo>
                    <a:pt x="175" y="323"/>
                  </a:lnTo>
                  <a:lnTo>
                    <a:pt x="175" y="324"/>
                  </a:lnTo>
                  <a:lnTo>
                    <a:pt x="175" y="326"/>
                  </a:lnTo>
                  <a:lnTo>
                    <a:pt x="173" y="326"/>
                  </a:lnTo>
                  <a:lnTo>
                    <a:pt x="173" y="328"/>
                  </a:lnTo>
                  <a:lnTo>
                    <a:pt x="171" y="329"/>
                  </a:lnTo>
                  <a:lnTo>
                    <a:pt x="171" y="331"/>
                  </a:lnTo>
                  <a:lnTo>
                    <a:pt x="170" y="333"/>
                  </a:lnTo>
                  <a:lnTo>
                    <a:pt x="168" y="334"/>
                  </a:lnTo>
                  <a:lnTo>
                    <a:pt x="168" y="336"/>
                  </a:lnTo>
                  <a:lnTo>
                    <a:pt x="168" y="336"/>
                  </a:lnTo>
                  <a:lnTo>
                    <a:pt x="166" y="339"/>
                  </a:lnTo>
                  <a:lnTo>
                    <a:pt x="166" y="343"/>
                  </a:lnTo>
                  <a:lnTo>
                    <a:pt x="165" y="344"/>
                  </a:lnTo>
                  <a:lnTo>
                    <a:pt x="163" y="346"/>
                  </a:lnTo>
                  <a:lnTo>
                    <a:pt x="161" y="347"/>
                  </a:lnTo>
                  <a:lnTo>
                    <a:pt x="161" y="349"/>
                  </a:lnTo>
                  <a:lnTo>
                    <a:pt x="160" y="351"/>
                  </a:lnTo>
                  <a:lnTo>
                    <a:pt x="158" y="354"/>
                  </a:lnTo>
                  <a:lnTo>
                    <a:pt x="156" y="357"/>
                  </a:lnTo>
                  <a:lnTo>
                    <a:pt x="153" y="361"/>
                  </a:lnTo>
                  <a:lnTo>
                    <a:pt x="151" y="364"/>
                  </a:lnTo>
                  <a:lnTo>
                    <a:pt x="148" y="366"/>
                  </a:lnTo>
                  <a:lnTo>
                    <a:pt x="147" y="367"/>
                  </a:lnTo>
                  <a:lnTo>
                    <a:pt x="145" y="369"/>
                  </a:lnTo>
                  <a:lnTo>
                    <a:pt x="143" y="371"/>
                  </a:lnTo>
                  <a:lnTo>
                    <a:pt x="143" y="371"/>
                  </a:lnTo>
                  <a:lnTo>
                    <a:pt x="142" y="371"/>
                  </a:lnTo>
                  <a:lnTo>
                    <a:pt x="142" y="372"/>
                  </a:lnTo>
                  <a:lnTo>
                    <a:pt x="142" y="375"/>
                  </a:lnTo>
                  <a:lnTo>
                    <a:pt x="140" y="379"/>
                  </a:lnTo>
                  <a:lnTo>
                    <a:pt x="138" y="380"/>
                  </a:lnTo>
                  <a:lnTo>
                    <a:pt x="137" y="384"/>
                  </a:lnTo>
                  <a:lnTo>
                    <a:pt x="133" y="387"/>
                  </a:lnTo>
                  <a:lnTo>
                    <a:pt x="132" y="390"/>
                  </a:lnTo>
                  <a:lnTo>
                    <a:pt x="128" y="392"/>
                  </a:lnTo>
                  <a:lnTo>
                    <a:pt x="127" y="394"/>
                  </a:lnTo>
                  <a:lnTo>
                    <a:pt x="125" y="397"/>
                  </a:lnTo>
                  <a:lnTo>
                    <a:pt x="123" y="399"/>
                  </a:lnTo>
                  <a:lnTo>
                    <a:pt x="122" y="402"/>
                  </a:lnTo>
                  <a:lnTo>
                    <a:pt x="120" y="403"/>
                  </a:lnTo>
                  <a:lnTo>
                    <a:pt x="120" y="405"/>
                  </a:lnTo>
                  <a:lnTo>
                    <a:pt x="119" y="407"/>
                  </a:lnTo>
                  <a:lnTo>
                    <a:pt x="117" y="408"/>
                  </a:lnTo>
                  <a:lnTo>
                    <a:pt x="115" y="410"/>
                  </a:lnTo>
                  <a:lnTo>
                    <a:pt x="114" y="410"/>
                  </a:lnTo>
                  <a:lnTo>
                    <a:pt x="114" y="412"/>
                  </a:lnTo>
                  <a:lnTo>
                    <a:pt x="112" y="412"/>
                  </a:lnTo>
                  <a:lnTo>
                    <a:pt x="112" y="413"/>
                  </a:lnTo>
                  <a:lnTo>
                    <a:pt x="110" y="415"/>
                  </a:lnTo>
                  <a:lnTo>
                    <a:pt x="109" y="417"/>
                  </a:lnTo>
                  <a:lnTo>
                    <a:pt x="109" y="418"/>
                  </a:lnTo>
                  <a:lnTo>
                    <a:pt x="107" y="418"/>
                  </a:lnTo>
                  <a:lnTo>
                    <a:pt x="107" y="420"/>
                  </a:lnTo>
                  <a:lnTo>
                    <a:pt x="105" y="420"/>
                  </a:lnTo>
                  <a:lnTo>
                    <a:pt x="105" y="420"/>
                  </a:lnTo>
                  <a:lnTo>
                    <a:pt x="104" y="422"/>
                  </a:lnTo>
                  <a:lnTo>
                    <a:pt x="104" y="422"/>
                  </a:lnTo>
                  <a:lnTo>
                    <a:pt x="104" y="423"/>
                  </a:lnTo>
                  <a:lnTo>
                    <a:pt x="104" y="423"/>
                  </a:lnTo>
                  <a:lnTo>
                    <a:pt x="104" y="423"/>
                  </a:lnTo>
                  <a:lnTo>
                    <a:pt x="104" y="423"/>
                  </a:lnTo>
                  <a:lnTo>
                    <a:pt x="102" y="425"/>
                  </a:lnTo>
                  <a:lnTo>
                    <a:pt x="100" y="428"/>
                  </a:lnTo>
                  <a:lnTo>
                    <a:pt x="97" y="430"/>
                  </a:lnTo>
                  <a:lnTo>
                    <a:pt x="94" y="433"/>
                  </a:lnTo>
                  <a:lnTo>
                    <a:pt x="90" y="436"/>
                  </a:lnTo>
                  <a:lnTo>
                    <a:pt x="89" y="440"/>
                  </a:lnTo>
                  <a:lnTo>
                    <a:pt x="86" y="441"/>
                  </a:lnTo>
                  <a:lnTo>
                    <a:pt x="84" y="443"/>
                  </a:lnTo>
                  <a:lnTo>
                    <a:pt x="84" y="445"/>
                  </a:lnTo>
                  <a:lnTo>
                    <a:pt x="77" y="453"/>
                  </a:lnTo>
                  <a:lnTo>
                    <a:pt x="74" y="460"/>
                  </a:lnTo>
                  <a:lnTo>
                    <a:pt x="72" y="460"/>
                  </a:lnTo>
                  <a:lnTo>
                    <a:pt x="71" y="461"/>
                  </a:lnTo>
                  <a:lnTo>
                    <a:pt x="67" y="463"/>
                  </a:lnTo>
                  <a:lnTo>
                    <a:pt x="64" y="466"/>
                  </a:lnTo>
                  <a:lnTo>
                    <a:pt x="62" y="468"/>
                  </a:lnTo>
                  <a:lnTo>
                    <a:pt x="59" y="469"/>
                  </a:lnTo>
                  <a:lnTo>
                    <a:pt x="57" y="473"/>
                  </a:lnTo>
                  <a:lnTo>
                    <a:pt x="56" y="474"/>
                  </a:lnTo>
                  <a:lnTo>
                    <a:pt x="54" y="478"/>
                  </a:lnTo>
                  <a:lnTo>
                    <a:pt x="53" y="479"/>
                  </a:lnTo>
                  <a:lnTo>
                    <a:pt x="51" y="481"/>
                  </a:lnTo>
                  <a:lnTo>
                    <a:pt x="51" y="483"/>
                  </a:lnTo>
                  <a:lnTo>
                    <a:pt x="51" y="483"/>
                  </a:lnTo>
                  <a:lnTo>
                    <a:pt x="49" y="484"/>
                  </a:lnTo>
                  <a:lnTo>
                    <a:pt x="46" y="486"/>
                  </a:lnTo>
                  <a:lnTo>
                    <a:pt x="44" y="488"/>
                  </a:lnTo>
                  <a:lnTo>
                    <a:pt x="41" y="491"/>
                  </a:lnTo>
                  <a:lnTo>
                    <a:pt x="39" y="492"/>
                  </a:lnTo>
                  <a:lnTo>
                    <a:pt x="38" y="494"/>
                  </a:lnTo>
                  <a:lnTo>
                    <a:pt x="36" y="496"/>
                  </a:lnTo>
                  <a:lnTo>
                    <a:pt x="36" y="497"/>
                  </a:lnTo>
                  <a:lnTo>
                    <a:pt x="34" y="499"/>
                  </a:lnTo>
                  <a:lnTo>
                    <a:pt x="34" y="501"/>
                  </a:lnTo>
                  <a:lnTo>
                    <a:pt x="33" y="502"/>
                  </a:lnTo>
                  <a:lnTo>
                    <a:pt x="33" y="504"/>
                  </a:lnTo>
                  <a:lnTo>
                    <a:pt x="31" y="504"/>
                  </a:lnTo>
                  <a:lnTo>
                    <a:pt x="29" y="504"/>
                  </a:lnTo>
                  <a:lnTo>
                    <a:pt x="26" y="506"/>
                  </a:lnTo>
                  <a:lnTo>
                    <a:pt x="21" y="506"/>
                  </a:lnTo>
                  <a:lnTo>
                    <a:pt x="16" y="507"/>
                  </a:lnTo>
                  <a:lnTo>
                    <a:pt x="15" y="507"/>
                  </a:lnTo>
                  <a:lnTo>
                    <a:pt x="13" y="506"/>
                  </a:lnTo>
                  <a:lnTo>
                    <a:pt x="11" y="506"/>
                  </a:lnTo>
                  <a:lnTo>
                    <a:pt x="11" y="504"/>
                  </a:lnTo>
                  <a:lnTo>
                    <a:pt x="10" y="502"/>
                  </a:lnTo>
                  <a:lnTo>
                    <a:pt x="6" y="501"/>
                  </a:lnTo>
                  <a:lnTo>
                    <a:pt x="5" y="499"/>
                  </a:lnTo>
                  <a:lnTo>
                    <a:pt x="3" y="499"/>
                  </a:lnTo>
                  <a:lnTo>
                    <a:pt x="3" y="496"/>
                  </a:lnTo>
                  <a:lnTo>
                    <a:pt x="3" y="494"/>
                  </a:lnTo>
                  <a:lnTo>
                    <a:pt x="3" y="492"/>
                  </a:lnTo>
                  <a:lnTo>
                    <a:pt x="5" y="489"/>
                  </a:lnTo>
                  <a:lnTo>
                    <a:pt x="5" y="488"/>
                  </a:lnTo>
                  <a:lnTo>
                    <a:pt x="5" y="486"/>
                  </a:lnTo>
                  <a:lnTo>
                    <a:pt x="5" y="483"/>
                  </a:lnTo>
                  <a:lnTo>
                    <a:pt x="6" y="479"/>
                  </a:lnTo>
                  <a:lnTo>
                    <a:pt x="6" y="476"/>
                  </a:lnTo>
                  <a:lnTo>
                    <a:pt x="6" y="473"/>
                  </a:lnTo>
                  <a:lnTo>
                    <a:pt x="5" y="469"/>
                  </a:lnTo>
                  <a:lnTo>
                    <a:pt x="5" y="466"/>
                  </a:lnTo>
                  <a:lnTo>
                    <a:pt x="5" y="464"/>
                  </a:lnTo>
                  <a:lnTo>
                    <a:pt x="3" y="461"/>
                  </a:lnTo>
                  <a:lnTo>
                    <a:pt x="1" y="458"/>
                  </a:lnTo>
                  <a:lnTo>
                    <a:pt x="1" y="456"/>
                  </a:lnTo>
                  <a:lnTo>
                    <a:pt x="0" y="455"/>
                  </a:lnTo>
                  <a:lnTo>
                    <a:pt x="1" y="451"/>
                  </a:lnTo>
                  <a:lnTo>
                    <a:pt x="1" y="450"/>
                  </a:lnTo>
                  <a:lnTo>
                    <a:pt x="1" y="448"/>
                  </a:lnTo>
                  <a:lnTo>
                    <a:pt x="1" y="445"/>
                  </a:lnTo>
                  <a:lnTo>
                    <a:pt x="3" y="441"/>
                  </a:lnTo>
                  <a:lnTo>
                    <a:pt x="3" y="438"/>
                  </a:lnTo>
                  <a:lnTo>
                    <a:pt x="5" y="435"/>
                  </a:lnTo>
                  <a:lnTo>
                    <a:pt x="5" y="433"/>
                  </a:lnTo>
                  <a:lnTo>
                    <a:pt x="6" y="430"/>
                  </a:lnTo>
                  <a:lnTo>
                    <a:pt x="8" y="430"/>
                  </a:lnTo>
                  <a:lnTo>
                    <a:pt x="8" y="428"/>
                  </a:lnTo>
                  <a:lnTo>
                    <a:pt x="10" y="428"/>
                  </a:lnTo>
                  <a:lnTo>
                    <a:pt x="11" y="427"/>
                  </a:lnTo>
                  <a:lnTo>
                    <a:pt x="13" y="425"/>
                  </a:lnTo>
                  <a:lnTo>
                    <a:pt x="15" y="423"/>
                  </a:lnTo>
                  <a:lnTo>
                    <a:pt x="15" y="422"/>
                  </a:lnTo>
                  <a:lnTo>
                    <a:pt x="16" y="420"/>
                  </a:lnTo>
                  <a:lnTo>
                    <a:pt x="18" y="418"/>
                  </a:lnTo>
                  <a:lnTo>
                    <a:pt x="18" y="417"/>
                  </a:lnTo>
                  <a:lnTo>
                    <a:pt x="20" y="417"/>
                  </a:lnTo>
                  <a:lnTo>
                    <a:pt x="21" y="417"/>
                  </a:lnTo>
                  <a:lnTo>
                    <a:pt x="23" y="415"/>
                  </a:lnTo>
                  <a:lnTo>
                    <a:pt x="25" y="415"/>
                  </a:lnTo>
                  <a:lnTo>
                    <a:pt x="28" y="413"/>
                  </a:lnTo>
                  <a:lnTo>
                    <a:pt x="29" y="412"/>
                  </a:lnTo>
                  <a:lnTo>
                    <a:pt x="31" y="410"/>
                  </a:lnTo>
                  <a:lnTo>
                    <a:pt x="33" y="410"/>
                  </a:lnTo>
                  <a:lnTo>
                    <a:pt x="33" y="408"/>
                  </a:lnTo>
                  <a:lnTo>
                    <a:pt x="34" y="407"/>
                  </a:lnTo>
                  <a:lnTo>
                    <a:pt x="36" y="405"/>
                  </a:lnTo>
                  <a:lnTo>
                    <a:pt x="38" y="402"/>
                  </a:lnTo>
                  <a:lnTo>
                    <a:pt x="39" y="400"/>
                  </a:lnTo>
                  <a:lnTo>
                    <a:pt x="43" y="397"/>
                  </a:lnTo>
                  <a:lnTo>
                    <a:pt x="49" y="387"/>
                  </a:lnTo>
                  <a:lnTo>
                    <a:pt x="56" y="377"/>
                  </a:lnTo>
                  <a:lnTo>
                    <a:pt x="59" y="372"/>
                  </a:lnTo>
                  <a:lnTo>
                    <a:pt x="61" y="369"/>
                  </a:lnTo>
                  <a:lnTo>
                    <a:pt x="64" y="367"/>
                  </a:lnTo>
                  <a:lnTo>
                    <a:pt x="66" y="364"/>
                  </a:lnTo>
                  <a:lnTo>
                    <a:pt x="69" y="361"/>
                  </a:lnTo>
                  <a:lnTo>
                    <a:pt x="72" y="357"/>
                  </a:lnTo>
                  <a:lnTo>
                    <a:pt x="74" y="356"/>
                  </a:lnTo>
                  <a:lnTo>
                    <a:pt x="74" y="354"/>
                  </a:lnTo>
                  <a:lnTo>
                    <a:pt x="77" y="349"/>
                  </a:lnTo>
                  <a:lnTo>
                    <a:pt x="82" y="341"/>
                  </a:lnTo>
                  <a:lnTo>
                    <a:pt x="90" y="331"/>
                  </a:lnTo>
                  <a:lnTo>
                    <a:pt x="99" y="321"/>
                  </a:lnTo>
                  <a:lnTo>
                    <a:pt x="104" y="313"/>
                  </a:lnTo>
                  <a:lnTo>
                    <a:pt x="107" y="310"/>
                  </a:lnTo>
                  <a:lnTo>
                    <a:pt x="107" y="308"/>
                  </a:lnTo>
                  <a:lnTo>
                    <a:pt x="109" y="305"/>
                  </a:lnTo>
                  <a:lnTo>
                    <a:pt x="112" y="301"/>
                  </a:lnTo>
                  <a:lnTo>
                    <a:pt x="114" y="300"/>
                  </a:lnTo>
                  <a:lnTo>
                    <a:pt x="114" y="295"/>
                  </a:lnTo>
                  <a:lnTo>
                    <a:pt x="115" y="291"/>
                  </a:lnTo>
                  <a:lnTo>
                    <a:pt x="117" y="288"/>
                  </a:lnTo>
                  <a:lnTo>
                    <a:pt x="119" y="286"/>
                  </a:lnTo>
                  <a:lnTo>
                    <a:pt x="120" y="283"/>
                  </a:lnTo>
                  <a:lnTo>
                    <a:pt x="123" y="280"/>
                  </a:lnTo>
                  <a:lnTo>
                    <a:pt x="125" y="275"/>
                  </a:lnTo>
                  <a:lnTo>
                    <a:pt x="128" y="273"/>
                  </a:lnTo>
                  <a:lnTo>
                    <a:pt x="130" y="270"/>
                  </a:lnTo>
                  <a:lnTo>
                    <a:pt x="130" y="268"/>
                  </a:lnTo>
                  <a:lnTo>
                    <a:pt x="128" y="268"/>
                  </a:lnTo>
                  <a:lnTo>
                    <a:pt x="125" y="267"/>
                  </a:lnTo>
                  <a:lnTo>
                    <a:pt x="122" y="267"/>
                  </a:lnTo>
                  <a:lnTo>
                    <a:pt x="119" y="265"/>
                  </a:lnTo>
                  <a:lnTo>
                    <a:pt x="117" y="265"/>
                  </a:lnTo>
                  <a:lnTo>
                    <a:pt x="115" y="265"/>
                  </a:lnTo>
                  <a:lnTo>
                    <a:pt x="114" y="265"/>
                  </a:lnTo>
                  <a:lnTo>
                    <a:pt x="112" y="267"/>
                  </a:lnTo>
                  <a:lnTo>
                    <a:pt x="109" y="267"/>
                  </a:lnTo>
                  <a:lnTo>
                    <a:pt x="107" y="267"/>
                  </a:lnTo>
                  <a:lnTo>
                    <a:pt x="107" y="267"/>
                  </a:lnTo>
                  <a:lnTo>
                    <a:pt x="105" y="267"/>
                  </a:lnTo>
                  <a:lnTo>
                    <a:pt x="104" y="267"/>
                  </a:lnTo>
                  <a:lnTo>
                    <a:pt x="99" y="267"/>
                  </a:lnTo>
                  <a:lnTo>
                    <a:pt x="95" y="267"/>
                  </a:lnTo>
                  <a:lnTo>
                    <a:pt x="90" y="268"/>
                  </a:lnTo>
                  <a:lnTo>
                    <a:pt x="87" y="268"/>
                  </a:lnTo>
                  <a:lnTo>
                    <a:pt x="87" y="267"/>
                  </a:lnTo>
                  <a:lnTo>
                    <a:pt x="86" y="267"/>
                  </a:lnTo>
                  <a:lnTo>
                    <a:pt x="86" y="267"/>
                  </a:lnTo>
                  <a:lnTo>
                    <a:pt x="86" y="265"/>
                  </a:lnTo>
                  <a:lnTo>
                    <a:pt x="86" y="265"/>
                  </a:lnTo>
                  <a:lnTo>
                    <a:pt x="82" y="263"/>
                  </a:lnTo>
                  <a:lnTo>
                    <a:pt x="79" y="262"/>
                  </a:lnTo>
                  <a:lnTo>
                    <a:pt x="77" y="260"/>
                  </a:lnTo>
                  <a:lnTo>
                    <a:pt x="74" y="260"/>
                  </a:lnTo>
                  <a:lnTo>
                    <a:pt x="72" y="258"/>
                  </a:lnTo>
                  <a:lnTo>
                    <a:pt x="72" y="257"/>
                  </a:lnTo>
                  <a:lnTo>
                    <a:pt x="71" y="257"/>
                  </a:lnTo>
                  <a:lnTo>
                    <a:pt x="69" y="255"/>
                  </a:lnTo>
                  <a:lnTo>
                    <a:pt x="69" y="255"/>
                  </a:lnTo>
                  <a:lnTo>
                    <a:pt x="64" y="254"/>
                  </a:lnTo>
                  <a:lnTo>
                    <a:pt x="64" y="252"/>
                  </a:lnTo>
                  <a:lnTo>
                    <a:pt x="62" y="252"/>
                  </a:lnTo>
                  <a:lnTo>
                    <a:pt x="61" y="252"/>
                  </a:lnTo>
                  <a:lnTo>
                    <a:pt x="61" y="250"/>
                  </a:lnTo>
                  <a:lnTo>
                    <a:pt x="59" y="247"/>
                  </a:lnTo>
                  <a:lnTo>
                    <a:pt x="56" y="245"/>
                  </a:lnTo>
                  <a:lnTo>
                    <a:pt x="54" y="242"/>
                  </a:lnTo>
                  <a:lnTo>
                    <a:pt x="51" y="242"/>
                  </a:lnTo>
                  <a:lnTo>
                    <a:pt x="48" y="240"/>
                  </a:lnTo>
                  <a:lnTo>
                    <a:pt x="46" y="239"/>
                  </a:lnTo>
                  <a:lnTo>
                    <a:pt x="44" y="239"/>
                  </a:lnTo>
                  <a:lnTo>
                    <a:pt x="44" y="239"/>
                  </a:lnTo>
                  <a:lnTo>
                    <a:pt x="43" y="237"/>
                  </a:lnTo>
                  <a:lnTo>
                    <a:pt x="43" y="235"/>
                  </a:lnTo>
                  <a:lnTo>
                    <a:pt x="41" y="234"/>
                  </a:lnTo>
                  <a:lnTo>
                    <a:pt x="38" y="230"/>
                  </a:lnTo>
                  <a:lnTo>
                    <a:pt x="36" y="229"/>
                  </a:lnTo>
                  <a:lnTo>
                    <a:pt x="33" y="227"/>
                  </a:lnTo>
                  <a:lnTo>
                    <a:pt x="33" y="226"/>
                  </a:lnTo>
                  <a:lnTo>
                    <a:pt x="31" y="226"/>
                  </a:lnTo>
                  <a:lnTo>
                    <a:pt x="31" y="224"/>
                  </a:lnTo>
                  <a:lnTo>
                    <a:pt x="29" y="222"/>
                  </a:lnTo>
                  <a:lnTo>
                    <a:pt x="28" y="219"/>
                  </a:lnTo>
                  <a:lnTo>
                    <a:pt x="26" y="217"/>
                  </a:lnTo>
                  <a:lnTo>
                    <a:pt x="26" y="216"/>
                  </a:lnTo>
                  <a:lnTo>
                    <a:pt x="25" y="214"/>
                  </a:lnTo>
                  <a:lnTo>
                    <a:pt x="25" y="214"/>
                  </a:lnTo>
                  <a:lnTo>
                    <a:pt x="25" y="212"/>
                  </a:lnTo>
                  <a:lnTo>
                    <a:pt x="25" y="209"/>
                  </a:lnTo>
                  <a:lnTo>
                    <a:pt x="23" y="207"/>
                  </a:lnTo>
                  <a:lnTo>
                    <a:pt x="23" y="204"/>
                  </a:lnTo>
                  <a:lnTo>
                    <a:pt x="23" y="202"/>
                  </a:lnTo>
                  <a:lnTo>
                    <a:pt x="25" y="201"/>
                  </a:lnTo>
                  <a:lnTo>
                    <a:pt x="26" y="199"/>
                  </a:lnTo>
                  <a:lnTo>
                    <a:pt x="29" y="197"/>
                  </a:lnTo>
                  <a:lnTo>
                    <a:pt x="31" y="196"/>
                  </a:lnTo>
                  <a:lnTo>
                    <a:pt x="33" y="194"/>
                  </a:lnTo>
                  <a:lnTo>
                    <a:pt x="34" y="193"/>
                  </a:lnTo>
                  <a:lnTo>
                    <a:pt x="34" y="193"/>
                  </a:lnTo>
                  <a:lnTo>
                    <a:pt x="38" y="193"/>
                  </a:lnTo>
                  <a:lnTo>
                    <a:pt x="39" y="193"/>
                  </a:lnTo>
                  <a:lnTo>
                    <a:pt x="41" y="194"/>
                  </a:lnTo>
                  <a:lnTo>
                    <a:pt x="43" y="196"/>
                  </a:lnTo>
                  <a:lnTo>
                    <a:pt x="46" y="197"/>
                  </a:lnTo>
                  <a:lnTo>
                    <a:pt x="48" y="197"/>
                  </a:lnTo>
                  <a:lnTo>
                    <a:pt x="49" y="197"/>
                  </a:lnTo>
                  <a:lnTo>
                    <a:pt x="51" y="199"/>
                  </a:lnTo>
                  <a:lnTo>
                    <a:pt x="53" y="199"/>
                  </a:lnTo>
                  <a:lnTo>
                    <a:pt x="54" y="199"/>
                  </a:lnTo>
                  <a:lnTo>
                    <a:pt x="61" y="202"/>
                  </a:lnTo>
                  <a:lnTo>
                    <a:pt x="69" y="201"/>
                  </a:lnTo>
                  <a:lnTo>
                    <a:pt x="71" y="201"/>
                  </a:lnTo>
                  <a:lnTo>
                    <a:pt x="72" y="201"/>
                  </a:lnTo>
                  <a:lnTo>
                    <a:pt x="74" y="199"/>
                  </a:lnTo>
                  <a:lnTo>
                    <a:pt x="77" y="199"/>
                  </a:lnTo>
                  <a:lnTo>
                    <a:pt x="79" y="199"/>
                  </a:lnTo>
                  <a:lnTo>
                    <a:pt x="81" y="199"/>
                  </a:lnTo>
                  <a:lnTo>
                    <a:pt x="84" y="199"/>
                  </a:lnTo>
                  <a:lnTo>
                    <a:pt x="87" y="199"/>
                  </a:lnTo>
                  <a:lnTo>
                    <a:pt x="90" y="197"/>
                  </a:lnTo>
                  <a:lnTo>
                    <a:pt x="94" y="197"/>
                  </a:lnTo>
                  <a:lnTo>
                    <a:pt x="97" y="197"/>
                  </a:lnTo>
                  <a:lnTo>
                    <a:pt x="100" y="196"/>
                  </a:lnTo>
                  <a:lnTo>
                    <a:pt x="104" y="194"/>
                  </a:lnTo>
                  <a:lnTo>
                    <a:pt x="107" y="193"/>
                  </a:lnTo>
                  <a:lnTo>
                    <a:pt x="110" y="193"/>
                  </a:lnTo>
                  <a:lnTo>
                    <a:pt x="114" y="191"/>
                  </a:lnTo>
                  <a:lnTo>
                    <a:pt x="117" y="189"/>
                  </a:lnTo>
                  <a:lnTo>
                    <a:pt x="119" y="189"/>
                  </a:lnTo>
                  <a:lnTo>
                    <a:pt x="120" y="188"/>
                  </a:lnTo>
                  <a:lnTo>
                    <a:pt x="122" y="188"/>
                  </a:lnTo>
                  <a:lnTo>
                    <a:pt x="123" y="186"/>
                  </a:lnTo>
                  <a:lnTo>
                    <a:pt x="127" y="184"/>
                  </a:lnTo>
                  <a:lnTo>
                    <a:pt x="128" y="184"/>
                  </a:lnTo>
                  <a:lnTo>
                    <a:pt x="130" y="183"/>
                  </a:lnTo>
                  <a:lnTo>
                    <a:pt x="133" y="181"/>
                  </a:lnTo>
                  <a:lnTo>
                    <a:pt x="135" y="179"/>
                  </a:lnTo>
                  <a:lnTo>
                    <a:pt x="137" y="178"/>
                  </a:lnTo>
                  <a:lnTo>
                    <a:pt x="138" y="178"/>
                  </a:lnTo>
                  <a:lnTo>
                    <a:pt x="142" y="174"/>
                  </a:lnTo>
                  <a:lnTo>
                    <a:pt x="143" y="173"/>
                  </a:lnTo>
                  <a:lnTo>
                    <a:pt x="147" y="173"/>
                  </a:lnTo>
                  <a:lnTo>
                    <a:pt x="148" y="171"/>
                  </a:lnTo>
                  <a:lnTo>
                    <a:pt x="150" y="171"/>
                  </a:lnTo>
                  <a:lnTo>
                    <a:pt x="151" y="169"/>
                  </a:lnTo>
                  <a:lnTo>
                    <a:pt x="153" y="168"/>
                  </a:lnTo>
                  <a:lnTo>
                    <a:pt x="153" y="166"/>
                  </a:lnTo>
                  <a:lnTo>
                    <a:pt x="155" y="165"/>
                  </a:lnTo>
                  <a:lnTo>
                    <a:pt x="156" y="163"/>
                  </a:lnTo>
                  <a:lnTo>
                    <a:pt x="156" y="161"/>
                  </a:lnTo>
                  <a:lnTo>
                    <a:pt x="156" y="161"/>
                  </a:lnTo>
                  <a:lnTo>
                    <a:pt x="158" y="158"/>
                  </a:lnTo>
                  <a:lnTo>
                    <a:pt x="158" y="155"/>
                  </a:lnTo>
                  <a:lnTo>
                    <a:pt x="160" y="151"/>
                  </a:lnTo>
                  <a:lnTo>
                    <a:pt x="161" y="148"/>
                  </a:lnTo>
                  <a:lnTo>
                    <a:pt x="161" y="145"/>
                  </a:lnTo>
                  <a:lnTo>
                    <a:pt x="161" y="143"/>
                  </a:lnTo>
                  <a:lnTo>
                    <a:pt x="161" y="140"/>
                  </a:lnTo>
                  <a:lnTo>
                    <a:pt x="163" y="135"/>
                  </a:lnTo>
                  <a:lnTo>
                    <a:pt x="163" y="132"/>
                  </a:lnTo>
                  <a:lnTo>
                    <a:pt x="165" y="128"/>
                  </a:lnTo>
                  <a:lnTo>
                    <a:pt x="165" y="127"/>
                  </a:lnTo>
                  <a:lnTo>
                    <a:pt x="165" y="125"/>
                  </a:lnTo>
                  <a:lnTo>
                    <a:pt x="166" y="122"/>
                  </a:lnTo>
                  <a:lnTo>
                    <a:pt x="168" y="118"/>
                  </a:lnTo>
                  <a:lnTo>
                    <a:pt x="168" y="117"/>
                  </a:lnTo>
                  <a:lnTo>
                    <a:pt x="168" y="115"/>
                  </a:lnTo>
                  <a:lnTo>
                    <a:pt x="168" y="113"/>
                  </a:lnTo>
                  <a:lnTo>
                    <a:pt x="168" y="109"/>
                  </a:lnTo>
                  <a:lnTo>
                    <a:pt x="170" y="105"/>
                  </a:lnTo>
                  <a:lnTo>
                    <a:pt x="170" y="104"/>
                  </a:lnTo>
                  <a:lnTo>
                    <a:pt x="170" y="100"/>
                  </a:lnTo>
                  <a:lnTo>
                    <a:pt x="170" y="99"/>
                  </a:lnTo>
                  <a:lnTo>
                    <a:pt x="170" y="95"/>
                  </a:lnTo>
                  <a:lnTo>
                    <a:pt x="171" y="94"/>
                  </a:lnTo>
                  <a:lnTo>
                    <a:pt x="171" y="92"/>
                  </a:lnTo>
                  <a:lnTo>
                    <a:pt x="171" y="90"/>
                  </a:lnTo>
                  <a:lnTo>
                    <a:pt x="171" y="87"/>
                  </a:lnTo>
                  <a:lnTo>
                    <a:pt x="171" y="85"/>
                  </a:lnTo>
                  <a:lnTo>
                    <a:pt x="171" y="82"/>
                  </a:lnTo>
                  <a:lnTo>
                    <a:pt x="171" y="80"/>
                  </a:lnTo>
                  <a:lnTo>
                    <a:pt x="171" y="79"/>
                  </a:lnTo>
                  <a:lnTo>
                    <a:pt x="171" y="76"/>
                  </a:lnTo>
                  <a:lnTo>
                    <a:pt x="171" y="72"/>
                  </a:lnTo>
                  <a:lnTo>
                    <a:pt x="171" y="69"/>
                  </a:lnTo>
                  <a:lnTo>
                    <a:pt x="171" y="66"/>
                  </a:lnTo>
                  <a:lnTo>
                    <a:pt x="168" y="62"/>
                  </a:lnTo>
                  <a:lnTo>
                    <a:pt x="166" y="57"/>
                  </a:lnTo>
                  <a:lnTo>
                    <a:pt x="165" y="54"/>
                  </a:lnTo>
                  <a:lnTo>
                    <a:pt x="163" y="51"/>
                  </a:lnTo>
                  <a:lnTo>
                    <a:pt x="161" y="49"/>
                  </a:lnTo>
                  <a:lnTo>
                    <a:pt x="160" y="48"/>
                  </a:lnTo>
                  <a:lnTo>
                    <a:pt x="158" y="46"/>
                  </a:lnTo>
                  <a:lnTo>
                    <a:pt x="156" y="46"/>
                  </a:lnTo>
                  <a:lnTo>
                    <a:pt x="156" y="44"/>
                  </a:lnTo>
                  <a:lnTo>
                    <a:pt x="156" y="43"/>
                  </a:lnTo>
                  <a:lnTo>
                    <a:pt x="156" y="43"/>
                  </a:lnTo>
                  <a:lnTo>
                    <a:pt x="155" y="41"/>
                  </a:lnTo>
                  <a:lnTo>
                    <a:pt x="153" y="41"/>
                  </a:lnTo>
                  <a:lnTo>
                    <a:pt x="153" y="39"/>
                  </a:lnTo>
                  <a:lnTo>
                    <a:pt x="153" y="39"/>
                  </a:lnTo>
                  <a:lnTo>
                    <a:pt x="151" y="39"/>
                  </a:lnTo>
                  <a:lnTo>
                    <a:pt x="150" y="38"/>
                  </a:lnTo>
                  <a:lnTo>
                    <a:pt x="148" y="38"/>
                  </a:lnTo>
                  <a:lnTo>
                    <a:pt x="147" y="38"/>
                  </a:lnTo>
                  <a:lnTo>
                    <a:pt x="147" y="36"/>
                  </a:lnTo>
                  <a:lnTo>
                    <a:pt x="145" y="36"/>
                  </a:lnTo>
                  <a:lnTo>
                    <a:pt x="145" y="33"/>
                  </a:lnTo>
                  <a:lnTo>
                    <a:pt x="147" y="29"/>
                  </a:lnTo>
                  <a:lnTo>
                    <a:pt x="148" y="26"/>
                  </a:lnTo>
                  <a:lnTo>
                    <a:pt x="150" y="23"/>
                  </a:lnTo>
                  <a:lnTo>
                    <a:pt x="150" y="20"/>
                  </a:lnTo>
                  <a:lnTo>
                    <a:pt x="151" y="16"/>
                  </a:lnTo>
                  <a:lnTo>
                    <a:pt x="155" y="15"/>
                  </a:lnTo>
                  <a:lnTo>
                    <a:pt x="156" y="13"/>
                  </a:lnTo>
                  <a:lnTo>
                    <a:pt x="158" y="11"/>
                  </a:lnTo>
                  <a:lnTo>
                    <a:pt x="158" y="10"/>
                  </a:lnTo>
                  <a:lnTo>
                    <a:pt x="160" y="10"/>
                  </a:lnTo>
                  <a:lnTo>
                    <a:pt x="160" y="10"/>
                  </a:lnTo>
                  <a:lnTo>
                    <a:pt x="160" y="6"/>
                  </a:lnTo>
                  <a:lnTo>
                    <a:pt x="161" y="3"/>
                  </a:lnTo>
                  <a:lnTo>
                    <a:pt x="165" y="3"/>
                  </a:lnTo>
                  <a:lnTo>
                    <a:pt x="168" y="1"/>
                  </a:lnTo>
                  <a:lnTo>
                    <a:pt x="171" y="1"/>
                  </a:lnTo>
                  <a:lnTo>
                    <a:pt x="176" y="1"/>
                  </a:lnTo>
                  <a:lnTo>
                    <a:pt x="180" y="0"/>
                  </a:lnTo>
                  <a:lnTo>
                    <a:pt x="183" y="0"/>
                  </a:lnTo>
                  <a:lnTo>
                    <a:pt x="186" y="0"/>
                  </a:lnTo>
                  <a:lnTo>
                    <a:pt x="18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4" name="Freeform 82"/>
            <p:cNvSpPr/>
            <p:nvPr/>
          </p:nvSpPr>
          <p:spPr bwMode="auto">
            <a:xfrm>
              <a:off x="9137651" y="3397251"/>
              <a:ext cx="290513" cy="250825"/>
            </a:xfrm>
            <a:custGeom>
              <a:avLst/>
              <a:gdLst>
                <a:gd name="T0" fmla="*/ 22 w 183"/>
                <a:gd name="T1" fmla="*/ 4 h 158"/>
                <a:gd name="T2" fmla="*/ 35 w 183"/>
                <a:gd name="T3" fmla="*/ 8 h 158"/>
                <a:gd name="T4" fmla="*/ 46 w 183"/>
                <a:gd name="T5" fmla="*/ 12 h 158"/>
                <a:gd name="T6" fmla="*/ 60 w 183"/>
                <a:gd name="T7" fmla="*/ 13 h 158"/>
                <a:gd name="T8" fmla="*/ 70 w 183"/>
                <a:gd name="T9" fmla="*/ 18 h 158"/>
                <a:gd name="T10" fmla="*/ 78 w 183"/>
                <a:gd name="T11" fmla="*/ 18 h 158"/>
                <a:gd name="T12" fmla="*/ 88 w 183"/>
                <a:gd name="T13" fmla="*/ 25 h 158"/>
                <a:gd name="T14" fmla="*/ 101 w 183"/>
                <a:gd name="T15" fmla="*/ 27 h 158"/>
                <a:gd name="T16" fmla="*/ 109 w 183"/>
                <a:gd name="T17" fmla="*/ 30 h 158"/>
                <a:gd name="T18" fmla="*/ 117 w 183"/>
                <a:gd name="T19" fmla="*/ 36 h 158"/>
                <a:gd name="T20" fmla="*/ 124 w 183"/>
                <a:gd name="T21" fmla="*/ 40 h 158"/>
                <a:gd name="T22" fmla="*/ 132 w 183"/>
                <a:gd name="T23" fmla="*/ 45 h 158"/>
                <a:gd name="T24" fmla="*/ 139 w 183"/>
                <a:gd name="T25" fmla="*/ 46 h 158"/>
                <a:gd name="T26" fmla="*/ 144 w 183"/>
                <a:gd name="T27" fmla="*/ 53 h 158"/>
                <a:gd name="T28" fmla="*/ 150 w 183"/>
                <a:gd name="T29" fmla="*/ 56 h 158"/>
                <a:gd name="T30" fmla="*/ 155 w 183"/>
                <a:gd name="T31" fmla="*/ 60 h 158"/>
                <a:gd name="T32" fmla="*/ 162 w 183"/>
                <a:gd name="T33" fmla="*/ 68 h 158"/>
                <a:gd name="T34" fmla="*/ 165 w 183"/>
                <a:gd name="T35" fmla="*/ 74 h 158"/>
                <a:gd name="T36" fmla="*/ 170 w 183"/>
                <a:gd name="T37" fmla="*/ 91 h 158"/>
                <a:gd name="T38" fmla="*/ 178 w 183"/>
                <a:gd name="T39" fmla="*/ 102 h 158"/>
                <a:gd name="T40" fmla="*/ 178 w 183"/>
                <a:gd name="T41" fmla="*/ 112 h 158"/>
                <a:gd name="T42" fmla="*/ 180 w 183"/>
                <a:gd name="T43" fmla="*/ 117 h 158"/>
                <a:gd name="T44" fmla="*/ 183 w 183"/>
                <a:gd name="T45" fmla="*/ 122 h 158"/>
                <a:gd name="T46" fmla="*/ 180 w 183"/>
                <a:gd name="T47" fmla="*/ 130 h 158"/>
                <a:gd name="T48" fmla="*/ 178 w 183"/>
                <a:gd name="T49" fmla="*/ 137 h 158"/>
                <a:gd name="T50" fmla="*/ 173 w 183"/>
                <a:gd name="T51" fmla="*/ 144 h 158"/>
                <a:gd name="T52" fmla="*/ 170 w 183"/>
                <a:gd name="T53" fmla="*/ 149 h 158"/>
                <a:gd name="T54" fmla="*/ 167 w 183"/>
                <a:gd name="T55" fmla="*/ 153 h 158"/>
                <a:gd name="T56" fmla="*/ 164 w 183"/>
                <a:gd name="T57" fmla="*/ 155 h 158"/>
                <a:gd name="T58" fmla="*/ 160 w 183"/>
                <a:gd name="T59" fmla="*/ 158 h 158"/>
                <a:gd name="T60" fmla="*/ 154 w 183"/>
                <a:gd name="T61" fmla="*/ 158 h 158"/>
                <a:gd name="T62" fmla="*/ 142 w 183"/>
                <a:gd name="T63" fmla="*/ 157 h 158"/>
                <a:gd name="T64" fmla="*/ 137 w 183"/>
                <a:gd name="T65" fmla="*/ 153 h 158"/>
                <a:gd name="T66" fmla="*/ 127 w 183"/>
                <a:gd name="T67" fmla="*/ 147 h 158"/>
                <a:gd name="T68" fmla="*/ 116 w 183"/>
                <a:gd name="T69" fmla="*/ 145 h 158"/>
                <a:gd name="T70" fmla="*/ 107 w 183"/>
                <a:gd name="T71" fmla="*/ 150 h 158"/>
                <a:gd name="T72" fmla="*/ 91 w 183"/>
                <a:gd name="T73" fmla="*/ 152 h 158"/>
                <a:gd name="T74" fmla="*/ 86 w 183"/>
                <a:gd name="T75" fmla="*/ 150 h 158"/>
                <a:gd name="T76" fmla="*/ 81 w 183"/>
                <a:gd name="T77" fmla="*/ 152 h 158"/>
                <a:gd name="T78" fmla="*/ 78 w 183"/>
                <a:gd name="T79" fmla="*/ 149 h 158"/>
                <a:gd name="T80" fmla="*/ 79 w 183"/>
                <a:gd name="T81" fmla="*/ 144 h 158"/>
                <a:gd name="T82" fmla="*/ 83 w 183"/>
                <a:gd name="T83" fmla="*/ 139 h 158"/>
                <a:gd name="T84" fmla="*/ 88 w 183"/>
                <a:gd name="T85" fmla="*/ 127 h 158"/>
                <a:gd name="T86" fmla="*/ 84 w 183"/>
                <a:gd name="T87" fmla="*/ 121 h 158"/>
                <a:gd name="T88" fmla="*/ 78 w 183"/>
                <a:gd name="T89" fmla="*/ 109 h 158"/>
                <a:gd name="T90" fmla="*/ 68 w 183"/>
                <a:gd name="T91" fmla="*/ 97 h 158"/>
                <a:gd name="T92" fmla="*/ 58 w 183"/>
                <a:gd name="T93" fmla="*/ 88 h 158"/>
                <a:gd name="T94" fmla="*/ 50 w 183"/>
                <a:gd name="T95" fmla="*/ 78 h 158"/>
                <a:gd name="T96" fmla="*/ 43 w 183"/>
                <a:gd name="T97" fmla="*/ 68 h 158"/>
                <a:gd name="T98" fmla="*/ 32 w 183"/>
                <a:gd name="T99" fmla="*/ 58 h 158"/>
                <a:gd name="T100" fmla="*/ 23 w 183"/>
                <a:gd name="T101" fmla="*/ 50 h 158"/>
                <a:gd name="T102" fmla="*/ 17 w 183"/>
                <a:gd name="T103" fmla="*/ 41 h 158"/>
                <a:gd name="T104" fmla="*/ 13 w 183"/>
                <a:gd name="T105" fmla="*/ 36 h 158"/>
                <a:gd name="T106" fmla="*/ 5 w 183"/>
                <a:gd name="T107" fmla="*/ 25 h 158"/>
                <a:gd name="T108" fmla="*/ 0 w 183"/>
                <a:gd name="T109" fmla="*/ 15 h 158"/>
                <a:gd name="T110" fmla="*/ 2 w 183"/>
                <a:gd name="T111" fmla="*/ 13 h 158"/>
                <a:gd name="T112" fmla="*/ 12 w 183"/>
                <a:gd name="T113"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3" h="158">
                  <a:moveTo>
                    <a:pt x="15" y="0"/>
                  </a:moveTo>
                  <a:lnTo>
                    <a:pt x="17" y="0"/>
                  </a:lnTo>
                  <a:lnTo>
                    <a:pt x="18" y="2"/>
                  </a:lnTo>
                  <a:lnTo>
                    <a:pt x="22" y="4"/>
                  </a:lnTo>
                  <a:lnTo>
                    <a:pt x="23" y="4"/>
                  </a:lnTo>
                  <a:lnTo>
                    <a:pt x="23" y="4"/>
                  </a:lnTo>
                  <a:lnTo>
                    <a:pt x="28" y="7"/>
                  </a:lnTo>
                  <a:lnTo>
                    <a:pt x="35" y="8"/>
                  </a:lnTo>
                  <a:lnTo>
                    <a:pt x="38" y="8"/>
                  </a:lnTo>
                  <a:lnTo>
                    <a:pt x="43" y="12"/>
                  </a:lnTo>
                  <a:lnTo>
                    <a:pt x="45" y="12"/>
                  </a:lnTo>
                  <a:lnTo>
                    <a:pt x="46" y="12"/>
                  </a:lnTo>
                  <a:lnTo>
                    <a:pt x="50" y="12"/>
                  </a:lnTo>
                  <a:lnTo>
                    <a:pt x="53" y="13"/>
                  </a:lnTo>
                  <a:lnTo>
                    <a:pt x="56" y="13"/>
                  </a:lnTo>
                  <a:lnTo>
                    <a:pt x="60" y="13"/>
                  </a:lnTo>
                  <a:lnTo>
                    <a:pt x="63" y="15"/>
                  </a:lnTo>
                  <a:lnTo>
                    <a:pt x="66" y="17"/>
                  </a:lnTo>
                  <a:lnTo>
                    <a:pt x="68" y="17"/>
                  </a:lnTo>
                  <a:lnTo>
                    <a:pt x="70" y="18"/>
                  </a:lnTo>
                  <a:lnTo>
                    <a:pt x="71" y="18"/>
                  </a:lnTo>
                  <a:lnTo>
                    <a:pt x="74" y="18"/>
                  </a:lnTo>
                  <a:lnTo>
                    <a:pt x="76" y="18"/>
                  </a:lnTo>
                  <a:lnTo>
                    <a:pt x="78" y="18"/>
                  </a:lnTo>
                  <a:lnTo>
                    <a:pt x="79" y="18"/>
                  </a:lnTo>
                  <a:lnTo>
                    <a:pt x="83" y="20"/>
                  </a:lnTo>
                  <a:lnTo>
                    <a:pt x="86" y="22"/>
                  </a:lnTo>
                  <a:lnTo>
                    <a:pt x="88" y="25"/>
                  </a:lnTo>
                  <a:lnTo>
                    <a:pt x="89" y="25"/>
                  </a:lnTo>
                  <a:lnTo>
                    <a:pt x="89" y="27"/>
                  </a:lnTo>
                  <a:lnTo>
                    <a:pt x="94" y="27"/>
                  </a:lnTo>
                  <a:lnTo>
                    <a:pt x="101" y="27"/>
                  </a:lnTo>
                  <a:lnTo>
                    <a:pt x="104" y="27"/>
                  </a:lnTo>
                  <a:lnTo>
                    <a:pt x="104" y="27"/>
                  </a:lnTo>
                  <a:lnTo>
                    <a:pt x="106" y="28"/>
                  </a:lnTo>
                  <a:lnTo>
                    <a:pt x="109" y="30"/>
                  </a:lnTo>
                  <a:lnTo>
                    <a:pt x="111" y="32"/>
                  </a:lnTo>
                  <a:lnTo>
                    <a:pt x="114" y="35"/>
                  </a:lnTo>
                  <a:lnTo>
                    <a:pt x="116" y="35"/>
                  </a:lnTo>
                  <a:lnTo>
                    <a:pt x="117" y="36"/>
                  </a:lnTo>
                  <a:lnTo>
                    <a:pt x="119" y="36"/>
                  </a:lnTo>
                  <a:lnTo>
                    <a:pt x="121" y="38"/>
                  </a:lnTo>
                  <a:lnTo>
                    <a:pt x="124" y="38"/>
                  </a:lnTo>
                  <a:lnTo>
                    <a:pt x="124" y="40"/>
                  </a:lnTo>
                  <a:lnTo>
                    <a:pt x="126" y="41"/>
                  </a:lnTo>
                  <a:lnTo>
                    <a:pt x="126" y="43"/>
                  </a:lnTo>
                  <a:lnTo>
                    <a:pt x="129" y="45"/>
                  </a:lnTo>
                  <a:lnTo>
                    <a:pt x="132" y="45"/>
                  </a:lnTo>
                  <a:lnTo>
                    <a:pt x="134" y="45"/>
                  </a:lnTo>
                  <a:lnTo>
                    <a:pt x="137" y="46"/>
                  </a:lnTo>
                  <a:lnTo>
                    <a:pt x="139" y="46"/>
                  </a:lnTo>
                  <a:lnTo>
                    <a:pt x="139" y="46"/>
                  </a:lnTo>
                  <a:lnTo>
                    <a:pt x="139" y="46"/>
                  </a:lnTo>
                  <a:lnTo>
                    <a:pt x="139" y="48"/>
                  </a:lnTo>
                  <a:lnTo>
                    <a:pt x="142" y="50"/>
                  </a:lnTo>
                  <a:lnTo>
                    <a:pt x="144" y="53"/>
                  </a:lnTo>
                  <a:lnTo>
                    <a:pt x="147" y="55"/>
                  </a:lnTo>
                  <a:lnTo>
                    <a:pt x="149" y="55"/>
                  </a:lnTo>
                  <a:lnTo>
                    <a:pt x="149" y="56"/>
                  </a:lnTo>
                  <a:lnTo>
                    <a:pt x="150" y="56"/>
                  </a:lnTo>
                  <a:lnTo>
                    <a:pt x="152" y="56"/>
                  </a:lnTo>
                  <a:lnTo>
                    <a:pt x="154" y="58"/>
                  </a:lnTo>
                  <a:lnTo>
                    <a:pt x="154" y="60"/>
                  </a:lnTo>
                  <a:lnTo>
                    <a:pt x="155" y="60"/>
                  </a:lnTo>
                  <a:lnTo>
                    <a:pt x="155" y="60"/>
                  </a:lnTo>
                  <a:lnTo>
                    <a:pt x="157" y="63"/>
                  </a:lnTo>
                  <a:lnTo>
                    <a:pt x="159" y="64"/>
                  </a:lnTo>
                  <a:lnTo>
                    <a:pt x="162" y="68"/>
                  </a:lnTo>
                  <a:lnTo>
                    <a:pt x="162" y="69"/>
                  </a:lnTo>
                  <a:lnTo>
                    <a:pt x="164" y="71"/>
                  </a:lnTo>
                  <a:lnTo>
                    <a:pt x="164" y="73"/>
                  </a:lnTo>
                  <a:lnTo>
                    <a:pt x="165" y="74"/>
                  </a:lnTo>
                  <a:lnTo>
                    <a:pt x="165" y="76"/>
                  </a:lnTo>
                  <a:lnTo>
                    <a:pt x="168" y="81"/>
                  </a:lnTo>
                  <a:lnTo>
                    <a:pt x="170" y="88"/>
                  </a:lnTo>
                  <a:lnTo>
                    <a:pt x="170" y="91"/>
                  </a:lnTo>
                  <a:lnTo>
                    <a:pt x="172" y="94"/>
                  </a:lnTo>
                  <a:lnTo>
                    <a:pt x="173" y="96"/>
                  </a:lnTo>
                  <a:lnTo>
                    <a:pt x="177" y="99"/>
                  </a:lnTo>
                  <a:lnTo>
                    <a:pt x="178" y="102"/>
                  </a:lnTo>
                  <a:lnTo>
                    <a:pt x="178" y="104"/>
                  </a:lnTo>
                  <a:lnTo>
                    <a:pt x="180" y="106"/>
                  </a:lnTo>
                  <a:lnTo>
                    <a:pt x="180" y="107"/>
                  </a:lnTo>
                  <a:lnTo>
                    <a:pt x="178" y="112"/>
                  </a:lnTo>
                  <a:lnTo>
                    <a:pt x="180" y="112"/>
                  </a:lnTo>
                  <a:lnTo>
                    <a:pt x="180" y="114"/>
                  </a:lnTo>
                  <a:lnTo>
                    <a:pt x="180" y="116"/>
                  </a:lnTo>
                  <a:lnTo>
                    <a:pt x="180" y="117"/>
                  </a:lnTo>
                  <a:lnTo>
                    <a:pt x="182" y="119"/>
                  </a:lnTo>
                  <a:lnTo>
                    <a:pt x="183" y="122"/>
                  </a:lnTo>
                  <a:lnTo>
                    <a:pt x="183" y="122"/>
                  </a:lnTo>
                  <a:lnTo>
                    <a:pt x="183" y="122"/>
                  </a:lnTo>
                  <a:lnTo>
                    <a:pt x="183" y="124"/>
                  </a:lnTo>
                  <a:lnTo>
                    <a:pt x="182" y="125"/>
                  </a:lnTo>
                  <a:lnTo>
                    <a:pt x="182" y="129"/>
                  </a:lnTo>
                  <a:lnTo>
                    <a:pt x="180" y="130"/>
                  </a:lnTo>
                  <a:lnTo>
                    <a:pt x="180" y="132"/>
                  </a:lnTo>
                  <a:lnTo>
                    <a:pt x="180" y="134"/>
                  </a:lnTo>
                  <a:lnTo>
                    <a:pt x="180" y="135"/>
                  </a:lnTo>
                  <a:lnTo>
                    <a:pt x="178" y="137"/>
                  </a:lnTo>
                  <a:lnTo>
                    <a:pt x="177" y="139"/>
                  </a:lnTo>
                  <a:lnTo>
                    <a:pt x="177" y="140"/>
                  </a:lnTo>
                  <a:lnTo>
                    <a:pt x="175" y="142"/>
                  </a:lnTo>
                  <a:lnTo>
                    <a:pt x="173" y="144"/>
                  </a:lnTo>
                  <a:lnTo>
                    <a:pt x="173" y="144"/>
                  </a:lnTo>
                  <a:lnTo>
                    <a:pt x="172" y="145"/>
                  </a:lnTo>
                  <a:lnTo>
                    <a:pt x="172" y="147"/>
                  </a:lnTo>
                  <a:lnTo>
                    <a:pt x="170" y="149"/>
                  </a:lnTo>
                  <a:lnTo>
                    <a:pt x="170" y="152"/>
                  </a:lnTo>
                  <a:lnTo>
                    <a:pt x="168" y="152"/>
                  </a:lnTo>
                  <a:lnTo>
                    <a:pt x="168" y="152"/>
                  </a:lnTo>
                  <a:lnTo>
                    <a:pt x="167" y="153"/>
                  </a:lnTo>
                  <a:lnTo>
                    <a:pt x="165" y="155"/>
                  </a:lnTo>
                  <a:lnTo>
                    <a:pt x="165" y="155"/>
                  </a:lnTo>
                  <a:lnTo>
                    <a:pt x="164" y="155"/>
                  </a:lnTo>
                  <a:lnTo>
                    <a:pt x="164" y="155"/>
                  </a:lnTo>
                  <a:lnTo>
                    <a:pt x="164" y="157"/>
                  </a:lnTo>
                  <a:lnTo>
                    <a:pt x="162" y="158"/>
                  </a:lnTo>
                  <a:lnTo>
                    <a:pt x="160" y="158"/>
                  </a:lnTo>
                  <a:lnTo>
                    <a:pt x="160" y="158"/>
                  </a:lnTo>
                  <a:lnTo>
                    <a:pt x="159" y="158"/>
                  </a:lnTo>
                  <a:lnTo>
                    <a:pt x="157" y="158"/>
                  </a:lnTo>
                  <a:lnTo>
                    <a:pt x="155" y="158"/>
                  </a:lnTo>
                  <a:lnTo>
                    <a:pt x="154" y="158"/>
                  </a:lnTo>
                  <a:lnTo>
                    <a:pt x="150" y="158"/>
                  </a:lnTo>
                  <a:lnTo>
                    <a:pt x="147" y="158"/>
                  </a:lnTo>
                  <a:lnTo>
                    <a:pt x="145" y="157"/>
                  </a:lnTo>
                  <a:lnTo>
                    <a:pt x="142" y="157"/>
                  </a:lnTo>
                  <a:lnTo>
                    <a:pt x="140" y="155"/>
                  </a:lnTo>
                  <a:lnTo>
                    <a:pt x="139" y="153"/>
                  </a:lnTo>
                  <a:lnTo>
                    <a:pt x="139" y="153"/>
                  </a:lnTo>
                  <a:lnTo>
                    <a:pt x="137" y="153"/>
                  </a:lnTo>
                  <a:lnTo>
                    <a:pt x="135" y="152"/>
                  </a:lnTo>
                  <a:lnTo>
                    <a:pt x="134" y="150"/>
                  </a:lnTo>
                  <a:lnTo>
                    <a:pt x="131" y="149"/>
                  </a:lnTo>
                  <a:lnTo>
                    <a:pt x="127" y="147"/>
                  </a:lnTo>
                  <a:lnTo>
                    <a:pt x="126" y="145"/>
                  </a:lnTo>
                  <a:lnTo>
                    <a:pt x="121" y="145"/>
                  </a:lnTo>
                  <a:lnTo>
                    <a:pt x="117" y="145"/>
                  </a:lnTo>
                  <a:lnTo>
                    <a:pt x="116" y="145"/>
                  </a:lnTo>
                  <a:lnTo>
                    <a:pt x="114" y="147"/>
                  </a:lnTo>
                  <a:lnTo>
                    <a:pt x="112" y="149"/>
                  </a:lnTo>
                  <a:lnTo>
                    <a:pt x="112" y="149"/>
                  </a:lnTo>
                  <a:lnTo>
                    <a:pt x="107" y="150"/>
                  </a:lnTo>
                  <a:lnTo>
                    <a:pt x="104" y="152"/>
                  </a:lnTo>
                  <a:lnTo>
                    <a:pt x="96" y="150"/>
                  </a:lnTo>
                  <a:lnTo>
                    <a:pt x="94" y="152"/>
                  </a:lnTo>
                  <a:lnTo>
                    <a:pt x="91" y="152"/>
                  </a:lnTo>
                  <a:lnTo>
                    <a:pt x="89" y="152"/>
                  </a:lnTo>
                  <a:lnTo>
                    <a:pt x="89" y="150"/>
                  </a:lnTo>
                  <a:lnTo>
                    <a:pt x="88" y="150"/>
                  </a:lnTo>
                  <a:lnTo>
                    <a:pt x="86" y="150"/>
                  </a:lnTo>
                  <a:lnTo>
                    <a:pt x="84" y="150"/>
                  </a:lnTo>
                  <a:lnTo>
                    <a:pt x="83" y="152"/>
                  </a:lnTo>
                  <a:lnTo>
                    <a:pt x="83" y="152"/>
                  </a:lnTo>
                  <a:lnTo>
                    <a:pt x="81" y="152"/>
                  </a:lnTo>
                  <a:lnTo>
                    <a:pt x="79" y="152"/>
                  </a:lnTo>
                  <a:lnTo>
                    <a:pt x="78" y="150"/>
                  </a:lnTo>
                  <a:lnTo>
                    <a:pt x="78" y="149"/>
                  </a:lnTo>
                  <a:lnTo>
                    <a:pt x="78" y="149"/>
                  </a:lnTo>
                  <a:lnTo>
                    <a:pt x="76" y="147"/>
                  </a:lnTo>
                  <a:lnTo>
                    <a:pt x="76" y="145"/>
                  </a:lnTo>
                  <a:lnTo>
                    <a:pt x="78" y="144"/>
                  </a:lnTo>
                  <a:lnTo>
                    <a:pt x="79" y="144"/>
                  </a:lnTo>
                  <a:lnTo>
                    <a:pt x="81" y="142"/>
                  </a:lnTo>
                  <a:lnTo>
                    <a:pt x="81" y="142"/>
                  </a:lnTo>
                  <a:lnTo>
                    <a:pt x="83" y="139"/>
                  </a:lnTo>
                  <a:lnTo>
                    <a:pt x="83" y="139"/>
                  </a:lnTo>
                  <a:lnTo>
                    <a:pt x="84" y="135"/>
                  </a:lnTo>
                  <a:lnTo>
                    <a:pt x="84" y="132"/>
                  </a:lnTo>
                  <a:lnTo>
                    <a:pt x="86" y="129"/>
                  </a:lnTo>
                  <a:lnTo>
                    <a:pt x="88" y="127"/>
                  </a:lnTo>
                  <a:lnTo>
                    <a:pt x="86" y="125"/>
                  </a:lnTo>
                  <a:lnTo>
                    <a:pt x="86" y="124"/>
                  </a:lnTo>
                  <a:lnTo>
                    <a:pt x="86" y="124"/>
                  </a:lnTo>
                  <a:lnTo>
                    <a:pt x="84" y="121"/>
                  </a:lnTo>
                  <a:lnTo>
                    <a:pt x="84" y="119"/>
                  </a:lnTo>
                  <a:lnTo>
                    <a:pt x="83" y="116"/>
                  </a:lnTo>
                  <a:lnTo>
                    <a:pt x="79" y="112"/>
                  </a:lnTo>
                  <a:lnTo>
                    <a:pt x="78" y="109"/>
                  </a:lnTo>
                  <a:lnTo>
                    <a:pt x="76" y="107"/>
                  </a:lnTo>
                  <a:lnTo>
                    <a:pt x="74" y="104"/>
                  </a:lnTo>
                  <a:lnTo>
                    <a:pt x="71" y="101"/>
                  </a:lnTo>
                  <a:lnTo>
                    <a:pt x="68" y="97"/>
                  </a:lnTo>
                  <a:lnTo>
                    <a:pt x="66" y="94"/>
                  </a:lnTo>
                  <a:lnTo>
                    <a:pt x="63" y="93"/>
                  </a:lnTo>
                  <a:lnTo>
                    <a:pt x="61" y="91"/>
                  </a:lnTo>
                  <a:lnTo>
                    <a:pt x="58" y="88"/>
                  </a:lnTo>
                  <a:lnTo>
                    <a:pt x="56" y="84"/>
                  </a:lnTo>
                  <a:lnTo>
                    <a:pt x="53" y="81"/>
                  </a:lnTo>
                  <a:lnTo>
                    <a:pt x="51" y="78"/>
                  </a:lnTo>
                  <a:lnTo>
                    <a:pt x="50" y="78"/>
                  </a:lnTo>
                  <a:lnTo>
                    <a:pt x="50" y="76"/>
                  </a:lnTo>
                  <a:lnTo>
                    <a:pt x="48" y="73"/>
                  </a:lnTo>
                  <a:lnTo>
                    <a:pt x="46" y="71"/>
                  </a:lnTo>
                  <a:lnTo>
                    <a:pt x="43" y="68"/>
                  </a:lnTo>
                  <a:lnTo>
                    <a:pt x="41" y="66"/>
                  </a:lnTo>
                  <a:lnTo>
                    <a:pt x="40" y="64"/>
                  </a:lnTo>
                  <a:lnTo>
                    <a:pt x="38" y="63"/>
                  </a:lnTo>
                  <a:lnTo>
                    <a:pt x="32" y="58"/>
                  </a:lnTo>
                  <a:lnTo>
                    <a:pt x="30" y="56"/>
                  </a:lnTo>
                  <a:lnTo>
                    <a:pt x="28" y="55"/>
                  </a:lnTo>
                  <a:lnTo>
                    <a:pt x="27" y="53"/>
                  </a:lnTo>
                  <a:lnTo>
                    <a:pt x="23" y="50"/>
                  </a:lnTo>
                  <a:lnTo>
                    <a:pt x="20" y="48"/>
                  </a:lnTo>
                  <a:lnTo>
                    <a:pt x="18" y="45"/>
                  </a:lnTo>
                  <a:lnTo>
                    <a:pt x="17" y="43"/>
                  </a:lnTo>
                  <a:lnTo>
                    <a:pt x="17" y="41"/>
                  </a:lnTo>
                  <a:lnTo>
                    <a:pt x="17" y="38"/>
                  </a:lnTo>
                  <a:lnTo>
                    <a:pt x="17" y="38"/>
                  </a:lnTo>
                  <a:lnTo>
                    <a:pt x="15" y="38"/>
                  </a:lnTo>
                  <a:lnTo>
                    <a:pt x="13" y="36"/>
                  </a:lnTo>
                  <a:lnTo>
                    <a:pt x="12" y="33"/>
                  </a:lnTo>
                  <a:lnTo>
                    <a:pt x="8" y="30"/>
                  </a:lnTo>
                  <a:lnTo>
                    <a:pt x="7" y="28"/>
                  </a:lnTo>
                  <a:lnTo>
                    <a:pt x="5" y="25"/>
                  </a:lnTo>
                  <a:lnTo>
                    <a:pt x="4" y="22"/>
                  </a:lnTo>
                  <a:lnTo>
                    <a:pt x="2" y="18"/>
                  </a:lnTo>
                  <a:lnTo>
                    <a:pt x="2" y="15"/>
                  </a:lnTo>
                  <a:lnTo>
                    <a:pt x="0" y="15"/>
                  </a:lnTo>
                  <a:lnTo>
                    <a:pt x="0" y="15"/>
                  </a:lnTo>
                  <a:lnTo>
                    <a:pt x="0" y="15"/>
                  </a:lnTo>
                  <a:lnTo>
                    <a:pt x="2" y="13"/>
                  </a:lnTo>
                  <a:lnTo>
                    <a:pt x="2" y="13"/>
                  </a:lnTo>
                  <a:lnTo>
                    <a:pt x="4" y="10"/>
                  </a:lnTo>
                  <a:lnTo>
                    <a:pt x="5" y="8"/>
                  </a:lnTo>
                  <a:lnTo>
                    <a:pt x="8" y="4"/>
                  </a:lnTo>
                  <a:lnTo>
                    <a:pt x="12" y="2"/>
                  </a:lnTo>
                  <a:lnTo>
                    <a:pt x="15"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2" name="矩形 1"/>
          <p:cNvSpPr/>
          <p:nvPr userDrawn="1"/>
        </p:nvSpPr>
        <p:spPr>
          <a:xfrm>
            <a:off x="0" y="548640"/>
            <a:ext cx="9144000" cy="5985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5" name="矩形 4"/>
          <p:cNvSpPr/>
          <p:nvPr userDrawn="1"/>
        </p:nvSpPr>
        <p:spPr>
          <a:xfrm>
            <a:off x="0" y="0"/>
            <a:ext cx="9144000" cy="598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6" name="矩形 5"/>
          <p:cNvSpPr/>
          <p:nvPr userDrawn="1"/>
        </p:nvSpPr>
        <p:spPr>
          <a:xfrm>
            <a:off x="4949822" y="133582"/>
            <a:ext cx="448476"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900" b="0" kern="12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绪论</a:t>
            </a:r>
          </a:p>
        </p:txBody>
      </p:sp>
      <p:sp>
        <p:nvSpPr>
          <p:cNvPr id="8" name="矩形 7"/>
          <p:cNvSpPr/>
          <p:nvPr userDrawn="1"/>
        </p:nvSpPr>
        <p:spPr>
          <a:xfrm>
            <a:off x="5424904" y="175685"/>
            <a:ext cx="684557" cy="360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900" b="0" kern="12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文献综述</a:t>
            </a:r>
          </a:p>
        </p:txBody>
      </p:sp>
      <p:sp>
        <p:nvSpPr>
          <p:cNvPr id="9" name="矩形 8"/>
          <p:cNvSpPr/>
          <p:nvPr userDrawn="1"/>
        </p:nvSpPr>
        <p:spPr>
          <a:xfrm>
            <a:off x="6109462" y="162562"/>
            <a:ext cx="687851" cy="4030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1050" b="1" kern="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p>
        </p:txBody>
      </p:sp>
      <p:sp>
        <p:nvSpPr>
          <p:cNvPr id="10" name="矩形 9"/>
          <p:cNvSpPr/>
          <p:nvPr userDrawn="1"/>
        </p:nvSpPr>
        <p:spPr>
          <a:xfrm>
            <a:off x="6797312" y="133582"/>
            <a:ext cx="854905"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主要研究结论</a:t>
            </a:r>
          </a:p>
        </p:txBody>
      </p:sp>
      <p:sp>
        <p:nvSpPr>
          <p:cNvPr id="11" name="矩形 10"/>
          <p:cNvSpPr/>
          <p:nvPr userDrawn="1"/>
        </p:nvSpPr>
        <p:spPr>
          <a:xfrm>
            <a:off x="7678824" y="133582"/>
            <a:ext cx="955394"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研究不足与展望</a:t>
            </a:r>
          </a:p>
        </p:txBody>
      </p:sp>
      <p:sp>
        <p:nvSpPr>
          <p:cNvPr id="12" name="任意多边形 11"/>
          <p:cNvSpPr/>
          <p:nvPr userDrawn="1"/>
        </p:nvSpPr>
        <p:spPr>
          <a:xfrm>
            <a:off x="6353634" y="0"/>
            <a:ext cx="199506" cy="229317"/>
          </a:xfrm>
          <a:custGeom>
            <a:avLst/>
            <a:gdLst>
              <a:gd name="connsiteX0" fmla="*/ 0 w 266008"/>
              <a:gd name="connsiteY0" fmla="*/ 0 h 229317"/>
              <a:gd name="connsiteX1" fmla="*/ 266008 w 266008"/>
              <a:gd name="connsiteY1" fmla="*/ 0 h 229317"/>
              <a:gd name="connsiteX2" fmla="*/ 133004 w 266008"/>
              <a:gd name="connsiteY2" fmla="*/ 229317 h 229317"/>
              <a:gd name="connsiteX3" fmla="*/ 0 w 266008"/>
              <a:gd name="connsiteY3" fmla="*/ 0 h 229317"/>
            </a:gdLst>
            <a:ahLst/>
            <a:cxnLst>
              <a:cxn ang="0">
                <a:pos x="connsiteX0" y="connsiteY0"/>
              </a:cxn>
              <a:cxn ang="0">
                <a:pos x="connsiteX1" y="connsiteY1"/>
              </a:cxn>
              <a:cxn ang="0">
                <a:pos x="connsiteX2" y="connsiteY2"/>
              </a:cxn>
              <a:cxn ang="0">
                <a:pos x="connsiteX3" y="connsiteY3"/>
              </a:cxn>
            </a:cxnLst>
            <a:rect l="l" t="t" r="r" b="b"/>
            <a:pathLst>
              <a:path w="266008" h="229317">
                <a:moveTo>
                  <a:pt x="0" y="0"/>
                </a:moveTo>
                <a:lnTo>
                  <a:pt x="266008" y="0"/>
                </a:lnTo>
                <a:lnTo>
                  <a:pt x="133004" y="229317"/>
                </a:lnTo>
                <a:lnTo>
                  <a:pt x="0" y="0"/>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75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75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0" y="6367549"/>
            <a:ext cx="9144000" cy="490451"/>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158438" y="6465073"/>
            <a:ext cx="2876530" cy="255905"/>
          </a:xfrm>
          <a:prstGeom prst="rect">
            <a:avLst/>
          </a:prstGeom>
          <a:noFill/>
        </p:spPr>
        <p:txBody>
          <a:bodyPr wrap="square" rtlCol="0">
            <a:spAutoFit/>
          </a:bodyPr>
          <a:lstStyle/>
          <a:p>
            <a:pPr>
              <a:lnSpc>
                <a:spcPct val="120000"/>
              </a:lnSpc>
            </a:pPr>
            <a:r>
              <a:rPr lang="zh-CN" altLang="en-US" sz="900" b="0" dirty="0">
                <a:solidFill>
                  <a:schemeClr val="bg1"/>
                </a:solidFill>
                <a:latin typeface="微软雅黑" panose="020B0503020204020204" pitchFamily="34" charset="-122"/>
                <a:ea typeface="微软雅黑" panose="020B0503020204020204" pitchFamily="34" charset="-122"/>
              </a:rPr>
              <a:t>基于连通主义的个人学习环境设计与应用研究</a:t>
            </a:r>
          </a:p>
        </p:txBody>
      </p:sp>
      <p:grpSp>
        <p:nvGrpSpPr>
          <p:cNvPr id="18" name="组合 17"/>
          <p:cNvGrpSpPr/>
          <p:nvPr userDrawn="1"/>
        </p:nvGrpSpPr>
        <p:grpSpPr>
          <a:xfrm>
            <a:off x="237902" y="718050"/>
            <a:ext cx="285556" cy="322530"/>
            <a:chOff x="5790315" y="2761153"/>
            <a:chExt cx="1650625" cy="1262026"/>
          </a:xfrm>
          <a:solidFill>
            <a:srgbClr val="16A287"/>
          </a:solidFill>
        </p:grpSpPr>
        <p:sp>
          <p:nvSpPr>
            <p:cNvPr id="20" name="Freeform 8"/>
            <p:cNvSpPr/>
            <p:nvPr/>
          </p:nvSpPr>
          <p:spPr bwMode="auto">
            <a:xfrm>
              <a:off x="5790315" y="3534653"/>
              <a:ext cx="358992" cy="481124"/>
            </a:xfrm>
            <a:custGeom>
              <a:avLst/>
              <a:gdLst>
                <a:gd name="T0" fmla="*/ 172 w 194"/>
                <a:gd name="T1" fmla="*/ 22 h 260"/>
                <a:gd name="T2" fmla="*/ 164 w 194"/>
                <a:gd name="T3" fmla="*/ 38 h 260"/>
                <a:gd name="T4" fmla="*/ 166 w 194"/>
                <a:gd name="T5" fmla="*/ 48 h 260"/>
                <a:gd name="T6" fmla="*/ 144 w 194"/>
                <a:gd name="T7" fmla="*/ 76 h 260"/>
                <a:gd name="T8" fmla="*/ 130 w 194"/>
                <a:gd name="T9" fmla="*/ 102 h 260"/>
                <a:gd name="T10" fmla="*/ 124 w 194"/>
                <a:gd name="T11" fmla="*/ 106 h 260"/>
                <a:gd name="T12" fmla="*/ 126 w 194"/>
                <a:gd name="T13" fmla="*/ 116 h 260"/>
                <a:gd name="T14" fmla="*/ 112 w 194"/>
                <a:gd name="T15" fmla="*/ 124 h 260"/>
                <a:gd name="T16" fmla="*/ 116 w 194"/>
                <a:gd name="T17" fmla="*/ 130 h 260"/>
                <a:gd name="T18" fmla="*/ 128 w 194"/>
                <a:gd name="T19" fmla="*/ 124 h 260"/>
                <a:gd name="T20" fmla="*/ 130 w 194"/>
                <a:gd name="T21" fmla="*/ 116 h 260"/>
                <a:gd name="T22" fmla="*/ 136 w 194"/>
                <a:gd name="T23" fmla="*/ 106 h 260"/>
                <a:gd name="T24" fmla="*/ 138 w 194"/>
                <a:gd name="T25" fmla="*/ 118 h 260"/>
                <a:gd name="T26" fmla="*/ 132 w 194"/>
                <a:gd name="T27" fmla="*/ 126 h 260"/>
                <a:gd name="T28" fmla="*/ 122 w 194"/>
                <a:gd name="T29" fmla="*/ 138 h 260"/>
                <a:gd name="T30" fmla="*/ 112 w 194"/>
                <a:gd name="T31" fmla="*/ 150 h 260"/>
                <a:gd name="T32" fmla="*/ 98 w 194"/>
                <a:gd name="T33" fmla="*/ 150 h 260"/>
                <a:gd name="T34" fmla="*/ 92 w 194"/>
                <a:gd name="T35" fmla="*/ 160 h 260"/>
                <a:gd name="T36" fmla="*/ 94 w 194"/>
                <a:gd name="T37" fmla="*/ 166 h 260"/>
                <a:gd name="T38" fmla="*/ 82 w 194"/>
                <a:gd name="T39" fmla="*/ 170 h 260"/>
                <a:gd name="T40" fmla="*/ 72 w 194"/>
                <a:gd name="T41" fmla="*/ 170 h 260"/>
                <a:gd name="T42" fmla="*/ 80 w 194"/>
                <a:gd name="T43" fmla="*/ 172 h 260"/>
                <a:gd name="T44" fmla="*/ 66 w 194"/>
                <a:gd name="T45" fmla="*/ 186 h 260"/>
                <a:gd name="T46" fmla="*/ 64 w 194"/>
                <a:gd name="T47" fmla="*/ 194 h 260"/>
                <a:gd name="T48" fmla="*/ 52 w 194"/>
                <a:gd name="T49" fmla="*/ 190 h 260"/>
                <a:gd name="T50" fmla="*/ 26 w 194"/>
                <a:gd name="T51" fmla="*/ 226 h 260"/>
                <a:gd name="T52" fmla="*/ 4 w 194"/>
                <a:gd name="T53" fmla="*/ 256 h 260"/>
                <a:gd name="T54" fmla="*/ 20 w 194"/>
                <a:gd name="T55" fmla="*/ 254 h 260"/>
                <a:gd name="T56" fmla="*/ 22 w 194"/>
                <a:gd name="T57" fmla="*/ 258 h 260"/>
                <a:gd name="T58" fmla="*/ 30 w 194"/>
                <a:gd name="T59" fmla="*/ 254 h 260"/>
                <a:gd name="T60" fmla="*/ 38 w 194"/>
                <a:gd name="T61" fmla="*/ 250 h 260"/>
                <a:gd name="T62" fmla="*/ 48 w 194"/>
                <a:gd name="T63" fmla="*/ 252 h 260"/>
                <a:gd name="T64" fmla="*/ 48 w 194"/>
                <a:gd name="T65" fmla="*/ 248 h 260"/>
                <a:gd name="T66" fmla="*/ 58 w 194"/>
                <a:gd name="T67" fmla="*/ 236 h 260"/>
                <a:gd name="T68" fmla="*/ 68 w 194"/>
                <a:gd name="T69" fmla="*/ 228 h 260"/>
                <a:gd name="T70" fmla="*/ 74 w 194"/>
                <a:gd name="T71" fmla="*/ 222 h 260"/>
                <a:gd name="T72" fmla="*/ 82 w 194"/>
                <a:gd name="T73" fmla="*/ 220 h 260"/>
                <a:gd name="T74" fmla="*/ 80 w 194"/>
                <a:gd name="T75" fmla="*/ 212 h 260"/>
                <a:gd name="T76" fmla="*/ 90 w 194"/>
                <a:gd name="T77" fmla="*/ 204 h 260"/>
                <a:gd name="T78" fmla="*/ 96 w 194"/>
                <a:gd name="T79" fmla="*/ 196 h 260"/>
                <a:gd name="T80" fmla="*/ 104 w 194"/>
                <a:gd name="T81" fmla="*/ 182 h 260"/>
                <a:gd name="T82" fmla="*/ 114 w 194"/>
                <a:gd name="T83" fmla="*/ 174 h 260"/>
                <a:gd name="T84" fmla="*/ 120 w 194"/>
                <a:gd name="T85" fmla="*/ 168 h 260"/>
                <a:gd name="T86" fmla="*/ 124 w 194"/>
                <a:gd name="T87" fmla="*/ 158 h 260"/>
                <a:gd name="T88" fmla="*/ 132 w 194"/>
                <a:gd name="T89" fmla="*/ 150 h 260"/>
                <a:gd name="T90" fmla="*/ 140 w 194"/>
                <a:gd name="T91" fmla="*/ 138 h 260"/>
                <a:gd name="T92" fmla="*/ 156 w 194"/>
                <a:gd name="T93" fmla="*/ 112 h 260"/>
                <a:gd name="T94" fmla="*/ 162 w 194"/>
                <a:gd name="T95" fmla="*/ 100 h 260"/>
                <a:gd name="T96" fmla="*/ 166 w 194"/>
                <a:gd name="T97" fmla="*/ 88 h 260"/>
                <a:gd name="T98" fmla="*/ 172 w 194"/>
                <a:gd name="T99" fmla="*/ 82 h 260"/>
                <a:gd name="T100" fmla="*/ 174 w 194"/>
                <a:gd name="T101" fmla="*/ 76 h 260"/>
                <a:gd name="T102" fmla="*/ 176 w 194"/>
                <a:gd name="T103" fmla="*/ 62 h 260"/>
                <a:gd name="T104" fmla="*/ 186 w 194"/>
                <a:gd name="T105" fmla="*/ 52 h 260"/>
                <a:gd name="T106" fmla="*/ 182 w 194"/>
                <a:gd name="T107" fmla="*/ 40 h 260"/>
                <a:gd name="T108" fmla="*/ 186 w 194"/>
                <a:gd name="T109" fmla="*/ 32 h 260"/>
                <a:gd name="T110" fmla="*/ 192 w 194"/>
                <a:gd name="T111" fmla="*/ 22 h 260"/>
                <a:gd name="T112" fmla="*/ 192 w 194"/>
                <a:gd name="T113" fmla="*/ 14 h 260"/>
                <a:gd name="T114" fmla="*/ 190 w 194"/>
                <a:gd name="T115" fmla="*/ 4 h 260"/>
                <a:gd name="T116" fmla="*/ 178 w 194"/>
                <a:gd name="T11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 h="260">
                  <a:moveTo>
                    <a:pt x="178" y="4"/>
                  </a:moveTo>
                  <a:lnTo>
                    <a:pt x="178" y="4"/>
                  </a:lnTo>
                  <a:lnTo>
                    <a:pt x="176" y="12"/>
                  </a:lnTo>
                  <a:lnTo>
                    <a:pt x="174" y="14"/>
                  </a:lnTo>
                  <a:lnTo>
                    <a:pt x="174" y="14"/>
                  </a:lnTo>
                  <a:lnTo>
                    <a:pt x="172" y="16"/>
                  </a:lnTo>
                  <a:lnTo>
                    <a:pt x="172" y="16"/>
                  </a:lnTo>
                  <a:lnTo>
                    <a:pt x="172" y="20"/>
                  </a:lnTo>
                  <a:lnTo>
                    <a:pt x="172" y="20"/>
                  </a:lnTo>
                  <a:lnTo>
                    <a:pt x="172" y="22"/>
                  </a:lnTo>
                  <a:lnTo>
                    <a:pt x="172" y="22"/>
                  </a:lnTo>
                  <a:lnTo>
                    <a:pt x="172" y="24"/>
                  </a:lnTo>
                  <a:lnTo>
                    <a:pt x="172" y="24"/>
                  </a:lnTo>
                  <a:lnTo>
                    <a:pt x="170" y="26"/>
                  </a:lnTo>
                  <a:lnTo>
                    <a:pt x="170" y="26"/>
                  </a:lnTo>
                  <a:lnTo>
                    <a:pt x="170" y="28"/>
                  </a:lnTo>
                  <a:lnTo>
                    <a:pt x="168" y="30"/>
                  </a:lnTo>
                  <a:lnTo>
                    <a:pt x="168" y="30"/>
                  </a:lnTo>
                  <a:lnTo>
                    <a:pt x="166" y="32"/>
                  </a:lnTo>
                  <a:lnTo>
                    <a:pt x="166" y="34"/>
                  </a:lnTo>
                  <a:lnTo>
                    <a:pt x="166" y="34"/>
                  </a:lnTo>
                  <a:lnTo>
                    <a:pt x="164" y="38"/>
                  </a:lnTo>
                  <a:lnTo>
                    <a:pt x="164" y="38"/>
                  </a:lnTo>
                  <a:lnTo>
                    <a:pt x="164" y="38"/>
                  </a:lnTo>
                  <a:lnTo>
                    <a:pt x="162" y="44"/>
                  </a:lnTo>
                  <a:lnTo>
                    <a:pt x="162" y="44"/>
                  </a:lnTo>
                  <a:lnTo>
                    <a:pt x="162" y="44"/>
                  </a:lnTo>
                  <a:lnTo>
                    <a:pt x="162" y="48"/>
                  </a:lnTo>
                  <a:lnTo>
                    <a:pt x="162" y="48"/>
                  </a:lnTo>
                  <a:lnTo>
                    <a:pt x="164" y="48"/>
                  </a:lnTo>
                  <a:lnTo>
                    <a:pt x="164" y="48"/>
                  </a:lnTo>
                  <a:lnTo>
                    <a:pt x="166" y="48"/>
                  </a:lnTo>
                  <a:lnTo>
                    <a:pt x="166" y="48"/>
                  </a:lnTo>
                  <a:lnTo>
                    <a:pt x="168" y="52"/>
                  </a:lnTo>
                  <a:lnTo>
                    <a:pt x="168" y="52"/>
                  </a:lnTo>
                  <a:lnTo>
                    <a:pt x="170" y="52"/>
                  </a:lnTo>
                  <a:lnTo>
                    <a:pt x="170" y="52"/>
                  </a:lnTo>
                  <a:lnTo>
                    <a:pt x="168" y="54"/>
                  </a:lnTo>
                  <a:lnTo>
                    <a:pt x="168" y="54"/>
                  </a:lnTo>
                  <a:lnTo>
                    <a:pt x="158" y="64"/>
                  </a:lnTo>
                  <a:lnTo>
                    <a:pt x="146" y="74"/>
                  </a:lnTo>
                  <a:lnTo>
                    <a:pt x="146" y="74"/>
                  </a:lnTo>
                  <a:lnTo>
                    <a:pt x="144" y="76"/>
                  </a:lnTo>
                  <a:lnTo>
                    <a:pt x="144" y="76"/>
                  </a:lnTo>
                  <a:lnTo>
                    <a:pt x="144" y="78"/>
                  </a:lnTo>
                  <a:lnTo>
                    <a:pt x="144" y="78"/>
                  </a:lnTo>
                  <a:lnTo>
                    <a:pt x="146" y="80"/>
                  </a:lnTo>
                  <a:lnTo>
                    <a:pt x="146" y="80"/>
                  </a:lnTo>
                  <a:lnTo>
                    <a:pt x="144" y="84"/>
                  </a:lnTo>
                  <a:lnTo>
                    <a:pt x="144" y="84"/>
                  </a:lnTo>
                  <a:lnTo>
                    <a:pt x="138" y="92"/>
                  </a:lnTo>
                  <a:lnTo>
                    <a:pt x="130" y="100"/>
                  </a:lnTo>
                  <a:lnTo>
                    <a:pt x="130" y="100"/>
                  </a:lnTo>
                  <a:lnTo>
                    <a:pt x="130" y="102"/>
                  </a:lnTo>
                  <a:lnTo>
                    <a:pt x="130" y="102"/>
                  </a:lnTo>
                  <a:lnTo>
                    <a:pt x="130" y="104"/>
                  </a:lnTo>
                  <a:lnTo>
                    <a:pt x="130" y="104"/>
                  </a:lnTo>
                  <a:lnTo>
                    <a:pt x="132" y="106"/>
                  </a:lnTo>
                  <a:lnTo>
                    <a:pt x="132" y="106"/>
                  </a:lnTo>
                  <a:lnTo>
                    <a:pt x="134" y="106"/>
                  </a:lnTo>
                  <a:lnTo>
                    <a:pt x="134" y="106"/>
                  </a:lnTo>
                  <a:lnTo>
                    <a:pt x="128" y="106"/>
                  </a:lnTo>
                  <a:lnTo>
                    <a:pt x="128" y="106"/>
                  </a:lnTo>
                  <a:lnTo>
                    <a:pt x="126" y="106"/>
                  </a:lnTo>
                  <a:lnTo>
                    <a:pt x="126" y="106"/>
                  </a:lnTo>
                  <a:lnTo>
                    <a:pt x="124" y="106"/>
                  </a:lnTo>
                  <a:lnTo>
                    <a:pt x="124" y="106"/>
                  </a:lnTo>
                  <a:lnTo>
                    <a:pt x="122" y="110"/>
                  </a:lnTo>
                  <a:lnTo>
                    <a:pt x="122" y="110"/>
                  </a:lnTo>
                  <a:lnTo>
                    <a:pt x="124" y="110"/>
                  </a:lnTo>
                  <a:lnTo>
                    <a:pt x="124" y="110"/>
                  </a:lnTo>
                  <a:lnTo>
                    <a:pt x="126" y="110"/>
                  </a:lnTo>
                  <a:lnTo>
                    <a:pt x="126" y="110"/>
                  </a:lnTo>
                  <a:lnTo>
                    <a:pt x="128" y="112"/>
                  </a:lnTo>
                  <a:lnTo>
                    <a:pt x="128" y="112"/>
                  </a:lnTo>
                  <a:lnTo>
                    <a:pt x="126" y="116"/>
                  </a:lnTo>
                  <a:lnTo>
                    <a:pt x="126" y="116"/>
                  </a:lnTo>
                  <a:lnTo>
                    <a:pt x="122" y="118"/>
                  </a:lnTo>
                  <a:lnTo>
                    <a:pt x="120" y="118"/>
                  </a:lnTo>
                  <a:lnTo>
                    <a:pt x="120" y="118"/>
                  </a:lnTo>
                  <a:lnTo>
                    <a:pt x="120" y="120"/>
                  </a:lnTo>
                  <a:lnTo>
                    <a:pt x="120" y="120"/>
                  </a:lnTo>
                  <a:lnTo>
                    <a:pt x="118" y="122"/>
                  </a:lnTo>
                  <a:lnTo>
                    <a:pt x="116" y="122"/>
                  </a:lnTo>
                  <a:lnTo>
                    <a:pt x="116" y="122"/>
                  </a:lnTo>
                  <a:lnTo>
                    <a:pt x="114" y="124"/>
                  </a:lnTo>
                  <a:lnTo>
                    <a:pt x="114" y="124"/>
                  </a:lnTo>
                  <a:lnTo>
                    <a:pt x="112" y="124"/>
                  </a:lnTo>
                  <a:lnTo>
                    <a:pt x="112" y="124"/>
                  </a:lnTo>
                  <a:lnTo>
                    <a:pt x="110" y="126"/>
                  </a:lnTo>
                  <a:lnTo>
                    <a:pt x="110" y="126"/>
                  </a:lnTo>
                  <a:lnTo>
                    <a:pt x="112" y="130"/>
                  </a:lnTo>
                  <a:lnTo>
                    <a:pt x="112" y="130"/>
                  </a:lnTo>
                  <a:lnTo>
                    <a:pt x="112" y="130"/>
                  </a:lnTo>
                  <a:lnTo>
                    <a:pt x="112" y="130"/>
                  </a:lnTo>
                  <a:lnTo>
                    <a:pt x="114" y="130"/>
                  </a:lnTo>
                  <a:lnTo>
                    <a:pt x="114" y="130"/>
                  </a:lnTo>
                  <a:lnTo>
                    <a:pt x="116" y="130"/>
                  </a:lnTo>
                  <a:lnTo>
                    <a:pt x="116" y="130"/>
                  </a:lnTo>
                  <a:lnTo>
                    <a:pt x="120" y="130"/>
                  </a:lnTo>
                  <a:lnTo>
                    <a:pt x="120" y="130"/>
                  </a:lnTo>
                  <a:lnTo>
                    <a:pt x="120" y="128"/>
                  </a:lnTo>
                  <a:lnTo>
                    <a:pt x="120" y="128"/>
                  </a:lnTo>
                  <a:lnTo>
                    <a:pt x="122" y="128"/>
                  </a:lnTo>
                  <a:lnTo>
                    <a:pt x="122" y="128"/>
                  </a:lnTo>
                  <a:lnTo>
                    <a:pt x="122" y="126"/>
                  </a:lnTo>
                  <a:lnTo>
                    <a:pt x="122" y="126"/>
                  </a:lnTo>
                  <a:lnTo>
                    <a:pt x="126" y="126"/>
                  </a:lnTo>
                  <a:lnTo>
                    <a:pt x="126" y="126"/>
                  </a:lnTo>
                  <a:lnTo>
                    <a:pt x="128" y="124"/>
                  </a:lnTo>
                  <a:lnTo>
                    <a:pt x="128" y="124"/>
                  </a:lnTo>
                  <a:lnTo>
                    <a:pt x="128" y="122"/>
                  </a:lnTo>
                  <a:lnTo>
                    <a:pt x="128" y="122"/>
                  </a:lnTo>
                  <a:lnTo>
                    <a:pt x="128" y="122"/>
                  </a:lnTo>
                  <a:lnTo>
                    <a:pt x="128" y="122"/>
                  </a:lnTo>
                  <a:lnTo>
                    <a:pt x="128" y="120"/>
                  </a:lnTo>
                  <a:lnTo>
                    <a:pt x="128" y="120"/>
                  </a:lnTo>
                  <a:lnTo>
                    <a:pt x="128" y="118"/>
                  </a:lnTo>
                  <a:lnTo>
                    <a:pt x="128" y="118"/>
                  </a:lnTo>
                  <a:lnTo>
                    <a:pt x="130" y="116"/>
                  </a:lnTo>
                  <a:lnTo>
                    <a:pt x="130" y="116"/>
                  </a:lnTo>
                  <a:lnTo>
                    <a:pt x="134" y="114"/>
                  </a:lnTo>
                  <a:lnTo>
                    <a:pt x="134" y="114"/>
                  </a:lnTo>
                  <a:lnTo>
                    <a:pt x="134" y="114"/>
                  </a:lnTo>
                  <a:lnTo>
                    <a:pt x="134" y="114"/>
                  </a:lnTo>
                  <a:lnTo>
                    <a:pt x="134" y="112"/>
                  </a:lnTo>
                  <a:lnTo>
                    <a:pt x="134" y="112"/>
                  </a:lnTo>
                  <a:lnTo>
                    <a:pt x="134" y="110"/>
                  </a:lnTo>
                  <a:lnTo>
                    <a:pt x="134" y="110"/>
                  </a:lnTo>
                  <a:lnTo>
                    <a:pt x="136" y="108"/>
                  </a:lnTo>
                  <a:lnTo>
                    <a:pt x="136" y="108"/>
                  </a:lnTo>
                  <a:lnTo>
                    <a:pt x="136" y="106"/>
                  </a:lnTo>
                  <a:lnTo>
                    <a:pt x="136" y="106"/>
                  </a:lnTo>
                  <a:lnTo>
                    <a:pt x="142" y="104"/>
                  </a:lnTo>
                  <a:lnTo>
                    <a:pt x="144" y="104"/>
                  </a:lnTo>
                  <a:lnTo>
                    <a:pt x="144" y="106"/>
                  </a:lnTo>
                  <a:lnTo>
                    <a:pt x="140" y="112"/>
                  </a:lnTo>
                  <a:lnTo>
                    <a:pt x="140" y="112"/>
                  </a:lnTo>
                  <a:lnTo>
                    <a:pt x="140" y="114"/>
                  </a:lnTo>
                  <a:lnTo>
                    <a:pt x="140" y="114"/>
                  </a:lnTo>
                  <a:lnTo>
                    <a:pt x="138" y="118"/>
                  </a:lnTo>
                  <a:lnTo>
                    <a:pt x="138" y="118"/>
                  </a:lnTo>
                  <a:lnTo>
                    <a:pt x="138" y="118"/>
                  </a:lnTo>
                  <a:lnTo>
                    <a:pt x="136" y="118"/>
                  </a:lnTo>
                  <a:lnTo>
                    <a:pt x="136" y="118"/>
                  </a:lnTo>
                  <a:lnTo>
                    <a:pt x="136" y="120"/>
                  </a:lnTo>
                  <a:lnTo>
                    <a:pt x="136" y="120"/>
                  </a:lnTo>
                  <a:lnTo>
                    <a:pt x="132" y="122"/>
                  </a:lnTo>
                  <a:lnTo>
                    <a:pt x="132" y="122"/>
                  </a:lnTo>
                  <a:lnTo>
                    <a:pt x="132" y="124"/>
                  </a:lnTo>
                  <a:lnTo>
                    <a:pt x="132" y="124"/>
                  </a:lnTo>
                  <a:lnTo>
                    <a:pt x="132" y="126"/>
                  </a:lnTo>
                  <a:lnTo>
                    <a:pt x="132" y="126"/>
                  </a:lnTo>
                  <a:lnTo>
                    <a:pt x="132" y="126"/>
                  </a:lnTo>
                  <a:lnTo>
                    <a:pt x="132" y="126"/>
                  </a:lnTo>
                  <a:lnTo>
                    <a:pt x="130" y="128"/>
                  </a:lnTo>
                  <a:lnTo>
                    <a:pt x="130" y="128"/>
                  </a:lnTo>
                  <a:lnTo>
                    <a:pt x="128" y="132"/>
                  </a:lnTo>
                  <a:lnTo>
                    <a:pt x="124" y="134"/>
                  </a:lnTo>
                  <a:lnTo>
                    <a:pt x="124" y="134"/>
                  </a:lnTo>
                  <a:lnTo>
                    <a:pt x="122" y="134"/>
                  </a:lnTo>
                  <a:lnTo>
                    <a:pt x="122" y="134"/>
                  </a:lnTo>
                  <a:lnTo>
                    <a:pt x="122" y="136"/>
                  </a:lnTo>
                  <a:lnTo>
                    <a:pt x="122" y="136"/>
                  </a:lnTo>
                  <a:lnTo>
                    <a:pt x="122" y="138"/>
                  </a:lnTo>
                  <a:lnTo>
                    <a:pt x="122" y="138"/>
                  </a:lnTo>
                  <a:lnTo>
                    <a:pt x="122" y="140"/>
                  </a:lnTo>
                  <a:lnTo>
                    <a:pt x="122" y="140"/>
                  </a:lnTo>
                  <a:lnTo>
                    <a:pt x="122" y="142"/>
                  </a:lnTo>
                  <a:lnTo>
                    <a:pt x="122" y="142"/>
                  </a:lnTo>
                  <a:lnTo>
                    <a:pt x="122" y="144"/>
                  </a:lnTo>
                  <a:lnTo>
                    <a:pt x="122" y="144"/>
                  </a:lnTo>
                  <a:lnTo>
                    <a:pt x="118" y="150"/>
                  </a:lnTo>
                  <a:lnTo>
                    <a:pt x="112" y="152"/>
                  </a:lnTo>
                  <a:lnTo>
                    <a:pt x="112" y="152"/>
                  </a:lnTo>
                  <a:lnTo>
                    <a:pt x="112" y="150"/>
                  </a:lnTo>
                  <a:lnTo>
                    <a:pt x="112" y="150"/>
                  </a:lnTo>
                  <a:lnTo>
                    <a:pt x="108" y="150"/>
                  </a:lnTo>
                  <a:lnTo>
                    <a:pt x="108" y="150"/>
                  </a:lnTo>
                  <a:lnTo>
                    <a:pt x="106" y="152"/>
                  </a:lnTo>
                  <a:lnTo>
                    <a:pt x="106" y="152"/>
                  </a:lnTo>
                  <a:lnTo>
                    <a:pt x="104" y="150"/>
                  </a:lnTo>
                  <a:lnTo>
                    <a:pt x="104" y="150"/>
                  </a:lnTo>
                  <a:lnTo>
                    <a:pt x="102" y="148"/>
                  </a:lnTo>
                  <a:lnTo>
                    <a:pt x="98" y="148"/>
                  </a:lnTo>
                  <a:lnTo>
                    <a:pt x="98" y="148"/>
                  </a:lnTo>
                  <a:lnTo>
                    <a:pt x="98" y="150"/>
                  </a:lnTo>
                  <a:lnTo>
                    <a:pt x="98" y="150"/>
                  </a:lnTo>
                  <a:lnTo>
                    <a:pt x="98" y="152"/>
                  </a:lnTo>
                  <a:lnTo>
                    <a:pt x="98" y="152"/>
                  </a:lnTo>
                  <a:lnTo>
                    <a:pt x="100" y="154"/>
                  </a:lnTo>
                  <a:lnTo>
                    <a:pt x="100" y="154"/>
                  </a:lnTo>
                  <a:lnTo>
                    <a:pt x="100" y="156"/>
                  </a:lnTo>
                  <a:lnTo>
                    <a:pt x="100" y="156"/>
                  </a:lnTo>
                  <a:lnTo>
                    <a:pt x="100" y="156"/>
                  </a:lnTo>
                  <a:lnTo>
                    <a:pt x="100" y="158"/>
                  </a:lnTo>
                  <a:lnTo>
                    <a:pt x="98" y="158"/>
                  </a:lnTo>
                  <a:lnTo>
                    <a:pt x="92" y="160"/>
                  </a:lnTo>
                  <a:lnTo>
                    <a:pt x="92" y="160"/>
                  </a:lnTo>
                  <a:lnTo>
                    <a:pt x="90" y="160"/>
                  </a:lnTo>
                  <a:lnTo>
                    <a:pt x="90" y="160"/>
                  </a:lnTo>
                  <a:lnTo>
                    <a:pt x="90" y="162"/>
                  </a:lnTo>
                  <a:lnTo>
                    <a:pt x="90" y="162"/>
                  </a:lnTo>
                  <a:lnTo>
                    <a:pt x="92" y="164"/>
                  </a:lnTo>
                  <a:lnTo>
                    <a:pt x="92" y="164"/>
                  </a:lnTo>
                  <a:lnTo>
                    <a:pt x="92" y="164"/>
                  </a:lnTo>
                  <a:lnTo>
                    <a:pt x="92" y="164"/>
                  </a:lnTo>
                  <a:lnTo>
                    <a:pt x="94" y="166"/>
                  </a:lnTo>
                  <a:lnTo>
                    <a:pt x="94" y="166"/>
                  </a:lnTo>
                  <a:lnTo>
                    <a:pt x="92" y="168"/>
                  </a:lnTo>
                  <a:lnTo>
                    <a:pt x="92" y="168"/>
                  </a:lnTo>
                  <a:lnTo>
                    <a:pt x="90" y="170"/>
                  </a:lnTo>
                  <a:lnTo>
                    <a:pt x="90" y="170"/>
                  </a:lnTo>
                  <a:lnTo>
                    <a:pt x="90" y="168"/>
                  </a:lnTo>
                  <a:lnTo>
                    <a:pt x="90" y="168"/>
                  </a:lnTo>
                  <a:lnTo>
                    <a:pt x="88" y="166"/>
                  </a:lnTo>
                  <a:lnTo>
                    <a:pt x="88" y="166"/>
                  </a:lnTo>
                  <a:lnTo>
                    <a:pt x="86" y="166"/>
                  </a:lnTo>
                  <a:lnTo>
                    <a:pt x="86" y="166"/>
                  </a:lnTo>
                  <a:lnTo>
                    <a:pt x="82" y="170"/>
                  </a:lnTo>
                  <a:lnTo>
                    <a:pt x="82" y="170"/>
                  </a:lnTo>
                  <a:lnTo>
                    <a:pt x="80" y="170"/>
                  </a:lnTo>
                  <a:lnTo>
                    <a:pt x="80" y="170"/>
                  </a:lnTo>
                  <a:lnTo>
                    <a:pt x="78" y="170"/>
                  </a:lnTo>
                  <a:lnTo>
                    <a:pt x="78" y="170"/>
                  </a:lnTo>
                  <a:lnTo>
                    <a:pt x="76" y="170"/>
                  </a:lnTo>
                  <a:lnTo>
                    <a:pt x="76" y="170"/>
                  </a:lnTo>
                  <a:lnTo>
                    <a:pt x="74" y="170"/>
                  </a:lnTo>
                  <a:lnTo>
                    <a:pt x="74" y="170"/>
                  </a:lnTo>
                  <a:lnTo>
                    <a:pt x="72" y="170"/>
                  </a:lnTo>
                  <a:lnTo>
                    <a:pt x="72" y="170"/>
                  </a:lnTo>
                  <a:lnTo>
                    <a:pt x="68" y="170"/>
                  </a:lnTo>
                  <a:lnTo>
                    <a:pt x="68" y="170"/>
                  </a:lnTo>
                  <a:lnTo>
                    <a:pt x="70" y="172"/>
                  </a:lnTo>
                  <a:lnTo>
                    <a:pt x="70" y="172"/>
                  </a:lnTo>
                  <a:lnTo>
                    <a:pt x="70" y="172"/>
                  </a:lnTo>
                  <a:lnTo>
                    <a:pt x="70" y="172"/>
                  </a:lnTo>
                  <a:lnTo>
                    <a:pt x="72" y="174"/>
                  </a:lnTo>
                  <a:lnTo>
                    <a:pt x="76" y="174"/>
                  </a:lnTo>
                  <a:lnTo>
                    <a:pt x="76" y="174"/>
                  </a:lnTo>
                  <a:lnTo>
                    <a:pt x="76" y="174"/>
                  </a:lnTo>
                  <a:lnTo>
                    <a:pt x="80" y="172"/>
                  </a:lnTo>
                  <a:lnTo>
                    <a:pt x="80" y="172"/>
                  </a:lnTo>
                  <a:lnTo>
                    <a:pt x="80" y="174"/>
                  </a:lnTo>
                  <a:lnTo>
                    <a:pt x="80" y="174"/>
                  </a:lnTo>
                  <a:lnTo>
                    <a:pt x="80" y="178"/>
                  </a:lnTo>
                  <a:lnTo>
                    <a:pt x="78" y="180"/>
                  </a:lnTo>
                  <a:lnTo>
                    <a:pt x="74" y="182"/>
                  </a:lnTo>
                  <a:lnTo>
                    <a:pt x="68" y="184"/>
                  </a:lnTo>
                  <a:lnTo>
                    <a:pt x="68" y="184"/>
                  </a:lnTo>
                  <a:lnTo>
                    <a:pt x="66" y="184"/>
                  </a:lnTo>
                  <a:lnTo>
                    <a:pt x="66" y="184"/>
                  </a:lnTo>
                  <a:lnTo>
                    <a:pt x="66" y="186"/>
                  </a:lnTo>
                  <a:lnTo>
                    <a:pt x="66" y="186"/>
                  </a:lnTo>
                  <a:lnTo>
                    <a:pt x="66" y="188"/>
                  </a:lnTo>
                  <a:lnTo>
                    <a:pt x="66" y="188"/>
                  </a:lnTo>
                  <a:lnTo>
                    <a:pt x="64" y="188"/>
                  </a:lnTo>
                  <a:lnTo>
                    <a:pt x="64" y="188"/>
                  </a:lnTo>
                  <a:lnTo>
                    <a:pt x="64" y="190"/>
                  </a:lnTo>
                  <a:lnTo>
                    <a:pt x="64" y="190"/>
                  </a:lnTo>
                  <a:lnTo>
                    <a:pt x="64" y="192"/>
                  </a:lnTo>
                  <a:lnTo>
                    <a:pt x="64" y="192"/>
                  </a:lnTo>
                  <a:lnTo>
                    <a:pt x="64" y="194"/>
                  </a:lnTo>
                  <a:lnTo>
                    <a:pt x="64" y="194"/>
                  </a:lnTo>
                  <a:lnTo>
                    <a:pt x="62" y="194"/>
                  </a:lnTo>
                  <a:lnTo>
                    <a:pt x="62" y="194"/>
                  </a:lnTo>
                  <a:lnTo>
                    <a:pt x="60" y="194"/>
                  </a:lnTo>
                  <a:lnTo>
                    <a:pt x="60" y="194"/>
                  </a:lnTo>
                  <a:lnTo>
                    <a:pt x="58" y="194"/>
                  </a:lnTo>
                  <a:lnTo>
                    <a:pt x="58" y="194"/>
                  </a:lnTo>
                  <a:lnTo>
                    <a:pt x="56" y="192"/>
                  </a:lnTo>
                  <a:lnTo>
                    <a:pt x="56" y="192"/>
                  </a:lnTo>
                  <a:lnTo>
                    <a:pt x="56" y="190"/>
                  </a:lnTo>
                  <a:lnTo>
                    <a:pt x="56" y="190"/>
                  </a:lnTo>
                  <a:lnTo>
                    <a:pt x="52" y="190"/>
                  </a:lnTo>
                  <a:lnTo>
                    <a:pt x="52" y="190"/>
                  </a:lnTo>
                  <a:lnTo>
                    <a:pt x="50" y="192"/>
                  </a:lnTo>
                  <a:lnTo>
                    <a:pt x="50" y="192"/>
                  </a:lnTo>
                  <a:lnTo>
                    <a:pt x="48" y="196"/>
                  </a:lnTo>
                  <a:lnTo>
                    <a:pt x="44" y="200"/>
                  </a:lnTo>
                  <a:lnTo>
                    <a:pt x="44" y="200"/>
                  </a:lnTo>
                  <a:lnTo>
                    <a:pt x="42" y="202"/>
                  </a:lnTo>
                  <a:lnTo>
                    <a:pt x="42" y="202"/>
                  </a:lnTo>
                  <a:lnTo>
                    <a:pt x="42" y="206"/>
                  </a:lnTo>
                  <a:lnTo>
                    <a:pt x="42" y="206"/>
                  </a:lnTo>
                  <a:lnTo>
                    <a:pt x="26" y="226"/>
                  </a:lnTo>
                  <a:lnTo>
                    <a:pt x="6" y="244"/>
                  </a:lnTo>
                  <a:lnTo>
                    <a:pt x="6" y="244"/>
                  </a:lnTo>
                  <a:lnTo>
                    <a:pt x="4" y="246"/>
                  </a:lnTo>
                  <a:lnTo>
                    <a:pt x="4" y="246"/>
                  </a:lnTo>
                  <a:lnTo>
                    <a:pt x="4" y="246"/>
                  </a:lnTo>
                  <a:lnTo>
                    <a:pt x="2" y="250"/>
                  </a:lnTo>
                  <a:lnTo>
                    <a:pt x="0" y="252"/>
                  </a:lnTo>
                  <a:lnTo>
                    <a:pt x="2" y="252"/>
                  </a:lnTo>
                  <a:lnTo>
                    <a:pt x="2" y="252"/>
                  </a:lnTo>
                  <a:lnTo>
                    <a:pt x="4" y="256"/>
                  </a:lnTo>
                  <a:lnTo>
                    <a:pt x="4" y="256"/>
                  </a:lnTo>
                  <a:lnTo>
                    <a:pt x="4" y="258"/>
                  </a:lnTo>
                  <a:lnTo>
                    <a:pt x="6" y="260"/>
                  </a:lnTo>
                  <a:lnTo>
                    <a:pt x="12" y="260"/>
                  </a:lnTo>
                  <a:lnTo>
                    <a:pt x="12" y="260"/>
                  </a:lnTo>
                  <a:lnTo>
                    <a:pt x="14" y="260"/>
                  </a:lnTo>
                  <a:lnTo>
                    <a:pt x="14" y="260"/>
                  </a:lnTo>
                  <a:lnTo>
                    <a:pt x="18" y="258"/>
                  </a:lnTo>
                  <a:lnTo>
                    <a:pt x="18" y="258"/>
                  </a:lnTo>
                  <a:lnTo>
                    <a:pt x="18" y="258"/>
                  </a:lnTo>
                  <a:lnTo>
                    <a:pt x="18" y="258"/>
                  </a:lnTo>
                  <a:lnTo>
                    <a:pt x="20" y="254"/>
                  </a:lnTo>
                  <a:lnTo>
                    <a:pt x="20" y="254"/>
                  </a:lnTo>
                  <a:lnTo>
                    <a:pt x="24" y="252"/>
                  </a:lnTo>
                  <a:lnTo>
                    <a:pt x="24" y="252"/>
                  </a:lnTo>
                  <a:lnTo>
                    <a:pt x="24" y="252"/>
                  </a:lnTo>
                  <a:lnTo>
                    <a:pt x="26" y="252"/>
                  </a:lnTo>
                  <a:lnTo>
                    <a:pt x="26" y="252"/>
                  </a:lnTo>
                  <a:lnTo>
                    <a:pt x="24" y="254"/>
                  </a:lnTo>
                  <a:lnTo>
                    <a:pt x="24" y="254"/>
                  </a:lnTo>
                  <a:lnTo>
                    <a:pt x="22" y="254"/>
                  </a:lnTo>
                  <a:lnTo>
                    <a:pt x="22" y="254"/>
                  </a:lnTo>
                  <a:lnTo>
                    <a:pt x="22" y="258"/>
                  </a:lnTo>
                  <a:lnTo>
                    <a:pt x="22" y="258"/>
                  </a:lnTo>
                  <a:lnTo>
                    <a:pt x="22" y="258"/>
                  </a:lnTo>
                  <a:lnTo>
                    <a:pt x="22" y="258"/>
                  </a:lnTo>
                  <a:lnTo>
                    <a:pt x="22" y="260"/>
                  </a:lnTo>
                  <a:lnTo>
                    <a:pt x="26" y="260"/>
                  </a:lnTo>
                  <a:lnTo>
                    <a:pt x="26" y="260"/>
                  </a:lnTo>
                  <a:lnTo>
                    <a:pt x="26" y="258"/>
                  </a:lnTo>
                  <a:lnTo>
                    <a:pt x="26" y="258"/>
                  </a:lnTo>
                  <a:lnTo>
                    <a:pt x="28" y="258"/>
                  </a:lnTo>
                  <a:lnTo>
                    <a:pt x="30" y="254"/>
                  </a:lnTo>
                  <a:lnTo>
                    <a:pt x="30" y="254"/>
                  </a:lnTo>
                  <a:lnTo>
                    <a:pt x="30" y="254"/>
                  </a:lnTo>
                  <a:lnTo>
                    <a:pt x="34" y="254"/>
                  </a:lnTo>
                  <a:lnTo>
                    <a:pt x="34" y="254"/>
                  </a:lnTo>
                  <a:lnTo>
                    <a:pt x="34" y="254"/>
                  </a:lnTo>
                  <a:lnTo>
                    <a:pt x="34" y="254"/>
                  </a:lnTo>
                  <a:lnTo>
                    <a:pt x="36" y="250"/>
                  </a:lnTo>
                  <a:lnTo>
                    <a:pt x="36" y="250"/>
                  </a:lnTo>
                  <a:lnTo>
                    <a:pt x="36" y="250"/>
                  </a:lnTo>
                  <a:lnTo>
                    <a:pt x="36" y="250"/>
                  </a:lnTo>
                  <a:lnTo>
                    <a:pt x="38" y="250"/>
                  </a:lnTo>
                  <a:lnTo>
                    <a:pt x="38" y="250"/>
                  </a:lnTo>
                  <a:lnTo>
                    <a:pt x="40" y="254"/>
                  </a:lnTo>
                  <a:lnTo>
                    <a:pt x="40" y="254"/>
                  </a:lnTo>
                  <a:lnTo>
                    <a:pt x="42" y="256"/>
                  </a:lnTo>
                  <a:lnTo>
                    <a:pt x="44" y="256"/>
                  </a:lnTo>
                  <a:lnTo>
                    <a:pt x="44" y="256"/>
                  </a:lnTo>
                  <a:lnTo>
                    <a:pt x="44" y="254"/>
                  </a:lnTo>
                  <a:lnTo>
                    <a:pt x="44" y="254"/>
                  </a:lnTo>
                  <a:lnTo>
                    <a:pt x="44" y="254"/>
                  </a:lnTo>
                  <a:lnTo>
                    <a:pt x="44" y="254"/>
                  </a:lnTo>
                  <a:lnTo>
                    <a:pt x="48" y="252"/>
                  </a:lnTo>
                  <a:lnTo>
                    <a:pt x="48" y="252"/>
                  </a:lnTo>
                  <a:lnTo>
                    <a:pt x="50" y="252"/>
                  </a:lnTo>
                  <a:lnTo>
                    <a:pt x="50" y="252"/>
                  </a:lnTo>
                  <a:lnTo>
                    <a:pt x="52" y="250"/>
                  </a:lnTo>
                  <a:lnTo>
                    <a:pt x="52" y="250"/>
                  </a:lnTo>
                  <a:lnTo>
                    <a:pt x="52" y="248"/>
                  </a:lnTo>
                  <a:lnTo>
                    <a:pt x="52" y="248"/>
                  </a:lnTo>
                  <a:lnTo>
                    <a:pt x="52" y="246"/>
                  </a:lnTo>
                  <a:lnTo>
                    <a:pt x="52" y="246"/>
                  </a:lnTo>
                  <a:lnTo>
                    <a:pt x="48" y="246"/>
                  </a:lnTo>
                  <a:lnTo>
                    <a:pt x="48" y="246"/>
                  </a:lnTo>
                  <a:lnTo>
                    <a:pt x="48" y="248"/>
                  </a:lnTo>
                  <a:lnTo>
                    <a:pt x="48" y="248"/>
                  </a:lnTo>
                  <a:lnTo>
                    <a:pt x="46" y="248"/>
                  </a:lnTo>
                  <a:lnTo>
                    <a:pt x="46" y="248"/>
                  </a:lnTo>
                  <a:lnTo>
                    <a:pt x="44" y="246"/>
                  </a:lnTo>
                  <a:lnTo>
                    <a:pt x="44" y="244"/>
                  </a:lnTo>
                  <a:lnTo>
                    <a:pt x="44" y="244"/>
                  </a:lnTo>
                  <a:lnTo>
                    <a:pt x="50" y="240"/>
                  </a:lnTo>
                  <a:lnTo>
                    <a:pt x="56" y="236"/>
                  </a:lnTo>
                  <a:lnTo>
                    <a:pt x="56" y="236"/>
                  </a:lnTo>
                  <a:lnTo>
                    <a:pt x="58" y="236"/>
                  </a:lnTo>
                  <a:lnTo>
                    <a:pt x="58" y="236"/>
                  </a:lnTo>
                  <a:lnTo>
                    <a:pt x="64" y="236"/>
                  </a:lnTo>
                  <a:lnTo>
                    <a:pt x="64" y="236"/>
                  </a:lnTo>
                  <a:lnTo>
                    <a:pt x="64" y="234"/>
                  </a:lnTo>
                  <a:lnTo>
                    <a:pt x="64" y="234"/>
                  </a:lnTo>
                  <a:lnTo>
                    <a:pt x="66" y="234"/>
                  </a:lnTo>
                  <a:lnTo>
                    <a:pt x="66" y="234"/>
                  </a:lnTo>
                  <a:lnTo>
                    <a:pt x="66" y="230"/>
                  </a:lnTo>
                  <a:lnTo>
                    <a:pt x="64" y="226"/>
                  </a:lnTo>
                  <a:lnTo>
                    <a:pt x="64" y="226"/>
                  </a:lnTo>
                  <a:lnTo>
                    <a:pt x="68" y="228"/>
                  </a:lnTo>
                  <a:lnTo>
                    <a:pt x="68" y="228"/>
                  </a:lnTo>
                  <a:lnTo>
                    <a:pt x="68" y="228"/>
                  </a:lnTo>
                  <a:lnTo>
                    <a:pt x="68" y="228"/>
                  </a:lnTo>
                  <a:lnTo>
                    <a:pt x="70" y="230"/>
                  </a:lnTo>
                  <a:lnTo>
                    <a:pt x="72" y="230"/>
                  </a:lnTo>
                  <a:lnTo>
                    <a:pt x="72" y="230"/>
                  </a:lnTo>
                  <a:lnTo>
                    <a:pt x="74" y="228"/>
                  </a:lnTo>
                  <a:lnTo>
                    <a:pt x="74" y="228"/>
                  </a:lnTo>
                  <a:lnTo>
                    <a:pt x="74" y="228"/>
                  </a:lnTo>
                  <a:lnTo>
                    <a:pt x="74" y="228"/>
                  </a:lnTo>
                  <a:lnTo>
                    <a:pt x="76" y="224"/>
                  </a:lnTo>
                  <a:lnTo>
                    <a:pt x="74" y="222"/>
                  </a:lnTo>
                  <a:lnTo>
                    <a:pt x="74" y="222"/>
                  </a:lnTo>
                  <a:lnTo>
                    <a:pt x="74" y="222"/>
                  </a:lnTo>
                  <a:lnTo>
                    <a:pt x="74" y="222"/>
                  </a:lnTo>
                  <a:lnTo>
                    <a:pt x="76" y="220"/>
                  </a:lnTo>
                  <a:lnTo>
                    <a:pt x="76" y="220"/>
                  </a:lnTo>
                  <a:lnTo>
                    <a:pt x="78" y="220"/>
                  </a:lnTo>
                  <a:lnTo>
                    <a:pt x="78" y="220"/>
                  </a:lnTo>
                  <a:lnTo>
                    <a:pt x="80" y="220"/>
                  </a:lnTo>
                  <a:lnTo>
                    <a:pt x="80" y="220"/>
                  </a:lnTo>
                  <a:lnTo>
                    <a:pt x="82" y="220"/>
                  </a:lnTo>
                  <a:lnTo>
                    <a:pt x="82" y="220"/>
                  </a:lnTo>
                  <a:lnTo>
                    <a:pt x="82" y="218"/>
                  </a:lnTo>
                  <a:lnTo>
                    <a:pt x="80" y="216"/>
                  </a:lnTo>
                  <a:lnTo>
                    <a:pt x="80" y="216"/>
                  </a:lnTo>
                  <a:lnTo>
                    <a:pt x="80" y="216"/>
                  </a:lnTo>
                  <a:lnTo>
                    <a:pt x="80" y="216"/>
                  </a:lnTo>
                  <a:lnTo>
                    <a:pt x="76" y="212"/>
                  </a:lnTo>
                  <a:lnTo>
                    <a:pt x="76" y="212"/>
                  </a:lnTo>
                  <a:lnTo>
                    <a:pt x="80" y="212"/>
                  </a:lnTo>
                  <a:lnTo>
                    <a:pt x="80" y="212"/>
                  </a:lnTo>
                  <a:lnTo>
                    <a:pt x="80" y="212"/>
                  </a:lnTo>
                  <a:lnTo>
                    <a:pt x="80" y="212"/>
                  </a:lnTo>
                  <a:lnTo>
                    <a:pt x="82" y="208"/>
                  </a:lnTo>
                  <a:lnTo>
                    <a:pt x="82" y="208"/>
                  </a:lnTo>
                  <a:lnTo>
                    <a:pt x="82" y="208"/>
                  </a:lnTo>
                  <a:lnTo>
                    <a:pt x="82" y="208"/>
                  </a:lnTo>
                  <a:lnTo>
                    <a:pt x="86" y="206"/>
                  </a:lnTo>
                  <a:lnTo>
                    <a:pt x="86" y="206"/>
                  </a:lnTo>
                  <a:lnTo>
                    <a:pt x="86" y="206"/>
                  </a:lnTo>
                  <a:lnTo>
                    <a:pt x="86" y="206"/>
                  </a:lnTo>
                  <a:lnTo>
                    <a:pt x="88" y="206"/>
                  </a:lnTo>
                  <a:lnTo>
                    <a:pt x="88" y="206"/>
                  </a:lnTo>
                  <a:lnTo>
                    <a:pt x="90" y="204"/>
                  </a:lnTo>
                  <a:lnTo>
                    <a:pt x="90" y="204"/>
                  </a:lnTo>
                  <a:lnTo>
                    <a:pt x="90" y="202"/>
                  </a:lnTo>
                  <a:lnTo>
                    <a:pt x="88" y="202"/>
                  </a:lnTo>
                  <a:lnTo>
                    <a:pt x="88" y="202"/>
                  </a:lnTo>
                  <a:lnTo>
                    <a:pt x="88" y="200"/>
                  </a:lnTo>
                  <a:lnTo>
                    <a:pt x="88" y="200"/>
                  </a:lnTo>
                  <a:lnTo>
                    <a:pt x="86" y="198"/>
                  </a:lnTo>
                  <a:lnTo>
                    <a:pt x="86" y="198"/>
                  </a:lnTo>
                  <a:lnTo>
                    <a:pt x="92" y="198"/>
                  </a:lnTo>
                  <a:lnTo>
                    <a:pt x="96" y="196"/>
                  </a:lnTo>
                  <a:lnTo>
                    <a:pt x="96" y="196"/>
                  </a:lnTo>
                  <a:lnTo>
                    <a:pt x="98" y="194"/>
                  </a:lnTo>
                  <a:lnTo>
                    <a:pt x="98" y="194"/>
                  </a:lnTo>
                  <a:lnTo>
                    <a:pt x="98" y="192"/>
                  </a:lnTo>
                  <a:lnTo>
                    <a:pt x="98" y="192"/>
                  </a:lnTo>
                  <a:lnTo>
                    <a:pt x="100" y="190"/>
                  </a:lnTo>
                  <a:lnTo>
                    <a:pt x="100" y="190"/>
                  </a:lnTo>
                  <a:lnTo>
                    <a:pt x="104" y="188"/>
                  </a:lnTo>
                  <a:lnTo>
                    <a:pt x="104" y="184"/>
                  </a:lnTo>
                  <a:lnTo>
                    <a:pt x="104" y="184"/>
                  </a:lnTo>
                  <a:lnTo>
                    <a:pt x="104" y="182"/>
                  </a:lnTo>
                  <a:lnTo>
                    <a:pt x="104" y="182"/>
                  </a:lnTo>
                  <a:lnTo>
                    <a:pt x="108" y="182"/>
                  </a:lnTo>
                  <a:lnTo>
                    <a:pt x="108" y="182"/>
                  </a:lnTo>
                  <a:lnTo>
                    <a:pt x="108" y="180"/>
                  </a:lnTo>
                  <a:lnTo>
                    <a:pt x="108" y="180"/>
                  </a:lnTo>
                  <a:lnTo>
                    <a:pt x="108" y="178"/>
                  </a:lnTo>
                  <a:lnTo>
                    <a:pt x="108" y="178"/>
                  </a:lnTo>
                  <a:lnTo>
                    <a:pt x="112" y="178"/>
                  </a:lnTo>
                  <a:lnTo>
                    <a:pt x="112" y="178"/>
                  </a:lnTo>
                  <a:lnTo>
                    <a:pt x="112" y="176"/>
                  </a:lnTo>
                  <a:lnTo>
                    <a:pt x="112" y="176"/>
                  </a:lnTo>
                  <a:lnTo>
                    <a:pt x="114" y="174"/>
                  </a:lnTo>
                  <a:lnTo>
                    <a:pt x="114" y="174"/>
                  </a:lnTo>
                  <a:lnTo>
                    <a:pt x="114" y="172"/>
                  </a:lnTo>
                  <a:lnTo>
                    <a:pt x="114" y="172"/>
                  </a:lnTo>
                  <a:lnTo>
                    <a:pt x="116" y="172"/>
                  </a:lnTo>
                  <a:lnTo>
                    <a:pt x="116" y="172"/>
                  </a:lnTo>
                  <a:lnTo>
                    <a:pt x="116" y="170"/>
                  </a:lnTo>
                  <a:lnTo>
                    <a:pt x="116" y="170"/>
                  </a:lnTo>
                  <a:lnTo>
                    <a:pt x="118" y="170"/>
                  </a:lnTo>
                  <a:lnTo>
                    <a:pt x="118" y="170"/>
                  </a:lnTo>
                  <a:lnTo>
                    <a:pt x="120" y="168"/>
                  </a:lnTo>
                  <a:lnTo>
                    <a:pt x="120" y="168"/>
                  </a:lnTo>
                  <a:lnTo>
                    <a:pt x="120" y="166"/>
                  </a:lnTo>
                  <a:lnTo>
                    <a:pt x="120" y="166"/>
                  </a:lnTo>
                  <a:lnTo>
                    <a:pt x="120" y="164"/>
                  </a:lnTo>
                  <a:lnTo>
                    <a:pt x="120" y="164"/>
                  </a:lnTo>
                  <a:lnTo>
                    <a:pt x="122" y="164"/>
                  </a:lnTo>
                  <a:lnTo>
                    <a:pt x="122" y="164"/>
                  </a:lnTo>
                  <a:lnTo>
                    <a:pt x="124" y="162"/>
                  </a:lnTo>
                  <a:lnTo>
                    <a:pt x="124" y="160"/>
                  </a:lnTo>
                  <a:lnTo>
                    <a:pt x="124" y="160"/>
                  </a:lnTo>
                  <a:lnTo>
                    <a:pt x="124" y="158"/>
                  </a:lnTo>
                  <a:lnTo>
                    <a:pt x="124" y="158"/>
                  </a:lnTo>
                  <a:lnTo>
                    <a:pt x="124" y="156"/>
                  </a:lnTo>
                  <a:lnTo>
                    <a:pt x="124" y="156"/>
                  </a:lnTo>
                  <a:lnTo>
                    <a:pt x="128" y="154"/>
                  </a:lnTo>
                  <a:lnTo>
                    <a:pt x="128" y="154"/>
                  </a:lnTo>
                  <a:lnTo>
                    <a:pt x="128" y="154"/>
                  </a:lnTo>
                  <a:lnTo>
                    <a:pt x="128" y="154"/>
                  </a:lnTo>
                  <a:lnTo>
                    <a:pt x="130" y="152"/>
                  </a:lnTo>
                  <a:lnTo>
                    <a:pt x="130" y="152"/>
                  </a:lnTo>
                  <a:lnTo>
                    <a:pt x="130" y="150"/>
                  </a:lnTo>
                  <a:lnTo>
                    <a:pt x="130" y="150"/>
                  </a:lnTo>
                  <a:lnTo>
                    <a:pt x="132" y="150"/>
                  </a:lnTo>
                  <a:lnTo>
                    <a:pt x="132" y="150"/>
                  </a:lnTo>
                  <a:lnTo>
                    <a:pt x="132" y="148"/>
                  </a:lnTo>
                  <a:lnTo>
                    <a:pt x="132" y="148"/>
                  </a:lnTo>
                  <a:lnTo>
                    <a:pt x="136" y="144"/>
                  </a:lnTo>
                  <a:lnTo>
                    <a:pt x="136" y="144"/>
                  </a:lnTo>
                  <a:lnTo>
                    <a:pt x="136" y="142"/>
                  </a:lnTo>
                  <a:lnTo>
                    <a:pt x="136" y="142"/>
                  </a:lnTo>
                  <a:lnTo>
                    <a:pt x="138" y="140"/>
                  </a:lnTo>
                  <a:lnTo>
                    <a:pt x="138" y="140"/>
                  </a:lnTo>
                  <a:lnTo>
                    <a:pt x="140" y="138"/>
                  </a:lnTo>
                  <a:lnTo>
                    <a:pt x="140" y="138"/>
                  </a:lnTo>
                  <a:lnTo>
                    <a:pt x="140" y="138"/>
                  </a:lnTo>
                  <a:lnTo>
                    <a:pt x="140" y="138"/>
                  </a:lnTo>
                  <a:lnTo>
                    <a:pt x="142" y="136"/>
                  </a:lnTo>
                  <a:lnTo>
                    <a:pt x="142" y="136"/>
                  </a:lnTo>
                  <a:lnTo>
                    <a:pt x="144" y="134"/>
                  </a:lnTo>
                  <a:lnTo>
                    <a:pt x="144" y="134"/>
                  </a:lnTo>
                  <a:lnTo>
                    <a:pt x="148" y="128"/>
                  </a:lnTo>
                  <a:lnTo>
                    <a:pt x="154" y="122"/>
                  </a:lnTo>
                  <a:lnTo>
                    <a:pt x="154" y="122"/>
                  </a:lnTo>
                  <a:lnTo>
                    <a:pt x="156" y="112"/>
                  </a:lnTo>
                  <a:lnTo>
                    <a:pt x="156" y="112"/>
                  </a:lnTo>
                  <a:lnTo>
                    <a:pt x="160" y="110"/>
                  </a:lnTo>
                  <a:lnTo>
                    <a:pt x="160" y="108"/>
                  </a:lnTo>
                  <a:lnTo>
                    <a:pt x="160" y="108"/>
                  </a:lnTo>
                  <a:lnTo>
                    <a:pt x="158" y="106"/>
                  </a:lnTo>
                  <a:lnTo>
                    <a:pt x="158" y="106"/>
                  </a:lnTo>
                  <a:lnTo>
                    <a:pt x="158" y="104"/>
                  </a:lnTo>
                  <a:lnTo>
                    <a:pt x="158" y="104"/>
                  </a:lnTo>
                  <a:lnTo>
                    <a:pt x="160" y="102"/>
                  </a:lnTo>
                  <a:lnTo>
                    <a:pt x="160" y="102"/>
                  </a:lnTo>
                  <a:lnTo>
                    <a:pt x="162" y="100"/>
                  </a:lnTo>
                  <a:lnTo>
                    <a:pt x="162" y="100"/>
                  </a:lnTo>
                  <a:lnTo>
                    <a:pt x="162" y="98"/>
                  </a:lnTo>
                  <a:lnTo>
                    <a:pt x="162" y="98"/>
                  </a:lnTo>
                  <a:lnTo>
                    <a:pt x="162" y="96"/>
                  </a:lnTo>
                  <a:lnTo>
                    <a:pt x="162" y="96"/>
                  </a:lnTo>
                  <a:lnTo>
                    <a:pt x="164" y="94"/>
                  </a:lnTo>
                  <a:lnTo>
                    <a:pt x="164" y="94"/>
                  </a:lnTo>
                  <a:lnTo>
                    <a:pt x="164" y="92"/>
                  </a:lnTo>
                  <a:lnTo>
                    <a:pt x="164" y="92"/>
                  </a:lnTo>
                  <a:lnTo>
                    <a:pt x="164" y="90"/>
                  </a:lnTo>
                  <a:lnTo>
                    <a:pt x="164" y="90"/>
                  </a:lnTo>
                  <a:lnTo>
                    <a:pt x="166" y="88"/>
                  </a:lnTo>
                  <a:lnTo>
                    <a:pt x="166" y="88"/>
                  </a:lnTo>
                  <a:lnTo>
                    <a:pt x="166" y="86"/>
                  </a:lnTo>
                  <a:lnTo>
                    <a:pt x="166" y="86"/>
                  </a:lnTo>
                  <a:lnTo>
                    <a:pt x="166" y="84"/>
                  </a:lnTo>
                  <a:lnTo>
                    <a:pt x="166" y="84"/>
                  </a:lnTo>
                  <a:lnTo>
                    <a:pt x="166" y="82"/>
                  </a:lnTo>
                  <a:lnTo>
                    <a:pt x="166" y="82"/>
                  </a:lnTo>
                  <a:lnTo>
                    <a:pt x="168" y="82"/>
                  </a:lnTo>
                  <a:lnTo>
                    <a:pt x="168" y="82"/>
                  </a:lnTo>
                  <a:lnTo>
                    <a:pt x="172" y="82"/>
                  </a:lnTo>
                  <a:lnTo>
                    <a:pt x="172" y="82"/>
                  </a:lnTo>
                  <a:lnTo>
                    <a:pt x="172" y="80"/>
                  </a:lnTo>
                  <a:lnTo>
                    <a:pt x="172" y="80"/>
                  </a:lnTo>
                  <a:lnTo>
                    <a:pt x="174" y="80"/>
                  </a:lnTo>
                  <a:lnTo>
                    <a:pt x="174" y="80"/>
                  </a:lnTo>
                  <a:lnTo>
                    <a:pt x="174" y="80"/>
                  </a:lnTo>
                  <a:lnTo>
                    <a:pt x="174" y="80"/>
                  </a:lnTo>
                  <a:lnTo>
                    <a:pt x="176" y="78"/>
                  </a:lnTo>
                  <a:lnTo>
                    <a:pt x="176" y="78"/>
                  </a:lnTo>
                  <a:lnTo>
                    <a:pt x="176" y="76"/>
                  </a:lnTo>
                  <a:lnTo>
                    <a:pt x="174" y="76"/>
                  </a:lnTo>
                  <a:lnTo>
                    <a:pt x="174" y="76"/>
                  </a:lnTo>
                  <a:lnTo>
                    <a:pt x="172" y="76"/>
                  </a:lnTo>
                  <a:lnTo>
                    <a:pt x="172" y="76"/>
                  </a:lnTo>
                  <a:lnTo>
                    <a:pt x="170" y="74"/>
                  </a:lnTo>
                  <a:lnTo>
                    <a:pt x="170" y="72"/>
                  </a:lnTo>
                  <a:lnTo>
                    <a:pt x="170" y="72"/>
                  </a:lnTo>
                  <a:lnTo>
                    <a:pt x="174" y="66"/>
                  </a:lnTo>
                  <a:lnTo>
                    <a:pt x="174" y="66"/>
                  </a:lnTo>
                  <a:lnTo>
                    <a:pt x="174" y="64"/>
                  </a:lnTo>
                  <a:lnTo>
                    <a:pt x="174" y="64"/>
                  </a:lnTo>
                  <a:lnTo>
                    <a:pt x="176" y="62"/>
                  </a:lnTo>
                  <a:lnTo>
                    <a:pt x="176" y="62"/>
                  </a:lnTo>
                  <a:lnTo>
                    <a:pt x="176" y="60"/>
                  </a:lnTo>
                  <a:lnTo>
                    <a:pt x="176" y="60"/>
                  </a:lnTo>
                  <a:lnTo>
                    <a:pt x="180" y="56"/>
                  </a:lnTo>
                  <a:lnTo>
                    <a:pt x="182" y="56"/>
                  </a:lnTo>
                  <a:lnTo>
                    <a:pt x="182" y="56"/>
                  </a:lnTo>
                  <a:lnTo>
                    <a:pt x="184" y="56"/>
                  </a:lnTo>
                  <a:lnTo>
                    <a:pt x="184" y="56"/>
                  </a:lnTo>
                  <a:lnTo>
                    <a:pt x="186" y="54"/>
                  </a:lnTo>
                  <a:lnTo>
                    <a:pt x="186" y="54"/>
                  </a:lnTo>
                  <a:lnTo>
                    <a:pt x="186" y="52"/>
                  </a:lnTo>
                  <a:lnTo>
                    <a:pt x="186" y="52"/>
                  </a:lnTo>
                  <a:lnTo>
                    <a:pt x="186" y="50"/>
                  </a:lnTo>
                  <a:lnTo>
                    <a:pt x="186" y="50"/>
                  </a:lnTo>
                  <a:lnTo>
                    <a:pt x="180" y="50"/>
                  </a:lnTo>
                  <a:lnTo>
                    <a:pt x="180" y="50"/>
                  </a:lnTo>
                  <a:lnTo>
                    <a:pt x="180" y="48"/>
                  </a:lnTo>
                  <a:lnTo>
                    <a:pt x="180" y="48"/>
                  </a:lnTo>
                  <a:lnTo>
                    <a:pt x="180" y="44"/>
                  </a:lnTo>
                  <a:lnTo>
                    <a:pt x="180" y="44"/>
                  </a:lnTo>
                  <a:lnTo>
                    <a:pt x="182" y="42"/>
                  </a:lnTo>
                  <a:lnTo>
                    <a:pt x="182" y="42"/>
                  </a:lnTo>
                  <a:lnTo>
                    <a:pt x="182" y="40"/>
                  </a:lnTo>
                  <a:lnTo>
                    <a:pt x="182" y="40"/>
                  </a:lnTo>
                  <a:lnTo>
                    <a:pt x="182" y="38"/>
                  </a:lnTo>
                  <a:lnTo>
                    <a:pt x="182" y="38"/>
                  </a:lnTo>
                  <a:lnTo>
                    <a:pt x="182" y="38"/>
                  </a:lnTo>
                  <a:lnTo>
                    <a:pt x="182" y="38"/>
                  </a:lnTo>
                  <a:lnTo>
                    <a:pt x="184" y="34"/>
                  </a:lnTo>
                  <a:lnTo>
                    <a:pt x="184" y="34"/>
                  </a:lnTo>
                  <a:lnTo>
                    <a:pt x="184" y="34"/>
                  </a:lnTo>
                  <a:lnTo>
                    <a:pt x="184" y="34"/>
                  </a:lnTo>
                  <a:lnTo>
                    <a:pt x="186" y="32"/>
                  </a:lnTo>
                  <a:lnTo>
                    <a:pt x="186" y="32"/>
                  </a:lnTo>
                  <a:lnTo>
                    <a:pt x="188" y="32"/>
                  </a:lnTo>
                  <a:lnTo>
                    <a:pt x="188" y="32"/>
                  </a:lnTo>
                  <a:lnTo>
                    <a:pt x="188" y="30"/>
                  </a:lnTo>
                  <a:lnTo>
                    <a:pt x="188" y="30"/>
                  </a:lnTo>
                  <a:lnTo>
                    <a:pt x="190" y="28"/>
                  </a:lnTo>
                  <a:lnTo>
                    <a:pt x="190" y="28"/>
                  </a:lnTo>
                  <a:lnTo>
                    <a:pt x="190" y="26"/>
                  </a:lnTo>
                  <a:lnTo>
                    <a:pt x="190" y="26"/>
                  </a:lnTo>
                  <a:lnTo>
                    <a:pt x="190" y="24"/>
                  </a:lnTo>
                  <a:lnTo>
                    <a:pt x="190" y="24"/>
                  </a:lnTo>
                  <a:lnTo>
                    <a:pt x="192" y="22"/>
                  </a:lnTo>
                  <a:lnTo>
                    <a:pt x="192" y="22"/>
                  </a:lnTo>
                  <a:lnTo>
                    <a:pt x="192" y="20"/>
                  </a:lnTo>
                  <a:lnTo>
                    <a:pt x="192" y="20"/>
                  </a:lnTo>
                  <a:lnTo>
                    <a:pt x="192" y="18"/>
                  </a:lnTo>
                  <a:lnTo>
                    <a:pt x="192" y="18"/>
                  </a:lnTo>
                  <a:lnTo>
                    <a:pt x="192" y="16"/>
                  </a:lnTo>
                  <a:lnTo>
                    <a:pt x="192" y="16"/>
                  </a:lnTo>
                  <a:lnTo>
                    <a:pt x="192" y="14"/>
                  </a:lnTo>
                  <a:lnTo>
                    <a:pt x="192" y="14"/>
                  </a:lnTo>
                  <a:lnTo>
                    <a:pt x="192" y="14"/>
                  </a:lnTo>
                  <a:lnTo>
                    <a:pt x="192" y="14"/>
                  </a:lnTo>
                  <a:lnTo>
                    <a:pt x="194" y="10"/>
                  </a:lnTo>
                  <a:lnTo>
                    <a:pt x="192" y="10"/>
                  </a:lnTo>
                  <a:lnTo>
                    <a:pt x="192" y="10"/>
                  </a:lnTo>
                  <a:lnTo>
                    <a:pt x="192" y="8"/>
                  </a:lnTo>
                  <a:lnTo>
                    <a:pt x="192" y="8"/>
                  </a:lnTo>
                  <a:lnTo>
                    <a:pt x="192" y="6"/>
                  </a:lnTo>
                  <a:lnTo>
                    <a:pt x="192" y="6"/>
                  </a:lnTo>
                  <a:lnTo>
                    <a:pt x="190" y="4"/>
                  </a:lnTo>
                  <a:lnTo>
                    <a:pt x="190" y="4"/>
                  </a:lnTo>
                  <a:lnTo>
                    <a:pt x="190" y="4"/>
                  </a:lnTo>
                  <a:lnTo>
                    <a:pt x="190" y="4"/>
                  </a:lnTo>
                  <a:lnTo>
                    <a:pt x="188" y="2"/>
                  </a:lnTo>
                  <a:lnTo>
                    <a:pt x="188" y="2"/>
                  </a:lnTo>
                  <a:lnTo>
                    <a:pt x="188" y="2"/>
                  </a:lnTo>
                  <a:lnTo>
                    <a:pt x="188" y="2"/>
                  </a:lnTo>
                  <a:lnTo>
                    <a:pt x="184" y="0"/>
                  </a:lnTo>
                  <a:lnTo>
                    <a:pt x="184" y="0"/>
                  </a:lnTo>
                  <a:lnTo>
                    <a:pt x="182" y="2"/>
                  </a:lnTo>
                  <a:lnTo>
                    <a:pt x="182" y="2"/>
                  </a:lnTo>
                  <a:lnTo>
                    <a:pt x="180" y="2"/>
                  </a:lnTo>
                  <a:lnTo>
                    <a:pt x="180" y="2"/>
                  </a:lnTo>
                  <a:lnTo>
                    <a:pt x="178" y="4"/>
                  </a:lnTo>
                  <a:lnTo>
                    <a:pt x="178" y="4"/>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sp>
          <p:nvSpPr>
            <p:cNvPr id="21" name="Freeform 42"/>
            <p:cNvSpPr/>
            <p:nvPr/>
          </p:nvSpPr>
          <p:spPr bwMode="auto">
            <a:xfrm>
              <a:off x="6674843" y="2894387"/>
              <a:ext cx="766097" cy="1121389"/>
            </a:xfrm>
            <a:custGeom>
              <a:avLst/>
              <a:gdLst>
                <a:gd name="T0" fmla="*/ 74 w 414"/>
                <a:gd name="T1" fmla="*/ 80 h 606"/>
                <a:gd name="T2" fmla="*/ 26 w 414"/>
                <a:gd name="T3" fmla="*/ 20 h 606"/>
                <a:gd name="T4" fmla="*/ 14 w 414"/>
                <a:gd name="T5" fmla="*/ 14 h 606"/>
                <a:gd name="T6" fmla="*/ 4 w 414"/>
                <a:gd name="T7" fmla="*/ 10 h 606"/>
                <a:gd name="T8" fmla="*/ 14 w 414"/>
                <a:gd name="T9" fmla="*/ 36 h 606"/>
                <a:gd name="T10" fmla="*/ 20 w 414"/>
                <a:gd name="T11" fmla="*/ 52 h 606"/>
                <a:gd name="T12" fmla="*/ 22 w 414"/>
                <a:gd name="T13" fmla="*/ 74 h 606"/>
                <a:gd name="T14" fmla="*/ 24 w 414"/>
                <a:gd name="T15" fmla="*/ 94 h 606"/>
                <a:gd name="T16" fmla="*/ 28 w 414"/>
                <a:gd name="T17" fmla="*/ 114 h 606"/>
                <a:gd name="T18" fmla="*/ 30 w 414"/>
                <a:gd name="T19" fmla="*/ 130 h 606"/>
                <a:gd name="T20" fmla="*/ 32 w 414"/>
                <a:gd name="T21" fmla="*/ 156 h 606"/>
                <a:gd name="T22" fmla="*/ 38 w 414"/>
                <a:gd name="T23" fmla="*/ 178 h 606"/>
                <a:gd name="T24" fmla="*/ 40 w 414"/>
                <a:gd name="T25" fmla="*/ 198 h 606"/>
                <a:gd name="T26" fmla="*/ 40 w 414"/>
                <a:gd name="T27" fmla="*/ 218 h 606"/>
                <a:gd name="T28" fmla="*/ 44 w 414"/>
                <a:gd name="T29" fmla="*/ 238 h 606"/>
                <a:gd name="T30" fmla="*/ 52 w 414"/>
                <a:gd name="T31" fmla="*/ 270 h 606"/>
                <a:gd name="T32" fmla="*/ 54 w 414"/>
                <a:gd name="T33" fmla="*/ 288 h 606"/>
                <a:gd name="T34" fmla="*/ 58 w 414"/>
                <a:gd name="T35" fmla="*/ 310 h 606"/>
                <a:gd name="T36" fmla="*/ 64 w 414"/>
                <a:gd name="T37" fmla="*/ 326 h 606"/>
                <a:gd name="T38" fmla="*/ 68 w 414"/>
                <a:gd name="T39" fmla="*/ 348 h 606"/>
                <a:gd name="T40" fmla="*/ 74 w 414"/>
                <a:gd name="T41" fmla="*/ 372 h 606"/>
                <a:gd name="T42" fmla="*/ 88 w 414"/>
                <a:gd name="T43" fmla="*/ 398 h 606"/>
                <a:gd name="T44" fmla="*/ 96 w 414"/>
                <a:gd name="T45" fmla="*/ 420 h 606"/>
                <a:gd name="T46" fmla="*/ 102 w 414"/>
                <a:gd name="T47" fmla="*/ 436 h 606"/>
                <a:gd name="T48" fmla="*/ 118 w 414"/>
                <a:gd name="T49" fmla="*/ 460 h 606"/>
                <a:gd name="T50" fmla="*/ 136 w 414"/>
                <a:gd name="T51" fmla="*/ 488 h 606"/>
                <a:gd name="T52" fmla="*/ 146 w 414"/>
                <a:gd name="T53" fmla="*/ 506 h 606"/>
                <a:gd name="T54" fmla="*/ 156 w 414"/>
                <a:gd name="T55" fmla="*/ 522 h 606"/>
                <a:gd name="T56" fmla="*/ 176 w 414"/>
                <a:gd name="T57" fmla="*/ 544 h 606"/>
                <a:gd name="T58" fmla="*/ 190 w 414"/>
                <a:gd name="T59" fmla="*/ 558 h 606"/>
                <a:gd name="T60" fmla="*/ 216 w 414"/>
                <a:gd name="T61" fmla="*/ 580 h 606"/>
                <a:gd name="T62" fmla="*/ 234 w 414"/>
                <a:gd name="T63" fmla="*/ 592 h 606"/>
                <a:gd name="T64" fmla="*/ 256 w 414"/>
                <a:gd name="T65" fmla="*/ 600 h 606"/>
                <a:gd name="T66" fmla="*/ 270 w 414"/>
                <a:gd name="T67" fmla="*/ 606 h 606"/>
                <a:gd name="T68" fmla="*/ 296 w 414"/>
                <a:gd name="T69" fmla="*/ 604 h 606"/>
                <a:gd name="T70" fmla="*/ 316 w 414"/>
                <a:gd name="T71" fmla="*/ 600 h 606"/>
                <a:gd name="T72" fmla="*/ 342 w 414"/>
                <a:gd name="T73" fmla="*/ 592 h 606"/>
                <a:gd name="T74" fmla="*/ 364 w 414"/>
                <a:gd name="T75" fmla="*/ 586 h 606"/>
                <a:gd name="T76" fmla="*/ 382 w 414"/>
                <a:gd name="T77" fmla="*/ 578 h 606"/>
                <a:gd name="T78" fmla="*/ 390 w 414"/>
                <a:gd name="T79" fmla="*/ 572 h 606"/>
                <a:gd name="T80" fmla="*/ 398 w 414"/>
                <a:gd name="T81" fmla="*/ 564 h 606"/>
                <a:gd name="T82" fmla="*/ 412 w 414"/>
                <a:gd name="T83" fmla="*/ 560 h 606"/>
                <a:gd name="T84" fmla="*/ 384 w 414"/>
                <a:gd name="T85" fmla="*/ 552 h 606"/>
                <a:gd name="T86" fmla="*/ 360 w 414"/>
                <a:gd name="T87" fmla="*/ 546 h 606"/>
                <a:gd name="T88" fmla="*/ 344 w 414"/>
                <a:gd name="T89" fmla="*/ 540 h 606"/>
                <a:gd name="T90" fmla="*/ 330 w 414"/>
                <a:gd name="T91" fmla="*/ 528 h 606"/>
                <a:gd name="T92" fmla="*/ 298 w 414"/>
                <a:gd name="T93" fmla="*/ 506 h 606"/>
                <a:gd name="T94" fmla="*/ 274 w 414"/>
                <a:gd name="T95" fmla="*/ 478 h 606"/>
                <a:gd name="T96" fmla="*/ 264 w 414"/>
                <a:gd name="T97" fmla="*/ 464 h 606"/>
                <a:gd name="T98" fmla="*/ 246 w 414"/>
                <a:gd name="T99" fmla="*/ 436 h 606"/>
                <a:gd name="T100" fmla="*/ 228 w 414"/>
                <a:gd name="T101" fmla="*/ 410 h 606"/>
                <a:gd name="T102" fmla="*/ 190 w 414"/>
                <a:gd name="T103" fmla="*/ 346 h 606"/>
                <a:gd name="T104" fmla="*/ 180 w 414"/>
                <a:gd name="T105" fmla="*/ 322 h 606"/>
                <a:gd name="T106" fmla="*/ 166 w 414"/>
                <a:gd name="T107" fmla="*/ 294 h 606"/>
                <a:gd name="T108" fmla="*/ 152 w 414"/>
                <a:gd name="T109" fmla="*/ 264 h 606"/>
                <a:gd name="T110" fmla="*/ 136 w 414"/>
                <a:gd name="T111" fmla="*/ 230 h 606"/>
                <a:gd name="T112" fmla="*/ 120 w 414"/>
                <a:gd name="T113" fmla="*/ 190 h 606"/>
                <a:gd name="T114" fmla="*/ 116 w 414"/>
                <a:gd name="T115" fmla="*/ 172 h 606"/>
                <a:gd name="T116" fmla="*/ 112 w 414"/>
                <a:gd name="T117" fmla="*/ 162 h 606"/>
                <a:gd name="T118" fmla="*/ 100 w 414"/>
                <a:gd name="T119" fmla="*/ 13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4" h="606">
                  <a:moveTo>
                    <a:pt x="90" y="116"/>
                  </a:moveTo>
                  <a:lnTo>
                    <a:pt x="90" y="116"/>
                  </a:lnTo>
                  <a:lnTo>
                    <a:pt x="90" y="114"/>
                  </a:lnTo>
                  <a:lnTo>
                    <a:pt x="90" y="114"/>
                  </a:lnTo>
                  <a:lnTo>
                    <a:pt x="88" y="110"/>
                  </a:lnTo>
                  <a:lnTo>
                    <a:pt x="88" y="106"/>
                  </a:lnTo>
                  <a:lnTo>
                    <a:pt x="88" y="106"/>
                  </a:lnTo>
                  <a:lnTo>
                    <a:pt x="90" y="106"/>
                  </a:lnTo>
                  <a:lnTo>
                    <a:pt x="90" y="106"/>
                  </a:lnTo>
                  <a:lnTo>
                    <a:pt x="90" y="102"/>
                  </a:lnTo>
                  <a:lnTo>
                    <a:pt x="88" y="102"/>
                  </a:lnTo>
                  <a:lnTo>
                    <a:pt x="88" y="102"/>
                  </a:lnTo>
                  <a:lnTo>
                    <a:pt x="88" y="102"/>
                  </a:lnTo>
                  <a:lnTo>
                    <a:pt x="88" y="102"/>
                  </a:lnTo>
                  <a:lnTo>
                    <a:pt x="82" y="90"/>
                  </a:lnTo>
                  <a:lnTo>
                    <a:pt x="74" y="80"/>
                  </a:lnTo>
                  <a:lnTo>
                    <a:pt x="74" y="80"/>
                  </a:lnTo>
                  <a:lnTo>
                    <a:pt x="74" y="80"/>
                  </a:lnTo>
                  <a:lnTo>
                    <a:pt x="74" y="80"/>
                  </a:lnTo>
                  <a:lnTo>
                    <a:pt x="74" y="78"/>
                  </a:lnTo>
                  <a:lnTo>
                    <a:pt x="74" y="78"/>
                  </a:lnTo>
                  <a:lnTo>
                    <a:pt x="72" y="76"/>
                  </a:lnTo>
                  <a:lnTo>
                    <a:pt x="72" y="76"/>
                  </a:lnTo>
                  <a:lnTo>
                    <a:pt x="60" y="62"/>
                  </a:lnTo>
                  <a:lnTo>
                    <a:pt x="52" y="46"/>
                  </a:lnTo>
                  <a:lnTo>
                    <a:pt x="42" y="32"/>
                  </a:lnTo>
                  <a:lnTo>
                    <a:pt x="32" y="18"/>
                  </a:lnTo>
                  <a:lnTo>
                    <a:pt x="32" y="18"/>
                  </a:lnTo>
                  <a:lnTo>
                    <a:pt x="32" y="16"/>
                  </a:lnTo>
                  <a:lnTo>
                    <a:pt x="32" y="16"/>
                  </a:lnTo>
                  <a:lnTo>
                    <a:pt x="30" y="16"/>
                  </a:lnTo>
                  <a:lnTo>
                    <a:pt x="28" y="18"/>
                  </a:lnTo>
                  <a:lnTo>
                    <a:pt x="28" y="18"/>
                  </a:lnTo>
                  <a:lnTo>
                    <a:pt x="28" y="18"/>
                  </a:lnTo>
                  <a:lnTo>
                    <a:pt x="28" y="18"/>
                  </a:lnTo>
                  <a:lnTo>
                    <a:pt x="26" y="20"/>
                  </a:lnTo>
                  <a:lnTo>
                    <a:pt x="26" y="20"/>
                  </a:lnTo>
                  <a:lnTo>
                    <a:pt x="26" y="20"/>
                  </a:lnTo>
                  <a:lnTo>
                    <a:pt x="24" y="20"/>
                  </a:lnTo>
                  <a:lnTo>
                    <a:pt x="24" y="20"/>
                  </a:lnTo>
                  <a:lnTo>
                    <a:pt x="22" y="18"/>
                  </a:lnTo>
                  <a:lnTo>
                    <a:pt x="22" y="18"/>
                  </a:lnTo>
                  <a:lnTo>
                    <a:pt x="20" y="18"/>
                  </a:lnTo>
                  <a:lnTo>
                    <a:pt x="18" y="20"/>
                  </a:lnTo>
                  <a:lnTo>
                    <a:pt x="18" y="20"/>
                  </a:lnTo>
                  <a:lnTo>
                    <a:pt x="18" y="20"/>
                  </a:lnTo>
                  <a:lnTo>
                    <a:pt x="16" y="20"/>
                  </a:lnTo>
                  <a:lnTo>
                    <a:pt x="16" y="20"/>
                  </a:lnTo>
                  <a:lnTo>
                    <a:pt x="16" y="18"/>
                  </a:lnTo>
                  <a:lnTo>
                    <a:pt x="16" y="18"/>
                  </a:lnTo>
                  <a:lnTo>
                    <a:pt x="14" y="16"/>
                  </a:lnTo>
                  <a:lnTo>
                    <a:pt x="14" y="16"/>
                  </a:lnTo>
                  <a:lnTo>
                    <a:pt x="14" y="14"/>
                  </a:lnTo>
                  <a:lnTo>
                    <a:pt x="14" y="14"/>
                  </a:lnTo>
                  <a:lnTo>
                    <a:pt x="6" y="2"/>
                  </a:lnTo>
                  <a:lnTo>
                    <a:pt x="6" y="2"/>
                  </a:lnTo>
                  <a:lnTo>
                    <a:pt x="6" y="2"/>
                  </a:lnTo>
                  <a:lnTo>
                    <a:pt x="6" y="2"/>
                  </a:lnTo>
                  <a:lnTo>
                    <a:pt x="2" y="0"/>
                  </a:lnTo>
                  <a:lnTo>
                    <a:pt x="2" y="0"/>
                  </a:lnTo>
                  <a:lnTo>
                    <a:pt x="2" y="2"/>
                  </a:lnTo>
                  <a:lnTo>
                    <a:pt x="0" y="2"/>
                  </a:lnTo>
                  <a:lnTo>
                    <a:pt x="0" y="2"/>
                  </a:lnTo>
                  <a:lnTo>
                    <a:pt x="0" y="4"/>
                  </a:lnTo>
                  <a:lnTo>
                    <a:pt x="0" y="4"/>
                  </a:lnTo>
                  <a:lnTo>
                    <a:pt x="0" y="6"/>
                  </a:lnTo>
                  <a:lnTo>
                    <a:pt x="0" y="6"/>
                  </a:lnTo>
                  <a:lnTo>
                    <a:pt x="2" y="10"/>
                  </a:lnTo>
                  <a:lnTo>
                    <a:pt x="2" y="10"/>
                  </a:lnTo>
                  <a:lnTo>
                    <a:pt x="2" y="10"/>
                  </a:lnTo>
                  <a:lnTo>
                    <a:pt x="2" y="10"/>
                  </a:lnTo>
                  <a:lnTo>
                    <a:pt x="4" y="10"/>
                  </a:lnTo>
                  <a:lnTo>
                    <a:pt x="4" y="12"/>
                  </a:lnTo>
                  <a:lnTo>
                    <a:pt x="4" y="12"/>
                  </a:lnTo>
                  <a:lnTo>
                    <a:pt x="4" y="14"/>
                  </a:lnTo>
                  <a:lnTo>
                    <a:pt x="4" y="14"/>
                  </a:lnTo>
                  <a:lnTo>
                    <a:pt x="6" y="18"/>
                  </a:lnTo>
                  <a:lnTo>
                    <a:pt x="6" y="18"/>
                  </a:lnTo>
                  <a:lnTo>
                    <a:pt x="6" y="18"/>
                  </a:lnTo>
                  <a:lnTo>
                    <a:pt x="6" y="18"/>
                  </a:lnTo>
                  <a:lnTo>
                    <a:pt x="10" y="20"/>
                  </a:lnTo>
                  <a:lnTo>
                    <a:pt x="10" y="22"/>
                  </a:lnTo>
                  <a:lnTo>
                    <a:pt x="10" y="26"/>
                  </a:lnTo>
                  <a:lnTo>
                    <a:pt x="12" y="30"/>
                  </a:lnTo>
                  <a:lnTo>
                    <a:pt x="12" y="30"/>
                  </a:lnTo>
                  <a:lnTo>
                    <a:pt x="12" y="32"/>
                  </a:lnTo>
                  <a:lnTo>
                    <a:pt x="12" y="32"/>
                  </a:lnTo>
                  <a:lnTo>
                    <a:pt x="12" y="34"/>
                  </a:lnTo>
                  <a:lnTo>
                    <a:pt x="12" y="34"/>
                  </a:lnTo>
                  <a:lnTo>
                    <a:pt x="14" y="36"/>
                  </a:lnTo>
                  <a:lnTo>
                    <a:pt x="14" y="36"/>
                  </a:lnTo>
                  <a:lnTo>
                    <a:pt x="16" y="36"/>
                  </a:lnTo>
                  <a:lnTo>
                    <a:pt x="16" y="38"/>
                  </a:lnTo>
                  <a:lnTo>
                    <a:pt x="14" y="38"/>
                  </a:lnTo>
                  <a:lnTo>
                    <a:pt x="16" y="40"/>
                  </a:lnTo>
                  <a:lnTo>
                    <a:pt x="16" y="40"/>
                  </a:lnTo>
                  <a:lnTo>
                    <a:pt x="16" y="40"/>
                  </a:lnTo>
                  <a:lnTo>
                    <a:pt x="16" y="40"/>
                  </a:lnTo>
                  <a:lnTo>
                    <a:pt x="16" y="44"/>
                  </a:lnTo>
                  <a:lnTo>
                    <a:pt x="16" y="44"/>
                  </a:lnTo>
                  <a:lnTo>
                    <a:pt x="18" y="46"/>
                  </a:lnTo>
                  <a:lnTo>
                    <a:pt x="18" y="46"/>
                  </a:lnTo>
                  <a:lnTo>
                    <a:pt x="18" y="48"/>
                  </a:lnTo>
                  <a:lnTo>
                    <a:pt x="18" y="48"/>
                  </a:lnTo>
                  <a:lnTo>
                    <a:pt x="18" y="52"/>
                  </a:lnTo>
                  <a:lnTo>
                    <a:pt x="18" y="52"/>
                  </a:lnTo>
                  <a:lnTo>
                    <a:pt x="20" y="52"/>
                  </a:lnTo>
                  <a:lnTo>
                    <a:pt x="20" y="52"/>
                  </a:lnTo>
                  <a:lnTo>
                    <a:pt x="20" y="54"/>
                  </a:lnTo>
                  <a:lnTo>
                    <a:pt x="20" y="56"/>
                  </a:lnTo>
                  <a:lnTo>
                    <a:pt x="20" y="56"/>
                  </a:lnTo>
                  <a:lnTo>
                    <a:pt x="22" y="56"/>
                  </a:lnTo>
                  <a:lnTo>
                    <a:pt x="22" y="56"/>
                  </a:lnTo>
                  <a:lnTo>
                    <a:pt x="22" y="58"/>
                  </a:lnTo>
                  <a:lnTo>
                    <a:pt x="22" y="58"/>
                  </a:lnTo>
                  <a:lnTo>
                    <a:pt x="22" y="60"/>
                  </a:lnTo>
                  <a:lnTo>
                    <a:pt x="22" y="60"/>
                  </a:lnTo>
                  <a:lnTo>
                    <a:pt x="22" y="62"/>
                  </a:lnTo>
                  <a:lnTo>
                    <a:pt x="22" y="62"/>
                  </a:lnTo>
                  <a:lnTo>
                    <a:pt x="22" y="66"/>
                  </a:lnTo>
                  <a:lnTo>
                    <a:pt x="22" y="66"/>
                  </a:lnTo>
                  <a:lnTo>
                    <a:pt x="22" y="68"/>
                  </a:lnTo>
                  <a:lnTo>
                    <a:pt x="22" y="68"/>
                  </a:lnTo>
                  <a:lnTo>
                    <a:pt x="22" y="70"/>
                  </a:lnTo>
                  <a:lnTo>
                    <a:pt x="22" y="70"/>
                  </a:lnTo>
                  <a:lnTo>
                    <a:pt x="22" y="74"/>
                  </a:lnTo>
                  <a:lnTo>
                    <a:pt x="22" y="74"/>
                  </a:lnTo>
                  <a:lnTo>
                    <a:pt x="22" y="78"/>
                  </a:lnTo>
                  <a:lnTo>
                    <a:pt x="22" y="78"/>
                  </a:lnTo>
                  <a:lnTo>
                    <a:pt x="22" y="78"/>
                  </a:lnTo>
                  <a:lnTo>
                    <a:pt x="22" y="78"/>
                  </a:lnTo>
                  <a:lnTo>
                    <a:pt x="22" y="78"/>
                  </a:lnTo>
                  <a:lnTo>
                    <a:pt x="24" y="78"/>
                  </a:lnTo>
                  <a:lnTo>
                    <a:pt x="24" y="78"/>
                  </a:lnTo>
                  <a:lnTo>
                    <a:pt x="28" y="80"/>
                  </a:lnTo>
                  <a:lnTo>
                    <a:pt x="26" y="84"/>
                  </a:lnTo>
                  <a:lnTo>
                    <a:pt x="26" y="86"/>
                  </a:lnTo>
                  <a:lnTo>
                    <a:pt x="26" y="90"/>
                  </a:lnTo>
                  <a:lnTo>
                    <a:pt x="26" y="90"/>
                  </a:lnTo>
                  <a:lnTo>
                    <a:pt x="26" y="90"/>
                  </a:lnTo>
                  <a:lnTo>
                    <a:pt x="26" y="90"/>
                  </a:lnTo>
                  <a:lnTo>
                    <a:pt x="26" y="92"/>
                  </a:lnTo>
                  <a:lnTo>
                    <a:pt x="26" y="94"/>
                  </a:lnTo>
                  <a:lnTo>
                    <a:pt x="24" y="94"/>
                  </a:lnTo>
                  <a:lnTo>
                    <a:pt x="24" y="94"/>
                  </a:lnTo>
                  <a:lnTo>
                    <a:pt x="24" y="96"/>
                  </a:lnTo>
                  <a:lnTo>
                    <a:pt x="26" y="98"/>
                  </a:lnTo>
                  <a:lnTo>
                    <a:pt x="26" y="98"/>
                  </a:lnTo>
                  <a:lnTo>
                    <a:pt x="26" y="98"/>
                  </a:lnTo>
                  <a:lnTo>
                    <a:pt x="26" y="98"/>
                  </a:lnTo>
                  <a:lnTo>
                    <a:pt x="28" y="98"/>
                  </a:lnTo>
                  <a:lnTo>
                    <a:pt x="28" y="100"/>
                  </a:lnTo>
                  <a:lnTo>
                    <a:pt x="28" y="104"/>
                  </a:lnTo>
                  <a:lnTo>
                    <a:pt x="28" y="104"/>
                  </a:lnTo>
                  <a:lnTo>
                    <a:pt x="28" y="104"/>
                  </a:lnTo>
                  <a:lnTo>
                    <a:pt x="26" y="106"/>
                  </a:lnTo>
                  <a:lnTo>
                    <a:pt x="26" y="106"/>
                  </a:lnTo>
                  <a:lnTo>
                    <a:pt x="24" y="106"/>
                  </a:lnTo>
                  <a:lnTo>
                    <a:pt x="26" y="108"/>
                  </a:lnTo>
                  <a:lnTo>
                    <a:pt x="28" y="112"/>
                  </a:lnTo>
                  <a:lnTo>
                    <a:pt x="28" y="112"/>
                  </a:lnTo>
                  <a:lnTo>
                    <a:pt x="28" y="114"/>
                  </a:lnTo>
                  <a:lnTo>
                    <a:pt x="28" y="114"/>
                  </a:lnTo>
                  <a:lnTo>
                    <a:pt x="28" y="114"/>
                  </a:lnTo>
                  <a:lnTo>
                    <a:pt x="28" y="116"/>
                  </a:lnTo>
                  <a:lnTo>
                    <a:pt x="28" y="116"/>
                  </a:lnTo>
                  <a:lnTo>
                    <a:pt x="26" y="120"/>
                  </a:lnTo>
                  <a:lnTo>
                    <a:pt x="26" y="122"/>
                  </a:lnTo>
                  <a:lnTo>
                    <a:pt x="26" y="122"/>
                  </a:lnTo>
                  <a:lnTo>
                    <a:pt x="26" y="124"/>
                  </a:lnTo>
                  <a:lnTo>
                    <a:pt x="26" y="126"/>
                  </a:lnTo>
                  <a:lnTo>
                    <a:pt x="26" y="126"/>
                  </a:lnTo>
                  <a:lnTo>
                    <a:pt x="28" y="126"/>
                  </a:lnTo>
                  <a:lnTo>
                    <a:pt x="28" y="126"/>
                  </a:lnTo>
                  <a:lnTo>
                    <a:pt x="28" y="128"/>
                  </a:lnTo>
                  <a:lnTo>
                    <a:pt x="28" y="128"/>
                  </a:lnTo>
                  <a:lnTo>
                    <a:pt x="30" y="128"/>
                  </a:lnTo>
                  <a:lnTo>
                    <a:pt x="30" y="128"/>
                  </a:lnTo>
                  <a:lnTo>
                    <a:pt x="30" y="130"/>
                  </a:lnTo>
                  <a:lnTo>
                    <a:pt x="30" y="130"/>
                  </a:lnTo>
                  <a:lnTo>
                    <a:pt x="30" y="130"/>
                  </a:lnTo>
                  <a:lnTo>
                    <a:pt x="30" y="132"/>
                  </a:lnTo>
                  <a:lnTo>
                    <a:pt x="30" y="132"/>
                  </a:lnTo>
                  <a:lnTo>
                    <a:pt x="30" y="138"/>
                  </a:lnTo>
                  <a:lnTo>
                    <a:pt x="32" y="142"/>
                  </a:lnTo>
                  <a:lnTo>
                    <a:pt x="32" y="142"/>
                  </a:lnTo>
                  <a:lnTo>
                    <a:pt x="32" y="144"/>
                  </a:lnTo>
                  <a:lnTo>
                    <a:pt x="32" y="144"/>
                  </a:lnTo>
                  <a:lnTo>
                    <a:pt x="32" y="146"/>
                  </a:lnTo>
                  <a:lnTo>
                    <a:pt x="32" y="146"/>
                  </a:lnTo>
                  <a:lnTo>
                    <a:pt x="32" y="146"/>
                  </a:lnTo>
                  <a:lnTo>
                    <a:pt x="32" y="146"/>
                  </a:lnTo>
                  <a:lnTo>
                    <a:pt x="32" y="148"/>
                  </a:lnTo>
                  <a:lnTo>
                    <a:pt x="32" y="148"/>
                  </a:lnTo>
                  <a:lnTo>
                    <a:pt x="30" y="150"/>
                  </a:lnTo>
                  <a:lnTo>
                    <a:pt x="30" y="150"/>
                  </a:lnTo>
                  <a:lnTo>
                    <a:pt x="30" y="152"/>
                  </a:lnTo>
                  <a:lnTo>
                    <a:pt x="32" y="156"/>
                  </a:lnTo>
                  <a:lnTo>
                    <a:pt x="32" y="156"/>
                  </a:lnTo>
                  <a:lnTo>
                    <a:pt x="34" y="156"/>
                  </a:lnTo>
                  <a:lnTo>
                    <a:pt x="34" y="156"/>
                  </a:lnTo>
                  <a:lnTo>
                    <a:pt x="34" y="156"/>
                  </a:lnTo>
                  <a:lnTo>
                    <a:pt x="36" y="158"/>
                  </a:lnTo>
                  <a:lnTo>
                    <a:pt x="36" y="158"/>
                  </a:lnTo>
                  <a:lnTo>
                    <a:pt x="38" y="164"/>
                  </a:lnTo>
                  <a:lnTo>
                    <a:pt x="36" y="168"/>
                  </a:lnTo>
                  <a:lnTo>
                    <a:pt x="34" y="170"/>
                  </a:lnTo>
                  <a:lnTo>
                    <a:pt x="34" y="170"/>
                  </a:lnTo>
                  <a:lnTo>
                    <a:pt x="34" y="172"/>
                  </a:lnTo>
                  <a:lnTo>
                    <a:pt x="34" y="174"/>
                  </a:lnTo>
                  <a:lnTo>
                    <a:pt x="34" y="174"/>
                  </a:lnTo>
                  <a:lnTo>
                    <a:pt x="36" y="174"/>
                  </a:lnTo>
                  <a:lnTo>
                    <a:pt x="36" y="174"/>
                  </a:lnTo>
                  <a:lnTo>
                    <a:pt x="38" y="176"/>
                  </a:lnTo>
                  <a:lnTo>
                    <a:pt x="38" y="176"/>
                  </a:lnTo>
                  <a:lnTo>
                    <a:pt x="38" y="178"/>
                  </a:lnTo>
                  <a:lnTo>
                    <a:pt x="38" y="180"/>
                  </a:lnTo>
                  <a:lnTo>
                    <a:pt x="38" y="180"/>
                  </a:lnTo>
                  <a:lnTo>
                    <a:pt x="38" y="180"/>
                  </a:lnTo>
                  <a:lnTo>
                    <a:pt x="38" y="180"/>
                  </a:lnTo>
                  <a:lnTo>
                    <a:pt x="38" y="182"/>
                  </a:lnTo>
                  <a:lnTo>
                    <a:pt x="38" y="182"/>
                  </a:lnTo>
                  <a:lnTo>
                    <a:pt x="38" y="184"/>
                  </a:lnTo>
                  <a:lnTo>
                    <a:pt x="38" y="184"/>
                  </a:lnTo>
                  <a:lnTo>
                    <a:pt x="38" y="186"/>
                  </a:lnTo>
                  <a:lnTo>
                    <a:pt x="38" y="186"/>
                  </a:lnTo>
                  <a:lnTo>
                    <a:pt x="38" y="188"/>
                  </a:lnTo>
                  <a:lnTo>
                    <a:pt x="38" y="188"/>
                  </a:lnTo>
                  <a:lnTo>
                    <a:pt x="38" y="194"/>
                  </a:lnTo>
                  <a:lnTo>
                    <a:pt x="38" y="194"/>
                  </a:lnTo>
                  <a:lnTo>
                    <a:pt x="40" y="196"/>
                  </a:lnTo>
                  <a:lnTo>
                    <a:pt x="40" y="196"/>
                  </a:lnTo>
                  <a:lnTo>
                    <a:pt x="40" y="198"/>
                  </a:lnTo>
                  <a:lnTo>
                    <a:pt x="40" y="198"/>
                  </a:lnTo>
                  <a:lnTo>
                    <a:pt x="40" y="202"/>
                  </a:lnTo>
                  <a:lnTo>
                    <a:pt x="40" y="202"/>
                  </a:lnTo>
                  <a:lnTo>
                    <a:pt x="42" y="204"/>
                  </a:lnTo>
                  <a:lnTo>
                    <a:pt x="42" y="204"/>
                  </a:lnTo>
                  <a:lnTo>
                    <a:pt x="42" y="204"/>
                  </a:lnTo>
                  <a:lnTo>
                    <a:pt x="42" y="206"/>
                  </a:lnTo>
                  <a:lnTo>
                    <a:pt x="42" y="206"/>
                  </a:lnTo>
                  <a:lnTo>
                    <a:pt x="44" y="206"/>
                  </a:lnTo>
                  <a:lnTo>
                    <a:pt x="44" y="206"/>
                  </a:lnTo>
                  <a:lnTo>
                    <a:pt x="44" y="210"/>
                  </a:lnTo>
                  <a:lnTo>
                    <a:pt x="44" y="210"/>
                  </a:lnTo>
                  <a:lnTo>
                    <a:pt x="44" y="210"/>
                  </a:lnTo>
                  <a:lnTo>
                    <a:pt x="44" y="212"/>
                  </a:lnTo>
                  <a:lnTo>
                    <a:pt x="44" y="212"/>
                  </a:lnTo>
                  <a:lnTo>
                    <a:pt x="42" y="216"/>
                  </a:lnTo>
                  <a:lnTo>
                    <a:pt x="40" y="216"/>
                  </a:lnTo>
                  <a:lnTo>
                    <a:pt x="40" y="216"/>
                  </a:lnTo>
                  <a:lnTo>
                    <a:pt x="40" y="218"/>
                  </a:lnTo>
                  <a:lnTo>
                    <a:pt x="40" y="218"/>
                  </a:lnTo>
                  <a:lnTo>
                    <a:pt x="42" y="222"/>
                  </a:lnTo>
                  <a:lnTo>
                    <a:pt x="42" y="222"/>
                  </a:lnTo>
                  <a:lnTo>
                    <a:pt x="42" y="222"/>
                  </a:lnTo>
                  <a:lnTo>
                    <a:pt x="42" y="222"/>
                  </a:lnTo>
                  <a:lnTo>
                    <a:pt x="44" y="224"/>
                  </a:lnTo>
                  <a:lnTo>
                    <a:pt x="44" y="224"/>
                  </a:lnTo>
                  <a:lnTo>
                    <a:pt x="44" y="226"/>
                  </a:lnTo>
                  <a:lnTo>
                    <a:pt x="44" y="228"/>
                  </a:lnTo>
                  <a:lnTo>
                    <a:pt x="44" y="228"/>
                  </a:lnTo>
                  <a:lnTo>
                    <a:pt x="44" y="228"/>
                  </a:lnTo>
                  <a:lnTo>
                    <a:pt x="44" y="232"/>
                  </a:lnTo>
                  <a:lnTo>
                    <a:pt x="42" y="234"/>
                  </a:lnTo>
                  <a:lnTo>
                    <a:pt x="42" y="234"/>
                  </a:lnTo>
                  <a:lnTo>
                    <a:pt x="42" y="236"/>
                  </a:lnTo>
                  <a:lnTo>
                    <a:pt x="44" y="238"/>
                  </a:lnTo>
                  <a:lnTo>
                    <a:pt x="44" y="238"/>
                  </a:lnTo>
                  <a:lnTo>
                    <a:pt x="44" y="238"/>
                  </a:lnTo>
                  <a:lnTo>
                    <a:pt x="44" y="238"/>
                  </a:lnTo>
                  <a:lnTo>
                    <a:pt x="46" y="240"/>
                  </a:lnTo>
                  <a:lnTo>
                    <a:pt x="46" y="240"/>
                  </a:lnTo>
                  <a:lnTo>
                    <a:pt x="50" y="244"/>
                  </a:lnTo>
                  <a:lnTo>
                    <a:pt x="50" y="244"/>
                  </a:lnTo>
                  <a:lnTo>
                    <a:pt x="50" y="250"/>
                  </a:lnTo>
                  <a:lnTo>
                    <a:pt x="48" y="256"/>
                  </a:lnTo>
                  <a:lnTo>
                    <a:pt x="48" y="256"/>
                  </a:lnTo>
                  <a:lnTo>
                    <a:pt x="48" y="258"/>
                  </a:lnTo>
                  <a:lnTo>
                    <a:pt x="48" y="258"/>
                  </a:lnTo>
                  <a:lnTo>
                    <a:pt x="50" y="264"/>
                  </a:lnTo>
                  <a:lnTo>
                    <a:pt x="50" y="264"/>
                  </a:lnTo>
                  <a:lnTo>
                    <a:pt x="50" y="266"/>
                  </a:lnTo>
                  <a:lnTo>
                    <a:pt x="50" y="266"/>
                  </a:lnTo>
                  <a:lnTo>
                    <a:pt x="50" y="270"/>
                  </a:lnTo>
                  <a:lnTo>
                    <a:pt x="50" y="270"/>
                  </a:lnTo>
                  <a:lnTo>
                    <a:pt x="52" y="270"/>
                  </a:lnTo>
                  <a:lnTo>
                    <a:pt x="52" y="270"/>
                  </a:lnTo>
                  <a:lnTo>
                    <a:pt x="52" y="270"/>
                  </a:lnTo>
                  <a:lnTo>
                    <a:pt x="52" y="272"/>
                  </a:lnTo>
                  <a:lnTo>
                    <a:pt x="52" y="272"/>
                  </a:lnTo>
                  <a:lnTo>
                    <a:pt x="54" y="272"/>
                  </a:lnTo>
                  <a:lnTo>
                    <a:pt x="54" y="272"/>
                  </a:lnTo>
                  <a:lnTo>
                    <a:pt x="52" y="274"/>
                  </a:lnTo>
                  <a:lnTo>
                    <a:pt x="52" y="274"/>
                  </a:lnTo>
                  <a:lnTo>
                    <a:pt x="52" y="276"/>
                  </a:lnTo>
                  <a:lnTo>
                    <a:pt x="52" y="276"/>
                  </a:lnTo>
                  <a:lnTo>
                    <a:pt x="52" y="280"/>
                  </a:lnTo>
                  <a:lnTo>
                    <a:pt x="54" y="282"/>
                  </a:lnTo>
                  <a:lnTo>
                    <a:pt x="54" y="282"/>
                  </a:lnTo>
                  <a:lnTo>
                    <a:pt x="56" y="284"/>
                  </a:lnTo>
                  <a:lnTo>
                    <a:pt x="56" y="284"/>
                  </a:lnTo>
                  <a:lnTo>
                    <a:pt x="54" y="286"/>
                  </a:lnTo>
                  <a:lnTo>
                    <a:pt x="54" y="286"/>
                  </a:lnTo>
                  <a:lnTo>
                    <a:pt x="54" y="286"/>
                  </a:lnTo>
                  <a:lnTo>
                    <a:pt x="54" y="288"/>
                  </a:lnTo>
                  <a:lnTo>
                    <a:pt x="54" y="288"/>
                  </a:lnTo>
                  <a:lnTo>
                    <a:pt x="56" y="288"/>
                  </a:lnTo>
                  <a:lnTo>
                    <a:pt x="56" y="290"/>
                  </a:lnTo>
                  <a:lnTo>
                    <a:pt x="56" y="294"/>
                  </a:lnTo>
                  <a:lnTo>
                    <a:pt x="56" y="294"/>
                  </a:lnTo>
                  <a:lnTo>
                    <a:pt x="56" y="298"/>
                  </a:lnTo>
                  <a:lnTo>
                    <a:pt x="56" y="298"/>
                  </a:lnTo>
                  <a:lnTo>
                    <a:pt x="56" y="300"/>
                  </a:lnTo>
                  <a:lnTo>
                    <a:pt x="56" y="300"/>
                  </a:lnTo>
                  <a:lnTo>
                    <a:pt x="56" y="302"/>
                  </a:lnTo>
                  <a:lnTo>
                    <a:pt x="56" y="304"/>
                  </a:lnTo>
                  <a:lnTo>
                    <a:pt x="56" y="304"/>
                  </a:lnTo>
                  <a:lnTo>
                    <a:pt x="56" y="306"/>
                  </a:lnTo>
                  <a:lnTo>
                    <a:pt x="56" y="306"/>
                  </a:lnTo>
                  <a:lnTo>
                    <a:pt x="56" y="310"/>
                  </a:lnTo>
                  <a:lnTo>
                    <a:pt x="56" y="310"/>
                  </a:lnTo>
                  <a:lnTo>
                    <a:pt x="58" y="310"/>
                  </a:lnTo>
                  <a:lnTo>
                    <a:pt x="58" y="310"/>
                  </a:lnTo>
                  <a:lnTo>
                    <a:pt x="60" y="312"/>
                  </a:lnTo>
                  <a:lnTo>
                    <a:pt x="60" y="312"/>
                  </a:lnTo>
                  <a:lnTo>
                    <a:pt x="60" y="312"/>
                  </a:lnTo>
                  <a:lnTo>
                    <a:pt x="60" y="314"/>
                  </a:lnTo>
                  <a:lnTo>
                    <a:pt x="60" y="314"/>
                  </a:lnTo>
                  <a:lnTo>
                    <a:pt x="62" y="318"/>
                  </a:lnTo>
                  <a:lnTo>
                    <a:pt x="62" y="318"/>
                  </a:lnTo>
                  <a:lnTo>
                    <a:pt x="62" y="318"/>
                  </a:lnTo>
                  <a:lnTo>
                    <a:pt x="62" y="318"/>
                  </a:lnTo>
                  <a:lnTo>
                    <a:pt x="64" y="318"/>
                  </a:lnTo>
                  <a:lnTo>
                    <a:pt x="64" y="320"/>
                  </a:lnTo>
                  <a:lnTo>
                    <a:pt x="64" y="320"/>
                  </a:lnTo>
                  <a:lnTo>
                    <a:pt x="64" y="322"/>
                  </a:lnTo>
                  <a:lnTo>
                    <a:pt x="64" y="322"/>
                  </a:lnTo>
                  <a:lnTo>
                    <a:pt x="64" y="324"/>
                  </a:lnTo>
                  <a:lnTo>
                    <a:pt x="62" y="326"/>
                  </a:lnTo>
                  <a:lnTo>
                    <a:pt x="62" y="326"/>
                  </a:lnTo>
                  <a:lnTo>
                    <a:pt x="64" y="326"/>
                  </a:lnTo>
                  <a:lnTo>
                    <a:pt x="64" y="326"/>
                  </a:lnTo>
                  <a:lnTo>
                    <a:pt x="64" y="328"/>
                  </a:lnTo>
                  <a:lnTo>
                    <a:pt x="64" y="328"/>
                  </a:lnTo>
                  <a:lnTo>
                    <a:pt x="66" y="332"/>
                  </a:lnTo>
                  <a:lnTo>
                    <a:pt x="62" y="336"/>
                  </a:lnTo>
                  <a:lnTo>
                    <a:pt x="62" y="336"/>
                  </a:lnTo>
                  <a:lnTo>
                    <a:pt x="60" y="338"/>
                  </a:lnTo>
                  <a:lnTo>
                    <a:pt x="60" y="338"/>
                  </a:lnTo>
                  <a:lnTo>
                    <a:pt x="60" y="342"/>
                  </a:lnTo>
                  <a:lnTo>
                    <a:pt x="60" y="342"/>
                  </a:lnTo>
                  <a:lnTo>
                    <a:pt x="62" y="344"/>
                  </a:lnTo>
                  <a:lnTo>
                    <a:pt x="62" y="344"/>
                  </a:lnTo>
                  <a:lnTo>
                    <a:pt x="62" y="346"/>
                  </a:lnTo>
                  <a:lnTo>
                    <a:pt x="62" y="346"/>
                  </a:lnTo>
                  <a:lnTo>
                    <a:pt x="64" y="346"/>
                  </a:lnTo>
                  <a:lnTo>
                    <a:pt x="64" y="346"/>
                  </a:lnTo>
                  <a:lnTo>
                    <a:pt x="64" y="348"/>
                  </a:lnTo>
                  <a:lnTo>
                    <a:pt x="68" y="348"/>
                  </a:lnTo>
                  <a:lnTo>
                    <a:pt x="68" y="348"/>
                  </a:lnTo>
                  <a:lnTo>
                    <a:pt x="70" y="348"/>
                  </a:lnTo>
                  <a:lnTo>
                    <a:pt x="70" y="348"/>
                  </a:lnTo>
                  <a:lnTo>
                    <a:pt x="72" y="350"/>
                  </a:lnTo>
                  <a:lnTo>
                    <a:pt x="72" y="352"/>
                  </a:lnTo>
                  <a:lnTo>
                    <a:pt x="70" y="356"/>
                  </a:lnTo>
                  <a:lnTo>
                    <a:pt x="70" y="356"/>
                  </a:lnTo>
                  <a:lnTo>
                    <a:pt x="70" y="358"/>
                  </a:lnTo>
                  <a:lnTo>
                    <a:pt x="70" y="358"/>
                  </a:lnTo>
                  <a:lnTo>
                    <a:pt x="70" y="362"/>
                  </a:lnTo>
                  <a:lnTo>
                    <a:pt x="70" y="362"/>
                  </a:lnTo>
                  <a:lnTo>
                    <a:pt x="72" y="366"/>
                  </a:lnTo>
                  <a:lnTo>
                    <a:pt x="72" y="366"/>
                  </a:lnTo>
                  <a:lnTo>
                    <a:pt x="76" y="370"/>
                  </a:lnTo>
                  <a:lnTo>
                    <a:pt x="76" y="370"/>
                  </a:lnTo>
                  <a:lnTo>
                    <a:pt x="76" y="372"/>
                  </a:lnTo>
                  <a:lnTo>
                    <a:pt x="74" y="372"/>
                  </a:lnTo>
                  <a:lnTo>
                    <a:pt x="74" y="372"/>
                  </a:lnTo>
                  <a:lnTo>
                    <a:pt x="76" y="376"/>
                  </a:lnTo>
                  <a:lnTo>
                    <a:pt x="76" y="376"/>
                  </a:lnTo>
                  <a:lnTo>
                    <a:pt x="76" y="376"/>
                  </a:lnTo>
                  <a:lnTo>
                    <a:pt x="76" y="376"/>
                  </a:lnTo>
                  <a:lnTo>
                    <a:pt x="76" y="376"/>
                  </a:lnTo>
                  <a:lnTo>
                    <a:pt x="76" y="378"/>
                  </a:lnTo>
                  <a:lnTo>
                    <a:pt x="76" y="378"/>
                  </a:lnTo>
                  <a:lnTo>
                    <a:pt x="76" y="380"/>
                  </a:lnTo>
                  <a:lnTo>
                    <a:pt x="76" y="380"/>
                  </a:lnTo>
                  <a:lnTo>
                    <a:pt x="78" y="382"/>
                  </a:lnTo>
                  <a:lnTo>
                    <a:pt x="78" y="382"/>
                  </a:lnTo>
                  <a:lnTo>
                    <a:pt x="78" y="384"/>
                  </a:lnTo>
                  <a:lnTo>
                    <a:pt x="78" y="384"/>
                  </a:lnTo>
                  <a:lnTo>
                    <a:pt x="82" y="384"/>
                  </a:lnTo>
                  <a:lnTo>
                    <a:pt x="84" y="388"/>
                  </a:lnTo>
                  <a:lnTo>
                    <a:pt x="88" y="396"/>
                  </a:lnTo>
                  <a:lnTo>
                    <a:pt x="88" y="396"/>
                  </a:lnTo>
                  <a:lnTo>
                    <a:pt x="88" y="398"/>
                  </a:lnTo>
                  <a:lnTo>
                    <a:pt x="86" y="398"/>
                  </a:lnTo>
                  <a:lnTo>
                    <a:pt x="86" y="398"/>
                  </a:lnTo>
                  <a:lnTo>
                    <a:pt x="86" y="400"/>
                  </a:lnTo>
                  <a:lnTo>
                    <a:pt x="86" y="402"/>
                  </a:lnTo>
                  <a:lnTo>
                    <a:pt x="86" y="402"/>
                  </a:lnTo>
                  <a:lnTo>
                    <a:pt x="88" y="402"/>
                  </a:lnTo>
                  <a:lnTo>
                    <a:pt x="90" y="404"/>
                  </a:lnTo>
                  <a:lnTo>
                    <a:pt x="90" y="404"/>
                  </a:lnTo>
                  <a:lnTo>
                    <a:pt x="92" y="406"/>
                  </a:lnTo>
                  <a:lnTo>
                    <a:pt x="92" y="408"/>
                  </a:lnTo>
                  <a:lnTo>
                    <a:pt x="92" y="408"/>
                  </a:lnTo>
                  <a:lnTo>
                    <a:pt x="92" y="410"/>
                  </a:lnTo>
                  <a:lnTo>
                    <a:pt x="92" y="410"/>
                  </a:lnTo>
                  <a:lnTo>
                    <a:pt x="92" y="412"/>
                  </a:lnTo>
                  <a:lnTo>
                    <a:pt x="92" y="412"/>
                  </a:lnTo>
                  <a:lnTo>
                    <a:pt x="94" y="416"/>
                  </a:lnTo>
                  <a:lnTo>
                    <a:pt x="94" y="416"/>
                  </a:lnTo>
                  <a:lnTo>
                    <a:pt x="96" y="420"/>
                  </a:lnTo>
                  <a:lnTo>
                    <a:pt x="96" y="422"/>
                  </a:lnTo>
                  <a:lnTo>
                    <a:pt x="98" y="422"/>
                  </a:lnTo>
                  <a:lnTo>
                    <a:pt x="98" y="422"/>
                  </a:lnTo>
                  <a:lnTo>
                    <a:pt x="98" y="422"/>
                  </a:lnTo>
                  <a:lnTo>
                    <a:pt x="98" y="422"/>
                  </a:lnTo>
                  <a:lnTo>
                    <a:pt x="98" y="426"/>
                  </a:lnTo>
                  <a:lnTo>
                    <a:pt x="98" y="426"/>
                  </a:lnTo>
                  <a:lnTo>
                    <a:pt x="98" y="426"/>
                  </a:lnTo>
                  <a:lnTo>
                    <a:pt x="98" y="426"/>
                  </a:lnTo>
                  <a:lnTo>
                    <a:pt x="98" y="430"/>
                  </a:lnTo>
                  <a:lnTo>
                    <a:pt x="98" y="430"/>
                  </a:lnTo>
                  <a:lnTo>
                    <a:pt x="100" y="430"/>
                  </a:lnTo>
                  <a:lnTo>
                    <a:pt x="100" y="430"/>
                  </a:lnTo>
                  <a:lnTo>
                    <a:pt x="100" y="432"/>
                  </a:lnTo>
                  <a:lnTo>
                    <a:pt x="100" y="432"/>
                  </a:lnTo>
                  <a:lnTo>
                    <a:pt x="100" y="436"/>
                  </a:lnTo>
                  <a:lnTo>
                    <a:pt x="100" y="436"/>
                  </a:lnTo>
                  <a:lnTo>
                    <a:pt x="102" y="436"/>
                  </a:lnTo>
                  <a:lnTo>
                    <a:pt x="102" y="436"/>
                  </a:lnTo>
                  <a:lnTo>
                    <a:pt x="102" y="438"/>
                  </a:lnTo>
                  <a:lnTo>
                    <a:pt x="104" y="438"/>
                  </a:lnTo>
                  <a:lnTo>
                    <a:pt x="104" y="442"/>
                  </a:lnTo>
                  <a:lnTo>
                    <a:pt x="104" y="442"/>
                  </a:lnTo>
                  <a:lnTo>
                    <a:pt x="106" y="442"/>
                  </a:lnTo>
                  <a:lnTo>
                    <a:pt x="106" y="442"/>
                  </a:lnTo>
                  <a:lnTo>
                    <a:pt x="108" y="444"/>
                  </a:lnTo>
                  <a:lnTo>
                    <a:pt x="108" y="444"/>
                  </a:lnTo>
                  <a:lnTo>
                    <a:pt x="110" y="444"/>
                  </a:lnTo>
                  <a:lnTo>
                    <a:pt x="110" y="444"/>
                  </a:lnTo>
                  <a:lnTo>
                    <a:pt x="110" y="448"/>
                  </a:lnTo>
                  <a:lnTo>
                    <a:pt x="110" y="448"/>
                  </a:lnTo>
                  <a:lnTo>
                    <a:pt x="112" y="452"/>
                  </a:lnTo>
                  <a:lnTo>
                    <a:pt x="116" y="458"/>
                  </a:lnTo>
                  <a:lnTo>
                    <a:pt x="116" y="458"/>
                  </a:lnTo>
                  <a:lnTo>
                    <a:pt x="118" y="460"/>
                  </a:lnTo>
                  <a:lnTo>
                    <a:pt x="118" y="460"/>
                  </a:lnTo>
                  <a:lnTo>
                    <a:pt x="118" y="464"/>
                  </a:lnTo>
                  <a:lnTo>
                    <a:pt x="118" y="464"/>
                  </a:lnTo>
                  <a:lnTo>
                    <a:pt x="120" y="464"/>
                  </a:lnTo>
                  <a:lnTo>
                    <a:pt x="120" y="464"/>
                  </a:lnTo>
                  <a:lnTo>
                    <a:pt x="122" y="464"/>
                  </a:lnTo>
                  <a:lnTo>
                    <a:pt x="124" y="466"/>
                  </a:lnTo>
                  <a:lnTo>
                    <a:pt x="128" y="472"/>
                  </a:lnTo>
                  <a:lnTo>
                    <a:pt x="128" y="472"/>
                  </a:lnTo>
                  <a:lnTo>
                    <a:pt x="130" y="474"/>
                  </a:lnTo>
                  <a:lnTo>
                    <a:pt x="130" y="474"/>
                  </a:lnTo>
                  <a:lnTo>
                    <a:pt x="130" y="478"/>
                  </a:lnTo>
                  <a:lnTo>
                    <a:pt x="130" y="478"/>
                  </a:lnTo>
                  <a:lnTo>
                    <a:pt x="132" y="478"/>
                  </a:lnTo>
                  <a:lnTo>
                    <a:pt x="132" y="478"/>
                  </a:lnTo>
                  <a:lnTo>
                    <a:pt x="134" y="480"/>
                  </a:lnTo>
                  <a:lnTo>
                    <a:pt x="134" y="484"/>
                  </a:lnTo>
                  <a:lnTo>
                    <a:pt x="134" y="484"/>
                  </a:lnTo>
                  <a:lnTo>
                    <a:pt x="136" y="488"/>
                  </a:lnTo>
                  <a:lnTo>
                    <a:pt x="136" y="488"/>
                  </a:lnTo>
                  <a:lnTo>
                    <a:pt x="138" y="488"/>
                  </a:lnTo>
                  <a:lnTo>
                    <a:pt x="138" y="488"/>
                  </a:lnTo>
                  <a:lnTo>
                    <a:pt x="138" y="488"/>
                  </a:lnTo>
                  <a:lnTo>
                    <a:pt x="138" y="490"/>
                  </a:lnTo>
                  <a:lnTo>
                    <a:pt x="138" y="490"/>
                  </a:lnTo>
                  <a:lnTo>
                    <a:pt x="138" y="492"/>
                  </a:lnTo>
                  <a:lnTo>
                    <a:pt x="138" y="492"/>
                  </a:lnTo>
                  <a:lnTo>
                    <a:pt x="138" y="494"/>
                  </a:lnTo>
                  <a:lnTo>
                    <a:pt x="138" y="494"/>
                  </a:lnTo>
                  <a:lnTo>
                    <a:pt x="140" y="498"/>
                  </a:lnTo>
                  <a:lnTo>
                    <a:pt x="140" y="498"/>
                  </a:lnTo>
                  <a:lnTo>
                    <a:pt x="142" y="500"/>
                  </a:lnTo>
                  <a:lnTo>
                    <a:pt x="142" y="500"/>
                  </a:lnTo>
                  <a:lnTo>
                    <a:pt x="144" y="500"/>
                  </a:lnTo>
                  <a:lnTo>
                    <a:pt x="144" y="502"/>
                  </a:lnTo>
                  <a:lnTo>
                    <a:pt x="144" y="502"/>
                  </a:lnTo>
                  <a:lnTo>
                    <a:pt x="146" y="506"/>
                  </a:lnTo>
                  <a:lnTo>
                    <a:pt x="146" y="506"/>
                  </a:lnTo>
                  <a:lnTo>
                    <a:pt x="148" y="506"/>
                  </a:lnTo>
                  <a:lnTo>
                    <a:pt x="148" y="506"/>
                  </a:lnTo>
                  <a:lnTo>
                    <a:pt x="150" y="508"/>
                  </a:lnTo>
                  <a:lnTo>
                    <a:pt x="150" y="508"/>
                  </a:lnTo>
                  <a:lnTo>
                    <a:pt x="150" y="510"/>
                  </a:lnTo>
                  <a:lnTo>
                    <a:pt x="150" y="510"/>
                  </a:lnTo>
                  <a:lnTo>
                    <a:pt x="150" y="512"/>
                  </a:lnTo>
                  <a:lnTo>
                    <a:pt x="150" y="512"/>
                  </a:lnTo>
                  <a:lnTo>
                    <a:pt x="148" y="514"/>
                  </a:lnTo>
                  <a:lnTo>
                    <a:pt x="148" y="514"/>
                  </a:lnTo>
                  <a:lnTo>
                    <a:pt x="150" y="516"/>
                  </a:lnTo>
                  <a:lnTo>
                    <a:pt x="150" y="516"/>
                  </a:lnTo>
                  <a:lnTo>
                    <a:pt x="150" y="516"/>
                  </a:lnTo>
                  <a:lnTo>
                    <a:pt x="150" y="516"/>
                  </a:lnTo>
                  <a:lnTo>
                    <a:pt x="154" y="518"/>
                  </a:lnTo>
                  <a:lnTo>
                    <a:pt x="156" y="522"/>
                  </a:lnTo>
                  <a:lnTo>
                    <a:pt x="156" y="522"/>
                  </a:lnTo>
                  <a:lnTo>
                    <a:pt x="156" y="522"/>
                  </a:lnTo>
                  <a:lnTo>
                    <a:pt x="156" y="522"/>
                  </a:lnTo>
                  <a:lnTo>
                    <a:pt x="158" y="524"/>
                  </a:lnTo>
                  <a:lnTo>
                    <a:pt x="158" y="526"/>
                  </a:lnTo>
                  <a:lnTo>
                    <a:pt x="158" y="526"/>
                  </a:lnTo>
                  <a:lnTo>
                    <a:pt x="158" y="526"/>
                  </a:lnTo>
                  <a:lnTo>
                    <a:pt x="158" y="526"/>
                  </a:lnTo>
                  <a:lnTo>
                    <a:pt x="164" y="528"/>
                  </a:lnTo>
                  <a:lnTo>
                    <a:pt x="166" y="532"/>
                  </a:lnTo>
                  <a:lnTo>
                    <a:pt x="168" y="536"/>
                  </a:lnTo>
                  <a:lnTo>
                    <a:pt x="168" y="538"/>
                  </a:lnTo>
                  <a:lnTo>
                    <a:pt x="168" y="538"/>
                  </a:lnTo>
                  <a:lnTo>
                    <a:pt x="172" y="542"/>
                  </a:lnTo>
                  <a:lnTo>
                    <a:pt x="172" y="542"/>
                  </a:lnTo>
                  <a:lnTo>
                    <a:pt x="174" y="542"/>
                  </a:lnTo>
                  <a:lnTo>
                    <a:pt x="176" y="544"/>
                  </a:lnTo>
                  <a:lnTo>
                    <a:pt x="176" y="544"/>
                  </a:lnTo>
                  <a:lnTo>
                    <a:pt x="176" y="544"/>
                  </a:lnTo>
                  <a:lnTo>
                    <a:pt x="176" y="544"/>
                  </a:lnTo>
                  <a:lnTo>
                    <a:pt x="182" y="546"/>
                  </a:lnTo>
                  <a:lnTo>
                    <a:pt x="182" y="546"/>
                  </a:lnTo>
                  <a:lnTo>
                    <a:pt x="184" y="548"/>
                  </a:lnTo>
                  <a:lnTo>
                    <a:pt x="184" y="548"/>
                  </a:lnTo>
                  <a:lnTo>
                    <a:pt x="184" y="548"/>
                  </a:lnTo>
                  <a:lnTo>
                    <a:pt x="184" y="550"/>
                  </a:lnTo>
                  <a:lnTo>
                    <a:pt x="184" y="550"/>
                  </a:lnTo>
                  <a:lnTo>
                    <a:pt x="186" y="550"/>
                  </a:lnTo>
                  <a:lnTo>
                    <a:pt x="184" y="552"/>
                  </a:lnTo>
                  <a:lnTo>
                    <a:pt x="184" y="552"/>
                  </a:lnTo>
                  <a:lnTo>
                    <a:pt x="186" y="554"/>
                  </a:lnTo>
                  <a:lnTo>
                    <a:pt x="186" y="554"/>
                  </a:lnTo>
                  <a:lnTo>
                    <a:pt x="188" y="556"/>
                  </a:lnTo>
                  <a:lnTo>
                    <a:pt x="188" y="556"/>
                  </a:lnTo>
                  <a:lnTo>
                    <a:pt x="188" y="556"/>
                  </a:lnTo>
                  <a:lnTo>
                    <a:pt x="190" y="558"/>
                  </a:lnTo>
                  <a:lnTo>
                    <a:pt x="190" y="558"/>
                  </a:lnTo>
                  <a:lnTo>
                    <a:pt x="192" y="558"/>
                  </a:lnTo>
                  <a:lnTo>
                    <a:pt x="192" y="558"/>
                  </a:lnTo>
                  <a:lnTo>
                    <a:pt x="194" y="560"/>
                  </a:lnTo>
                  <a:lnTo>
                    <a:pt x="194" y="560"/>
                  </a:lnTo>
                  <a:lnTo>
                    <a:pt x="196" y="562"/>
                  </a:lnTo>
                  <a:lnTo>
                    <a:pt x="196" y="562"/>
                  </a:lnTo>
                  <a:lnTo>
                    <a:pt x="198" y="562"/>
                  </a:lnTo>
                  <a:lnTo>
                    <a:pt x="200" y="564"/>
                  </a:lnTo>
                  <a:lnTo>
                    <a:pt x="202" y="566"/>
                  </a:lnTo>
                  <a:lnTo>
                    <a:pt x="200" y="566"/>
                  </a:lnTo>
                  <a:lnTo>
                    <a:pt x="200" y="566"/>
                  </a:lnTo>
                  <a:lnTo>
                    <a:pt x="206" y="570"/>
                  </a:lnTo>
                  <a:lnTo>
                    <a:pt x="206" y="570"/>
                  </a:lnTo>
                  <a:lnTo>
                    <a:pt x="208" y="570"/>
                  </a:lnTo>
                  <a:lnTo>
                    <a:pt x="208" y="570"/>
                  </a:lnTo>
                  <a:lnTo>
                    <a:pt x="212" y="572"/>
                  </a:lnTo>
                  <a:lnTo>
                    <a:pt x="214" y="576"/>
                  </a:lnTo>
                  <a:lnTo>
                    <a:pt x="216" y="580"/>
                  </a:lnTo>
                  <a:lnTo>
                    <a:pt x="220" y="584"/>
                  </a:lnTo>
                  <a:lnTo>
                    <a:pt x="220" y="584"/>
                  </a:lnTo>
                  <a:lnTo>
                    <a:pt x="222" y="584"/>
                  </a:lnTo>
                  <a:lnTo>
                    <a:pt x="222" y="584"/>
                  </a:lnTo>
                  <a:lnTo>
                    <a:pt x="222" y="584"/>
                  </a:lnTo>
                  <a:lnTo>
                    <a:pt x="224" y="586"/>
                  </a:lnTo>
                  <a:lnTo>
                    <a:pt x="224" y="586"/>
                  </a:lnTo>
                  <a:lnTo>
                    <a:pt x="226" y="586"/>
                  </a:lnTo>
                  <a:lnTo>
                    <a:pt x="226" y="586"/>
                  </a:lnTo>
                  <a:lnTo>
                    <a:pt x="226" y="588"/>
                  </a:lnTo>
                  <a:lnTo>
                    <a:pt x="226" y="588"/>
                  </a:lnTo>
                  <a:lnTo>
                    <a:pt x="228" y="588"/>
                  </a:lnTo>
                  <a:lnTo>
                    <a:pt x="228" y="588"/>
                  </a:lnTo>
                  <a:lnTo>
                    <a:pt x="230" y="588"/>
                  </a:lnTo>
                  <a:lnTo>
                    <a:pt x="232" y="588"/>
                  </a:lnTo>
                  <a:lnTo>
                    <a:pt x="230" y="588"/>
                  </a:lnTo>
                  <a:lnTo>
                    <a:pt x="230" y="588"/>
                  </a:lnTo>
                  <a:lnTo>
                    <a:pt x="234" y="592"/>
                  </a:lnTo>
                  <a:lnTo>
                    <a:pt x="234" y="592"/>
                  </a:lnTo>
                  <a:lnTo>
                    <a:pt x="236" y="592"/>
                  </a:lnTo>
                  <a:lnTo>
                    <a:pt x="236" y="592"/>
                  </a:lnTo>
                  <a:lnTo>
                    <a:pt x="238" y="596"/>
                  </a:lnTo>
                  <a:lnTo>
                    <a:pt x="238" y="596"/>
                  </a:lnTo>
                  <a:lnTo>
                    <a:pt x="242" y="596"/>
                  </a:lnTo>
                  <a:lnTo>
                    <a:pt x="244" y="598"/>
                  </a:lnTo>
                  <a:lnTo>
                    <a:pt x="244" y="598"/>
                  </a:lnTo>
                  <a:lnTo>
                    <a:pt x="246" y="598"/>
                  </a:lnTo>
                  <a:lnTo>
                    <a:pt x="248" y="600"/>
                  </a:lnTo>
                  <a:lnTo>
                    <a:pt x="248" y="600"/>
                  </a:lnTo>
                  <a:lnTo>
                    <a:pt x="250" y="600"/>
                  </a:lnTo>
                  <a:lnTo>
                    <a:pt x="250" y="600"/>
                  </a:lnTo>
                  <a:lnTo>
                    <a:pt x="252" y="600"/>
                  </a:lnTo>
                  <a:lnTo>
                    <a:pt x="252" y="600"/>
                  </a:lnTo>
                  <a:lnTo>
                    <a:pt x="254" y="600"/>
                  </a:lnTo>
                  <a:lnTo>
                    <a:pt x="254" y="600"/>
                  </a:lnTo>
                  <a:lnTo>
                    <a:pt x="256" y="600"/>
                  </a:lnTo>
                  <a:lnTo>
                    <a:pt x="256" y="600"/>
                  </a:lnTo>
                  <a:lnTo>
                    <a:pt x="258" y="600"/>
                  </a:lnTo>
                  <a:lnTo>
                    <a:pt x="258" y="600"/>
                  </a:lnTo>
                  <a:lnTo>
                    <a:pt x="260" y="602"/>
                  </a:lnTo>
                  <a:lnTo>
                    <a:pt x="260" y="602"/>
                  </a:lnTo>
                  <a:lnTo>
                    <a:pt x="262" y="604"/>
                  </a:lnTo>
                  <a:lnTo>
                    <a:pt x="262" y="604"/>
                  </a:lnTo>
                  <a:lnTo>
                    <a:pt x="264" y="604"/>
                  </a:lnTo>
                  <a:lnTo>
                    <a:pt x="264" y="604"/>
                  </a:lnTo>
                  <a:lnTo>
                    <a:pt x="266" y="604"/>
                  </a:lnTo>
                  <a:lnTo>
                    <a:pt x="266" y="604"/>
                  </a:lnTo>
                  <a:lnTo>
                    <a:pt x="268" y="604"/>
                  </a:lnTo>
                  <a:lnTo>
                    <a:pt x="268" y="604"/>
                  </a:lnTo>
                  <a:lnTo>
                    <a:pt x="268" y="604"/>
                  </a:lnTo>
                  <a:lnTo>
                    <a:pt x="268" y="604"/>
                  </a:lnTo>
                  <a:lnTo>
                    <a:pt x="268" y="604"/>
                  </a:lnTo>
                  <a:lnTo>
                    <a:pt x="270" y="606"/>
                  </a:lnTo>
                  <a:lnTo>
                    <a:pt x="270" y="606"/>
                  </a:lnTo>
                  <a:lnTo>
                    <a:pt x="270" y="606"/>
                  </a:lnTo>
                  <a:lnTo>
                    <a:pt x="272" y="606"/>
                  </a:lnTo>
                  <a:lnTo>
                    <a:pt x="272" y="606"/>
                  </a:lnTo>
                  <a:lnTo>
                    <a:pt x="280" y="604"/>
                  </a:lnTo>
                  <a:lnTo>
                    <a:pt x="280" y="604"/>
                  </a:lnTo>
                  <a:lnTo>
                    <a:pt x="282" y="604"/>
                  </a:lnTo>
                  <a:lnTo>
                    <a:pt x="282" y="604"/>
                  </a:lnTo>
                  <a:lnTo>
                    <a:pt x="282" y="604"/>
                  </a:lnTo>
                  <a:lnTo>
                    <a:pt x="284" y="604"/>
                  </a:lnTo>
                  <a:lnTo>
                    <a:pt x="284" y="604"/>
                  </a:lnTo>
                  <a:lnTo>
                    <a:pt x="286" y="604"/>
                  </a:lnTo>
                  <a:lnTo>
                    <a:pt x="286" y="604"/>
                  </a:lnTo>
                  <a:lnTo>
                    <a:pt x="288" y="604"/>
                  </a:lnTo>
                  <a:lnTo>
                    <a:pt x="288" y="604"/>
                  </a:lnTo>
                  <a:lnTo>
                    <a:pt x="296" y="604"/>
                  </a:lnTo>
                  <a:lnTo>
                    <a:pt x="296" y="604"/>
                  </a:lnTo>
                  <a:lnTo>
                    <a:pt x="296" y="604"/>
                  </a:lnTo>
                  <a:lnTo>
                    <a:pt x="296" y="604"/>
                  </a:lnTo>
                  <a:lnTo>
                    <a:pt x="298" y="600"/>
                  </a:lnTo>
                  <a:lnTo>
                    <a:pt x="298" y="600"/>
                  </a:lnTo>
                  <a:lnTo>
                    <a:pt x="300" y="600"/>
                  </a:lnTo>
                  <a:lnTo>
                    <a:pt x="302" y="600"/>
                  </a:lnTo>
                  <a:lnTo>
                    <a:pt x="302" y="600"/>
                  </a:lnTo>
                  <a:lnTo>
                    <a:pt x="302" y="602"/>
                  </a:lnTo>
                  <a:lnTo>
                    <a:pt x="302" y="602"/>
                  </a:lnTo>
                  <a:lnTo>
                    <a:pt x="304" y="602"/>
                  </a:lnTo>
                  <a:lnTo>
                    <a:pt x="304" y="602"/>
                  </a:lnTo>
                  <a:lnTo>
                    <a:pt x="306" y="602"/>
                  </a:lnTo>
                  <a:lnTo>
                    <a:pt x="306" y="600"/>
                  </a:lnTo>
                  <a:lnTo>
                    <a:pt x="306" y="600"/>
                  </a:lnTo>
                  <a:lnTo>
                    <a:pt x="308" y="600"/>
                  </a:lnTo>
                  <a:lnTo>
                    <a:pt x="310" y="600"/>
                  </a:lnTo>
                  <a:lnTo>
                    <a:pt x="310" y="600"/>
                  </a:lnTo>
                  <a:lnTo>
                    <a:pt x="312" y="600"/>
                  </a:lnTo>
                  <a:lnTo>
                    <a:pt x="312" y="600"/>
                  </a:lnTo>
                  <a:lnTo>
                    <a:pt x="316" y="600"/>
                  </a:lnTo>
                  <a:lnTo>
                    <a:pt x="316" y="600"/>
                  </a:lnTo>
                  <a:lnTo>
                    <a:pt x="318" y="600"/>
                  </a:lnTo>
                  <a:lnTo>
                    <a:pt x="318" y="600"/>
                  </a:lnTo>
                  <a:lnTo>
                    <a:pt x="320" y="598"/>
                  </a:lnTo>
                  <a:lnTo>
                    <a:pt x="320" y="598"/>
                  </a:lnTo>
                  <a:lnTo>
                    <a:pt x="322" y="596"/>
                  </a:lnTo>
                  <a:lnTo>
                    <a:pt x="326" y="598"/>
                  </a:lnTo>
                  <a:lnTo>
                    <a:pt x="330" y="598"/>
                  </a:lnTo>
                  <a:lnTo>
                    <a:pt x="330" y="598"/>
                  </a:lnTo>
                  <a:lnTo>
                    <a:pt x="334" y="596"/>
                  </a:lnTo>
                  <a:lnTo>
                    <a:pt x="334" y="596"/>
                  </a:lnTo>
                  <a:lnTo>
                    <a:pt x="336" y="594"/>
                  </a:lnTo>
                  <a:lnTo>
                    <a:pt x="336" y="594"/>
                  </a:lnTo>
                  <a:lnTo>
                    <a:pt x="338" y="594"/>
                  </a:lnTo>
                  <a:lnTo>
                    <a:pt x="338" y="594"/>
                  </a:lnTo>
                  <a:lnTo>
                    <a:pt x="342" y="592"/>
                  </a:lnTo>
                  <a:lnTo>
                    <a:pt x="342" y="592"/>
                  </a:lnTo>
                  <a:lnTo>
                    <a:pt x="342" y="592"/>
                  </a:lnTo>
                  <a:lnTo>
                    <a:pt x="342" y="592"/>
                  </a:lnTo>
                  <a:lnTo>
                    <a:pt x="344" y="590"/>
                  </a:lnTo>
                  <a:lnTo>
                    <a:pt x="346" y="590"/>
                  </a:lnTo>
                  <a:lnTo>
                    <a:pt x="346" y="592"/>
                  </a:lnTo>
                  <a:lnTo>
                    <a:pt x="346" y="592"/>
                  </a:lnTo>
                  <a:lnTo>
                    <a:pt x="348" y="594"/>
                  </a:lnTo>
                  <a:lnTo>
                    <a:pt x="350" y="592"/>
                  </a:lnTo>
                  <a:lnTo>
                    <a:pt x="350" y="592"/>
                  </a:lnTo>
                  <a:lnTo>
                    <a:pt x="350" y="592"/>
                  </a:lnTo>
                  <a:lnTo>
                    <a:pt x="350" y="592"/>
                  </a:lnTo>
                  <a:lnTo>
                    <a:pt x="352" y="590"/>
                  </a:lnTo>
                  <a:lnTo>
                    <a:pt x="352" y="592"/>
                  </a:lnTo>
                  <a:lnTo>
                    <a:pt x="352" y="592"/>
                  </a:lnTo>
                  <a:lnTo>
                    <a:pt x="356" y="590"/>
                  </a:lnTo>
                  <a:lnTo>
                    <a:pt x="356" y="590"/>
                  </a:lnTo>
                  <a:lnTo>
                    <a:pt x="362" y="588"/>
                  </a:lnTo>
                  <a:lnTo>
                    <a:pt x="362" y="588"/>
                  </a:lnTo>
                  <a:lnTo>
                    <a:pt x="364" y="586"/>
                  </a:lnTo>
                  <a:lnTo>
                    <a:pt x="364" y="586"/>
                  </a:lnTo>
                  <a:lnTo>
                    <a:pt x="366" y="584"/>
                  </a:lnTo>
                  <a:lnTo>
                    <a:pt x="366" y="584"/>
                  </a:lnTo>
                  <a:lnTo>
                    <a:pt x="370" y="582"/>
                  </a:lnTo>
                  <a:lnTo>
                    <a:pt x="370" y="582"/>
                  </a:lnTo>
                  <a:lnTo>
                    <a:pt x="372" y="582"/>
                  </a:lnTo>
                  <a:lnTo>
                    <a:pt x="372" y="582"/>
                  </a:lnTo>
                  <a:lnTo>
                    <a:pt x="374" y="582"/>
                  </a:lnTo>
                  <a:lnTo>
                    <a:pt x="374" y="582"/>
                  </a:lnTo>
                  <a:lnTo>
                    <a:pt x="378" y="582"/>
                  </a:lnTo>
                  <a:lnTo>
                    <a:pt x="378" y="582"/>
                  </a:lnTo>
                  <a:lnTo>
                    <a:pt x="378" y="580"/>
                  </a:lnTo>
                  <a:lnTo>
                    <a:pt x="378" y="580"/>
                  </a:lnTo>
                  <a:lnTo>
                    <a:pt x="380" y="578"/>
                  </a:lnTo>
                  <a:lnTo>
                    <a:pt x="380" y="578"/>
                  </a:lnTo>
                  <a:lnTo>
                    <a:pt x="382" y="578"/>
                  </a:lnTo>
                  <a:lnTo>
                    <a:pt x="382" y="578"/>
                  </a:lnTo>
                  <a:lnTo>
                    <a:pt x="382" y="578"/>
                  </a:lnTo>
                  <a:lnTo>
                    <a:pt x="382" y="580"/>
                  </a:lnTo>
                  <a:lnTo>
                    <a:pt x="382" y="580"/>
                  </a:lnTo>
                  <a:lnTo>
                    <a:pt x="384" y="582"/>
                  </a:lnTo>
                  <a:lnTo>
                    <a:pt x="388" y="582"/>
                  </a:lnTo>
                  <a:lnTo>
                    <a:pt x="388" y="582"/>
                  </a:lnTo>
                  <a:lnTo>
                    <a:pt x="388" y="580"/>
                  </a:lnTo>
                  <a:lnTo>
                    <a:pt x="388" y="580"/>
                  </a:lnTo>
                  <a:lnTo>
                    <a:pt x="388" y="580"/>
                  </a:lnTo>
                  <a:lnTo>
                    <a:pt x="390" y="580"/>
                  </a:lnTo>
                  <a:lnTo>
                    <a:pt x="390" y="580"/>
                  </a:lnTo>
                  <a:lnTo>
                    <a:pt x="392" y="578"/>
                  </a:lnTo>
                  <a:lnTo>
                    <a:pt x="392" y="578"/>
                  </a:lnTo>
                  <a:lnTo>
                    <a:pt x="392" y="576"/>
                  </a:lnTo>
                  <a:lnTo>
                    <a:pt x="392" y="576"/>
                  </a:lnTo>
                  <a:lnTo>
                    <a:pt x="392" y="574"/>
                  </a:lnTo>
                  <a:lnTo>
                    <a:pt x="392" y="574"/>
                  </a:lnTo>
                  <a:lnTo>
                    <a:pt x="390" y="572"/>
                  </a:lnTo>
                  <a:lnTo>
                    <a:pt x="390" y="572"/>
                  </a:lnTo>
                  <a:lnTo>
                    <a:pt x="390" y="572"/>
                  </a:lnTo>
                  <a:lnTo>
                    <a:pt x="390" y="572"/>
                  </a:lnTo>
                  <a:lnTo>
                    <a:pt x="386" y="570"/>
                  </a:lnTo>
                  <a:lnTo>
                    <a:pt x="386" y="570"/>
                  </a:lnTo>
                  <a:lnTo>
                    <a:pt x="386" y="568"/>
                  </a:lnTo>
                  <a:lnTo>
                    <a:pt x="386" y="568"/>
                  </a:lnTo>
                  <a:lnTo>
                    <a:pt x="388" y="566"/>
                  </a:lnTo>
                  <a:lnTo>
                    <a:pt x="390" y="566"/>
                  </a:lnTo>
                  <a:lnTo>
                    <a:pt x="392" y="566"/>
                  </a:lnTo>
                  <a:lnTo>
                    <a:pt x="392" y="566"/>
                  </a:lnTo>
                  <a:lnTo>
                    <a:pt x="392" y="566"/>
                  </a:lnTo>
                  <a:lnTo>
                    <a:pt x="394" y="564"/>
                  </a:lnTo>
                  <a:lnTo>
                    <a:pt x="394" y="562"/>
                  </a:lnTo>
                  <a:lnTo>
                    <a:pt x="394" y="562"/>
                  </a:lnTo>
                  <a:lnTo>
                    <a:pt x="396" y="562"/>
                  </a:lnTo>
                  <a:lnTo>
                    <a:pt x="396" y="562"/>
                  </a:lnTo>
                  <a:lnTo>
                    <a:pt x="396" y="564"/>
                  </a:lnTo>
                  <a:lnTo>
                    <a:pt x="398" y="564"/>
                  </a:lnTo>
                  <a:lnTo>
                    <a:pt x="398" y="564"/>
                  </a:lnTo>
                  <a:lnTo>
                    <a:pt x="402" y="564"/>
                  </a:lnTo>
                  <a:lnTo>
                    <a:pt x="402" y="564"/>
                  </a:lnTo>
                  <a:lnTo>
                    <a:pt x="406" y="564"/>
                  </a:lnTo>
                  <a:lnTo>
                    <a:pt x="406" y="564"/>
                  </a:lnTo>
                  <a:lnTo>
                    <a:pt x="408" y="564"/>
                  </a:lnTo>
                  <a:lnTo>
                    <a:pt x="408" y="564"/>
                  </a:lnTo>
                  <a:lnTo>
                    <a:pt x="410" y="566"/>
                  </a:lnTo>
                  <a:lnTo>
                    <a:pt x="412" y="566"/>
                  </a:lnTo>
                  <a:lnTo>
                    <a:pt x="414" y="566"/>
                  </a:lnTo>
                  <a:lnTo>
                    <a:pt x="414" y="566"/>
                  </a:lnTo>
                  <a:lnTo>
                    <a:pt x="414" y="564"/>
                  </a:lnTo>
                  <a:lnTo>
                    <a:pt x="414" y="564"/>
                  </a:lnTo>
                  <a:lnTo>
                    <a:pt x="414" y="562"/>
                  </a:lnTo>
                  <a:lnTo>
                    <a:pt x="414" y="562"/>
                  </a:lnTo>
                  <a:lnTo>
                    <a:pt x="412" y="562"/>
                  </a:lnTo>
                  <a:lnTo>
                    <a:pt x="412" y="562"/>
                  </a:lnTo>
                  <a:lnTo>
                    <a:pt x="412" y="560"/>
                  </a:lnTo>
                  <a:lnTo>
                    <a:pt x="412" y="560"/>
                  </a:lnTo>
                  <a:lnTo>
                    <a:pt x="408" y="558"/>
                  </a:lnTo>
                  <a:lnTo>
                    <a:pt x="408" y="558"/>
                  </a:lnTo>
                  <a:lnTo>
                    <a:pt x="404" y="558"/>
                  </a:lnTo>
                  <a:lnTo>
                    <a:pt x="404" y="558"/>
                  </a:lnTo>
                  <a:lnTo>
                    <a:pt x="404" y="558"/>
                  </a:lnTo>
                  <a:lnTo>
                    <a:pt x="404" y="558"/>
                  </a:lnTo>
                  <a:lnTo>
                    <a:pt x="400" y="558"/>
                  </a:lnTo>
                  <a:lnTo>
                    <a:pt x="400" y="558"/>
                  </a:lnTo>
                  <a:lnTo>
                    <a:pt x="400" y="556"/>
                  </a:lnTo>
                  <a:lnTo>
                    <a:pt x="400" y="556"/>
                  </a:lnTo>
                  <a:lnTo>
                    <a:pt x="400" y="556"/>
                  </a:lnTo>
                  <a:lnTo>
                    <a:pt x="396" y="556"/>
                  </a:lnTo>
                  <a:lnTo>
                    <a:pt x="396" y="556"/>
                  </a:lnTo>
                  <a:lnTo>
                    <a:pt x="394" y="554"/>
                  </a:lnTo>
                  <a:lnTo>
                    <a:pt x="394" y="554"/>
                  </a:lnTo>
                  <a:lnTo>
                    <a:pt x="390" y="552"/>
                  </a:lnTo>
                  <a:lnTo>
                    <a:pt x="384" y="552"/>
                  </a:lnTo>
                  <a:lnTo>
                    <a:pt x="384" y="552"/>
                  </a:lnTo>
                  <a:lnTo>
                    <a:pt x="384" y="550"/>
                  </a:lnTo>
                  <a:lnTo>
                    <a:pt x="384" y="550"/>
                  </a:lnTo>
                  <a:lnTo>
                    <a:pt x="378" y="550"/>
                  </a:lnTo>
                  <a:lnTo>
                    <a:pt x="378" y="550"/>
                  </a:lnTo>
                  <a:lnTo>
                    <a:pt x="376" y="548"/>
                  </a:lnTo>
                  <a:lnTo>
                    <a:pt x="374" y="546"/>
                  </a:lnTo>
                  <a:lnTo>
                    <a:pt x="374" y="546"/>
                  </a:lnTo>
                  <a:lnTo>
                    <a:pt x="370" y="546"/>
                  </a:lnTo>
                  <a:lnTo>
                    <a:pt x="370" y="546"/>
                  </a:lnTo>
                  <a:lnTo>
                    <a:pt x="368" y="546"/>
                  </a:lnTo>
                  <a:lnTo>
                    <a:pt x="368" y="546"/>
                  </a:lnTo>
                  <a:lnTo>
                    <a:pt x="366" y="546"/>
                  </a:lnTo>
                  <a:lnTo>
                    <a:pt x="366" y="546"/>
                  </a:lnTo>
                  <a:lnTo>
                    <a:pt x="364" y="548"/>
                  </a:lnTo>
                  <a:lnTo>
                    <a:pt x="364" y="546"/>
                  </a:lnTo>
                  <a:lnTo>
                    <a:pt x="364" y="546"/>
                  </a:lnTo>
                  <a:lnTo>
                    <a:pt x="360" y="546"/>
                  </a:lnTo>
                  <a:lnTo>
                    <a:pt x="360" y="546"/>
                  </a:lnTo>
                  <a:lnTo>
                    <a:pt x="360" y="544"/>
                  </a:lnTo>
                  <a:lnTo>
                    <a:pt x="360" y="544"/>
                  </a:lnTo>
                  <a:lnTo>
                    <a:pt x="358" y="544"/>
                  </a:lnTo>
                  <a:lnTo>
                    <a:pt x="358" y="544"/>
                  </a:lnTo>
                  <a:lnTo>
                    <a:pt x="358" y="542"/>
                  </a:lnTo>
                  <a:lnTo>
                    <a:pt x="358" y="542"/>
                  </a:lnTo>
                  <a:lnTo>
                    <a:pt x="354" y="542"/>
                  </a:lnTo>
                  <a:lnTo>
                    <a:pt x="354" y="542"/>
                  </a:lnTo>
                  <a:lnTo>
                    <a:pt x="352" y="542"/>
                  </a:lnTo>
                  <a:lnTo>
                    <a:pt x="352" y="542"/>
                  </a:lnTo>
                  <a:lnTo>
                    <a:pt x="352" y="540"/>
                  </a:lnTo>
                  <a:lnTo>
                    <a:pt x="352" y="540"/>
                  </a:lnTo>
                  <a:lnTo>
                    <a:pt x="348" y="540"/>
                  </a:lnTo>
                  <a:lnTo>
                    <a:pt x="348" y="540"/>
                  </a:lnTo>
                  <a:lnTo>
                    <a:pt x="348" y="540"/>
                  </a:lnTo>
                  <a:lnTo>
                    <a:pt x="348" y="540"/>
                  </a:lnTo>
                  <a:lnTo>
                    <a:pt x="344" y="540"/>
                  </a:lnTo>
                  <a:lnTo>
                    <a:pt x="344" y="538"/>
                  </a:lnTo>
                  <a:lnTo>
                    <a:pt x="344" y="538"/>
                  </a:lnTo>
                  <a:lnTo>
                    <a:pt x="342" y="536"/>
                  </a:lnTo>
                  <a:lnTo>
                    <a:pt x="342" y="536"/>
                  </a:lnTo>
                  <a:lnTo>
                    <a:pt x="340" y="534"/>
                  </a:lnTo>
                  <a:lnTo>
                    <a:pt x="338" y="536"/>
                  </a:lnTo>
                  <a:lnTo>
                    <a:pt x="338" y="536"/>
                  </a:lnTo>
                  <a:lnTo>
                    <a:pt x="336" y="536"/>
                  </a:lnTo>
                  <a:lnTo>
                    <a:pt x="336" y="536"/>
                  </a:lnTo>
                  <a:lnTo>
                    <a:pt x="336" y="534"/>
                  </a:lnTo>
                  <a:lnTo>
                    <a:pt x="336" y="534"/>
                  </a:lnTo>
                  <a:lnTo>
                    <a:pt x="332" y="534"/>
                  </a:lnTo>
                  <a:lnTo>
                    <a:pt x="332" y="534"/>
                  </a:lnTo>
                  <a:lnTo>
                    <a:pt x="332" y="532"/>
                  </a:lnTo>
                  <a:lnTo>
                    <a:pt x="332" y="532"/>
                  </a:lnTo>
                  <a:lnTo>
                    <a:pt x="330" y="530"/>
                  </a:lnTo>
                  <a:lnTo>
                    <a:pt x="330" y="530"/>
                  </a:lnTo>
                  <a:lnTo>
                    <a:pt x="330" y="528"/>
                  </a:lnTo>
                  <a:lnTo>
                    <a:pt x="330" y="528"/>
                  </a:lnTo>
                  <a:lnTo>
                    <a:pt x="328" y="528"/>
                  </a:lnTo>
                  <a:lnTo>
                    <a:pt x="328" y="526"/>
                  </a:lnTo>
                  <a:lnTo>
                    <a:pt x="328" y="526"/>
                  </a:lnTo>
                  <a:lnTo>
                    <a:pt x="324" y="524"/>
                  </a:lnTo>
                  <a:lnTo>
                    <a:pt x="324" y="524"/>
                  </a:lnTo>
                  <a:lnTo>
                    <a:pt x="316" y="522"/>
                  </a:lnTo>
                  <a:lnTo>
                    <a:pt x="316" y="522"/>
                  </a:lnTo>
                  <a:lnTo>
                    <a:pt x="310" y="518"/>
                  </a:lnTo>
                  <a:lnTo>
                    <a:pt x="306" y="512"/>
                  </a:lnTo>
                  <a:lnTo>
                    <a:pt x="306" y="512"/>
                  </a:lnTo>
                  <a:lnTo>
                    <a:pt x="304" y="508"/>
                  </a:lnTo>
                  <a:lnTo>
                    <a:pt x="304" y="508"/>
                  </a:lnTo>
                  <a:lnTo>
                    <a:pt x="302" y="508"/>
                  </a:lnTo>
                  <a:lnTo>
                    <a:pt x="300" y="508"/>
                  </a:lnTo>
                  <a:lnTo>
                    <a:pt x="300" y="508"/>
                  </a:lnTo>
                  <a:lnTo>
                    <a:pt x="298" y="506"/>
                  </a:lnTo>
                  <a:lnTo>
                    <a:pt x="298" y="506"/>
                  </a:lnTo>
                  <a:lnTo>
                    <a:pt x="294" y="502"/>
                  </a:lnTo>
                  <a:lnTo>
                    <a:pt x="294" y="502"/>
                  </a:lnTo>
                  <a:lnTo>
                    <a:pt x="292" y="500"/>
                  </a:lnTo>
                  <a:lnTo>
                    <a:pt x="292" y="498"/>
                  </a:lnTo>
                  <a:lnTo>
                    <a:pt x="292" y="494"/>
                  </a:lnTo>
                  <a:lnTo>
                    <a:pt x="292" y="494"/>
                  </a:lnTo>
                  <a:lnTo>
                    <a:pt x="286" y="492"/>
                  </a:lnTo>
                  <a:lnTo>
                    <a:pt x="286" y="492"/>
                  </a:lnTo>
                  <a:lnTo>
                    <a:pt x="284" y="490"/>
                  </a:lnTo>
                  <a:lnTo>
                    <a:pt x="284" y="490"/>
                  </a:lnTo>
                  <a:lnTo>
                    <a:pt x="282" y="488"/>
                  </a:lnTo>
                  <a:lnTo>
                    <a:pt x="282" y="488"/>
                  </a:lnTo>
                  <a:lnTo>
                    <a:pt x="282" y="486"/>
                  </a:lnTo>
                  <a:lnTo>
                    <a:pt x="282" y="486"/>
                  </a:lnTo>
                  <a:lnTo>
                    <a:pt x="278" y="484"/>
                  </a:lnTo>
                  <a:lnTo>
                    <a:pt x="278" y="484"/>
                  </a:lnTo>
                  <a:lnTo>
                    <a:pt x="276" y="482"/>
                  </a:lnTo>
                  <a:lnTo>
                    <a:pt x="274" y="478"/>
                  </a:lnTo>
                  <a:lnTo>
                    <a:pt x="274" y="478"/>
                  </a:lnTo>
                  <a:lnTo>
                    <a:pt x="274" y="476"/>
                  </a:lnTo>
                  <a:lnTo>
                    <a:pt x="274" y="476"/>
                  </a:lnTo>
                  <a:lnTo>
                    <a:pt x="274" y="472"/>
                  </a:lnTo>
                  <a:lnTo>
                    <a:pt x="274" y="472"/>
                  </a:lnTo>
                  <a:lnTo>
                    <a:pt x="272" y="470"/>
                  </a:lnTo>
                  <a:lnTo>
                    <a:pt x="272" y="470"/>
                  </a:lnTo>
                  <a:lnTo>
                    <a:pt x="272" y="470"/>
                  </a:lnTo>
                  <a:lnTo>
                    <a:pt x="272" y="470"/>
                  </a:lnTo>
                  <a:lnTo>
                    <a:pt x="272" y="470"/>
                  </a:lnTo>
                  <a:lnTo>
                    <a:pt x="268" y="468"/>
                  </a:lnTo>
                  <a:lnTo>
                    <a:pt x="268" y="468"/>
                  </a:lnTo>
                  <a:lnTo>
                    <a:pt x="268" y="468"/>
                  </a:lnTo>
                  <a:lnTo>
                    <a:pt x="268" y="468"/>
                  </a:lnTo>
                  <a:lnTo>
                    <a:pt x="268" y="464"/>
                  </a:lnTo>
                  <a:lnTo>
                    <a:pt x="266" y="464"/>
                  </a:lnTo>
                  <a:lnTo>
                    <a:pt x="266" y="464"/>
                  </a:lnTo>
                  <a:lnTo>
                    <a:pt x="264" y="464"/>
                  </a:lnTo>
                  <a:lnTo>
                    <a:pt x="264" y="464"/>
                  </a:lnTo>
                  <a:lnTo>
                    <a:pt x="262" y="460"/>
                  </a:lnTo>
                  <a:lnTo>
                    <a:pt x="262" y="460"/>
                  </a:lnTo>
                  <a:lnTo>
                    <a:pt x="262" y="458"/>
                  </a:lnTo>
                  <a:lnTo>
                    <a:pt x="262" y="458"/>
                  </a:lnTo>
                  <a:lnTo>
                    <a:pt x="260" y="456"/>
                  </a:lnTo>
                  <a:lnTo>
                    <a:pt x="260" y="456"/>
                  </a:lnTo>
                  <a:lnTo>
                    <a:pt x="258" y="454"/>
                  </a:lnTo>
                  <a:lnTo>
                    <a:pt x="256" y="450"/>
                  </a:lnTo>
                  <a:lnTo>
                    <a:pt x="254" y="444"/>
                  </a:lnTo>
                  <a:lnTo>
                    <a:pt x="254" y="444"/>
                  </a:lnTo>
                  <a:lnTo>
                    <a:pt x="254" y="442"/>
                  </a:lnTo>
                  <a:lnTo>
                    <a:pt x="254" y="442"/>
                  </a:lnTo>
                  <a:lnTo>
                    <a:pt x="250" y="440"/>
                  </a:lnTo>
                  <a:lnTo>
                    <a:pt x="250" y="440"/>
                  </a:lnTo>
                  <a:lnTo>
                    <a:pt x="248" y="440"/>
                  </a:lnTo>
                  <a:lnTo>
                    <a:pt x="248" y="440"/>
                  </a:lnTo>
                  <a:lnTo>
                    <a:pt x="246" y="436"/>
                  </a:lnTo>
                  <a:lnTo>
                    <a:pt x="244" y="432"/>
                  </a:lnTo>
                  <a:lnTo>
                    <a:pt x="244" y="432"/>
                  </a:lnTo>
                  <a:lnTo>
                    <a:pt x="242" y="432"/>
                  </a:lnTo>
                  <a:lnTo>
                    <a:pt x="242" y="432"/>
                  </a:lnTo>
                  <a:lnTo>
                    <a:pt x="240" y="430"/>
                  </a:lnTo>
                  <a:lnTo>
                    <a:pt x="240" y="430"/>
                  </a:lnTo>
                  <a:lnTo>
                    <a:pt x="238" y="428"/>
                  </a:lnTo>
                  <a:lnTo>
                    <a:pt x="238" y="428"/>
                  </a:lnTo>
                  <a:lnTo>
                    <a:pt x="232" y="418"/>
                  </a:lnTo>
                  <a:lnTo>
                    <a:pt x="232" y="418"/>
                  </a:lnTo>
                  <a:lnTo>
                    <a:pt x="232" y="416"/>
                  </a:lnTo>
                  <a:lnTo>
                    <a:pt x="232" y="416"/>
                  </a:lnTo>
                  <a:lnTo>
                    <a:pt x="228" y="414"/>
                  </a:lnTo>
                  <a:lnTo>
                    <a:pt x="228" y="414"/>
                  </a:lnTo>
                  <a:lnTo>
                    <a:pt x="228" y="412"/>
                  </a:lnTo>
                  <a:lnTo>
                    <a:pt x="228" y="412"/>
                  </a:lnTo>
                  <a:lnTo>
                    <a:pt x="228" y="412"/>
                  </a:lnTo>
                  <a:lnTo>
                    <a:pt x="228" y="410"/>
                  </a:lnTo>
                  <a:lnTo>
                    <a:pt x="228" y="410"/>
                  </a:lnTo>
                  <a:lnTo>
                    <a:pt x="228" y="408"/>
                  </a:lnTo>
                  <a:lnTo>
                    <a:pt x="228" y="408"/>
                  </a:lnTo>
                  <a:lnTo>
                    <a:pt x="226" y="406"/>
                  </a:lnTo>
                  <a:lnTo>
                    <a:pt x="226" y="406"/>
                  </a:lnTo>
                  <a:lnTo>
                    <a:pt x="218" y="396"/>
                  </a:lnTo>
                  <a:lnTo>
                    <a:pt x="218" y="396"/>
                  </a:lnTo>
                  <a:lnTo>
                    <a:pt x="200" y="360"/>
                  </a:lnTo>
                  <a:lnTo>
                    <a:pt x="200" y="360"/>
                  </a:lnTo>
                  <a:lnTo>
                    <a:pt x="200" y="358"/>
                  </a:lnTo>
                  <a:lnTo>
                    <a:pt x="200" y="358"/>
                  </a:lnTo>
                  <a:lnTo>
                    <a:pt x="200" y="356"/>
                  </a:lnTo>
                  <a:lnTo>
                    <a:pt x="198" y="354"/>
                  </a:lnTo>
                  <a:lnTo>
                    <a:pt x="198" y="354"/>
                  </a:lnTo>
                  <a:lnTo>
                    <a:pt x="198" y="352"/>
                  </a:lnTo>
                  <a:lnTo>
                    <a:pt x="198" y="352"/>
                  </a:lnTo>
                  <a:lnTo>
                    <a:pt x="196" y="348"/>
                  </a:lnTo>
                  <a:lnTo>
                    <a:pt x="190" y="346"/>
                  </a:lnTo>
                  <a:lnTo>
                    <a:pt x="190" y="346"/>
                  </a:lnTo>
                  <a:lnTo>
                    <a:pt x="190" y="346"/>
                  </a:lnTo>
                  <a:lnTo>
                    <a:pt x="190" y="346"/>
                  </a:lnTo>
                  <a:lnTo>
                    <a:pt x="188" y="342"/>
                  </a:lnTo>
                  <a:lnTo>
                    <a:pt x="188" y="342"/>
                  </a:lnTo>
                  <a:lnTo>
                    <a:pt x="188" y="342"/>
                  </a:lnTo>
                  <a:lnTo>
                    <a:pt x="188" y="342"/>
                  </a:lnTo>
                  <a:lnTo>
                    <a:pt x="188" y="338"/>
                  </a:lnTo>
                  <a:lnTo>
                    <a:pt x="184" y="334"/>
                  </a:lnTo>
                  <a:lnTo>
                    <a:pt x="184" y="334"/>
                  </a:lnTo>
                  <a:lnTo>
                    <a:pt x="182" y="332"/>
                  </a:lnTo>
                  <a:lnTo>
                    <a:pt x="180" y="328"/>
                  </a:lnTo>
                  <a:lnTo>
                    <a:pt x="180" y="328"/>
                  </a:lnTo>
                  <a:lnTo>
                    <a:pt x="180" y="326"/>
                  </a:lnTo>
                  <a:lnTo>
                    <a:pt x="180" y="326"/>
                  </a:lnTo>
                  <a:lnTo>
                    <a:pt x="180" y="324"/>
                  </a:lnTo>
                  <a:lnTo>
                    <a:pt x="180" y="324"/>
                  </a:lnTo>
                  <a:lnTo>
                    <a:pt x="180" y="322"/>
                  </a:lnTo>
                  <a:lnTo>
                    <a:pt x="180" y="322"/>
                  </a:lnTo>
                  <a:lnTo>
                    <a:pt x="178" y="320"/>
                  </a:lnTo>
                  <a:lnTo>
                    <a:pt x="176" y="316"/>
                  </a:lnTo>
                  <a:lnTo>
                    <a:pt x="176" y="316"/>
                  </a:lnTo>
                  <a:lnTo>
                    <a:pt x="178" y="314"/>
                  </a:lnTo>
                  <a:lnTo>
                    <a:pt x="178" y="314"/>
                  </a:lnTo>
                  <a:lnTo>
                    <a:pt x="176" y="310"/>
                  </a:lnTo>
                  <a:lnTo>
                    <a:pt x="172" y="306"/>
                  </a:lnTo>
                  <a:lnTo>
                    <a:pt x="172" y="306"/>
                  </a:lnTo>
                  <a:lnTo>
                    <a:pt x="170" y="304"/>
                  </a:lnTo>
                  <a:lnTo>
                    <a:pt x="170" y="300"/>
                  </a:lnTo>
                  <a:lnTo>
                    <a:pt x="170" y="300"/>
                  </a:lnTo>
                  <a:lnTo>
                    <a:pt x="170" y="300"/>
                  </a:lnTo>
                  <a:lnTo>
                    <a:pt x="170" y="300"/>
                  </a:lnTo>
                  <a:lnTo>
                    <a:pt x="170" y="296"/>
                  </a:lnTo>
                  <a:lnTo>
                    <a:pt x="168" y="294"/>
                  </a:lnTo>
                  <a:lnTo>
                    <a:pt x="168" y="294"/>
                  </a:lnTo>
                  <a:lnTo>
                    <a:pt x="166" y="294"/>
                  </a:lnTo>
                  <a:lnTo>
                    <a:pt x="166" y="294"/>
                  </a:lnTo>
                  <a:lnTo>
                    <a:pt x="164" y="290"/>
                  </a:lnTo>
                  <a:lnTo>
                    <a:pt x="158" y="290"/>
                  </a:lnTo>
                  <a:lnTo>
                    <a:pt x="158" y="290"/>
                  </a:lnTo>
                  <a:lnTo>
                    <a:pt x="160" y="288"/>
                  </a:lnTo>
                  <a:lnTo>
                    <a:pt x="160" y="288"/>
                  </a:lnTo>
                  <a:lnTo>
                    <a:pt x="160" y="284"/>
                  </a:lnTo>
                  <a:lnTo>
                    <a:pt x="160" y="284"/>
                  </a:lnTo>
                  <a:lnTo>
                    <a:pt x="160" y="282"/>
                  </a:lnTo>
                  <a:lnTo>
                    <a:pt x="160" y="282"/>
                  </a:lnTo>
                  <a:lnTo>
                    <a:pt x="160" y="280"/>
                  </a:lnTo>
                  <a:lnTo>
                    <a:pt x="160" y="280"/>
                  </a:lnTo>
                  <a:lnTo>
                    <a:pt x="158" y="276"/>
                  </a:lnTo>
                  <a:lnTo>
                    <a:pt x="158" y="276"/>
                  </a:lnTo>
                  <a:lnTo>
                    <a:pt x="152" y="266"/>
                  </a:lnTo>
                  <a:lnTo>
                    <a:pt x="152" y="266"/>
                  </a:lnTo>
                  <a:lnTo>
                    <a:pt x="152" y="264"/>
                  </a:lnTo>
                  <a:lnTo>
                    <a:pt x="152" y="264"/>
                  </a:lnTo>
                  <a:lnTo>
                    <a:pt x="152" y="262"/>
                  </a:lnTo>
                  <a:lnTo>
                    <a:pt x="152" y="262"/>
                  </a:lnTo>
                  <a:lnTo>
                    <a:pt x="150" y="258"/>
                  </a:lnTo>
                  <a:lnTo>
                    <a:pt x="150" y="258"/>
                  </a:lnTo>
                  <a:lnTo>
                    <a:pt x="142" y="246"/>
                  </a:lnTo>
                  <a:lnTo>
                    <a:pt x="142" y="246"/>
                  </a:lnTo>
                  <a:lnTo>
                    <a:pt x="142" y="244"/>
                  </a:lnTo>
                  <a:lnTo>
                    <a:pt x="142" y="244"/>
                  </a:lnTo>
                  <a:lnTo>
                    <a:pt x="142" y="242"/>
                  </a:lnTo>
                  <a:lnTo>
                    <a:pt x="142" y="242"/>
                  </a:lnTo>
                  <a:lnTo>
                    <a:pt x="140" y="238"/>
                  </a:lnTo>
                  <a:lnTo>
                    <a:pt x="140" y="238"/>
                  </a:lnTo>
                  <a:lnTo>
                    <a:pt x="132" y="230"/>
                  </a:lnTo>
                  <a:lnTo>
                    <a:pt x="132" y="230"/>
                  </a:lnTo>
                  <a:lnTo>
                    <a:pt x="134" y="230"/>
                  </a:lnTo>
                  <a:lnTo>
                    <a:pt x="134" y="230"/>
                  </a:lnTo>
                  <a:lnTo>
                    <a:pt x="136" y="230"/>
                  </a:lnTo>
                  <a:lnTo>
                    <a:pt x="136" y="230"/>
                  </a:lnTo>
                  <a:lnTo>
                    <a:pt x="136" y="226"/>
                  </a:lnTo>
                  <a:lnTo>
                    <a:pt x="134" y="224"/>
                  </a:lnTo>
                  <a:lnTo>
                    <a:pt x="134" y="224"/>
                  </a:lnTo>
                  <a:lnTo>
                    <a:pt x="130" y="222"/>
                  </a:lnTo>
                  <a:lnTo>
                    <a:pt x="126" y="216"/>
                  </a:lnTo>
                  <a:lnTo>
                    <a:pt x="122" y="204"/>
                  </a:lnTo>
                  <a:lnTo>
                    <a:pt x="122" y="204"/>
                  </a:lnTo>
                  <a:lnTo>
                    <a:pt x="122" y="202"/>
                  </a:lnTo>
                  <a:lnTo>
                    <a:pt x="122" y="202"/>
                  </a:lnTo>
                  <a:lnTo>
                    <a:pt x="120" y="200"/>
                  </a:lnTo>
                  <a:lnTo>
                    <a:pt x="120" y="200"/>
                  </a:lnTo>
                  <a:lnTo>
                    <a:pt x="120" y="198"/>
                  </a:lnTo>
                  <a:lnTo>
                    <a:pt x="120" y="198"/>
                  </a:lnTo>
                  <a:lnTo>
                    <a:pt x="120" y="194"/>
                  </a:lnTo>
                  <a:lnTo>
                    <a:pt x="120" y="192"/>
                  </a:lnTo>
                  <a:lnTo>
                    <a:pt x="120" y="192"/>
                  </a:lnTo>
                  <a:lnTo>
                    <a:pt x="120" y="190"/>
                  </a:lnTo>
                  <a:lnTo>
                    <a:pt x="120" y="190"/>
                  </a:lnTo>
                  <a:lnTo>
                    <a:pt x="120" y="186"/>
                  </a:lnTo>
                  <a:lnTo>
                    <a:pt x="120" y="186"/>
                  </a:lnTo>
                  <a:lnTo>
                    <a:pt x="118" y="184"/>
                  </a:lnTo>
                  <a:lnTo>
                    <a:pt x="118" y="184"/>
                  </a:lnTo>
                  <a:lnTo>
                    <a:pt x="118" y="182"/>
                  </a:lnTo>
                  <a:lnTo>
                    <a:pt x="118" y="182"/>
                  </a:lnTo>
                  <a:lnTo>
                    <a:pt x="116" y="182"/>
                  </a:lnTo>
                  <a:lnTo>
                    <a:pt x="116" y="182"/>
                  </a:lnTo>
                  <a:lnTo>
                    <a:pt x="116" y="180"/>
                  </a:lnTo>
                  <a:lnTo>
                    <a:pt x="116" y="180"/>
                  </a:lnTo>
                  <a:lnTo>
                    <a:pt x="116" y="178"/>
                  </a:lnTo>
                  <a:lnTo>
                    <a:pt x="116" y="178"/>
                  </a:lnTo>
                  <a:lnTo>
                    <a:pt x="116" y="176"/>
                  </a:lnTo>
                  <a:lnTo>
                    <a:pt x="116" y="176"/>
                  </a:lnTo>
                  <a:lnTo>
                    <a:pt x="116" y="176"/>
                  </a:lnTo>
                  <a:lnTo>
                    <a:pt x="116" y="176"/>
                  </a:lnTo>
                  <a:lnTo>
                    <a:pt x="118" y="174"/>
                  </a:lnTo>
                  <a:lnTo>
                    <a:pt x="116" y="172"/>
                  </a:lnTo>
                  <a:lnTo>
                    <a:pt x="116" y="172"/>
                  </a:lnTo>
                  <a:lnTo>
                    <a:pt x="116" y="172"/>
                  </a:lnTo>
                  <a:lnTo>
                    <a:pt x="116" y="172"/>
                  </a:lnTo>
                  <a:lnTo>
                    <a:pt x="116" y="172"/>
                  </a:lnTo>
                  <a:lnTo>
                    <a:pt x="114" y="168"/>
                  </a:lnTo>
                  <a:lnTo>
                    <a:pt x="114" y="168"/>
                  </a:lnTo>
                  <a:lnTo>
                    <a:pt x="112" y="168"/>
                  </a:lnTo>
                  <a:lnTo>
                    <a:pt x="112" y="168"/>
                  </a:lnTo>
                  <a:lnTo>
                    <a:pt x="112" y="168"/>
                  </a:lnTo>
                  <a:lnTo>
                    <a:pt x="112" y="168"/>
                  </a:lnTo>
                  <a:lnTo>
                    <a:pt x="112" y="166"/>
                  </a:lnTo>
                  <a:lnTo>
                    <a:pt x="112" y="166"/>
                  </a:lnTo>
                  <a:lnTo>
                    <a:pt x="112" y="166"/>
                  </a:lnTo>
                  <a:lnTo>
                    <a:pt x="114" y="164"/>
                  </a:lnTo>
                  <a:lnTo>
                    <a:pt x="112" y="164"/>
                  </a:lnTo>
                  <a:lnTo>
                    <a:pt x="112" y="164"/>
                  </a:lnTo>
                  <a:lnTo>
                    <a:pt x="112" y="162"/>
                  </a:lnTo>
                  <a:lnTo>
                    <a:pt x="112" y="162"/>
                  </a:lnTo>
                  <a:lnTo>
                    <a:pt x="106" y="158"/>
                  </a:lnTo>
                  <a:lnTo>
                    <a:pt x="104" y="152"/>
                  </a:lnTo>
                  <a:lnTo>
                    <a:pt x="104" y="152"/>
                  </a:lnTo>
                  <a:lnTo>
                    <a:pt x="104" y="150"/>
                  </a:lnTo>
                  <a:lnTo>
                    <a:pt x="104" y="150"/>
                  </a:lnTo>
                  <a:lnTo>
                    <a:pt x="104" y="148"/>
                  </a:lnTo>
                  <a:lnTo>
                    <a:pt x="104" y="148"/>
                  </a:lnTo>
                  <a:lnTo>
                    <a:pt x="104" y="146"/>
                  </a:lnTo>
                  <a:lnTo>
                    <a:pt x="104" y="146"/>
                  </a:lnTo>
                  <a:lnTo>
                    <a:pt x="100" y="142"/>
                  </a:lnTo>
                  <a:lnTo>
                    <a:pt x="100" y="142"/>
                  </a:lnTo>
                  <a:lnTo>
                    <a:pt x="100" y="140"/>
                  </a:lnTo>
                  <a:lnTo>
                    <a:pt x="100" y="140"/>
                  </a:lnTo>
                  <a:lnTo>
                    <a:pt x="100" y="138"/>
                  </a:lnTo>
                  <a:lnTo>
                    <a:pt x="100" y="138"/>
                  </a:lnTo>
                  <a:lnTo>
                    <a:pt x="100" y="136"/>
                  </a:lnTo>
                  <a:lnTo>
                    <a:pt x="100" y="136"/>
                  </a:lnTo>
                  <a:lnTo>
                    <a:pt x="100" y="134"/>
                  </a:lnTo>
                  <a:lnTo>
                    <a:pt x="98" y="132"/>
                  </a:lnTo>
                  <a:lnTo>
                    <a:pt x="98" y="132"/>
                  </a:lnTo>
                  <a:lnTo>
                    <a:pt x="96" y="132"/>
                  </a:lnTo>
                  <a:lnTo>
                    <a:pt x="96" y="132"/>
                  </a:lnTo>
                  <a:lnTo>
                    <a:pt x="96" y="130"/>
                  </a:lnTo>
                  <a:lnTo>
                    <a:pt x="96" y="130"/>
                  </a:lnTo>
                  <a:lnTo>
                    <a:pt x="94" y="128"/>
                  </a:lnTo>
                  <a:lnTo>
                    <a:pt x="94" y="128"/>
                  </a:lnTo>
                  <a:lnTo>
                    <a:pt x="94" y="128"/>
                  </a:lnTo>
                  <a:lnTo>
                    <a:pt x="92" y="124"/>
                  </a:lnTo>
                  <a:lnTo>
                    <a:pt x="92" y="120"/>
                  </a:lnTo>
                  <a:lnTo>
                    <a:pt x="92" y="120"/>
                  </a:lnTo>
                  <a:lnTo>
                    <a:pt x="92" y="118"/>
                  </a:lnTo>
                  <a:lnTo>
                    <a:pt x="92" y="118"/>
                  </a:lnTo>
                  <a:lnTo>
                    <a:pt x="90" y="116"/>
                  </a:lnTo>
                  <a:lnTo>
                    <a:pt x="90" y="116"/>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sp>
          <p:nvSpPr>
            <p:cNvPr id="22" name="Freeform 43"/>
            <p:cNvSpPr/>
            <p:nvPr/>
          </p:nvSpPr>
          <p:spPr bwMode="auto">
            <a:xfrm>
              <a:off x="5890241" y="2761153"/>
              <a:ext cx="803107" cy="1262026"/>
            </a:xfrm>
            <a:custGeom>
              <a:avLst/>
              <a:gdLst>
                <a:gd name="T0" fmla="*/ 362 w 434"/>
                <a:gd name="T1" fmla="*/ 0 h 682"/>
                <a:gd name="T2" fmla="*/ 316 w 434"/>
                <a:gd name="T3" fmla="*/ 26 h 682"/>
                <a:gd name="T4" fmla="*/ 284 w 434"/>
                <a:gd name="T5" fmla="*/ 54 h 682"/>
                <a:gd name="T6" fmla="*/ 258 w 434"/>
                <a:gd name="T7" fmla="*/ 86 h 682"/>
                <a:gd name="T8" fmla="*/ 232 w 434"/>
                <a:gd name="T9" fmla="*/ 128 h 682"/>
                <a:gd name="T10" fmla="*/ 214 w 434"/>
                <a:gd name="T11" fmla="*/ 170 h 682"/>
                <a:gd name="T12" fmla="*/ 204 w 434"/>
                <a:gd name="T13" fmla="*/ 194 h 682"/>
                <a:gd name="T14" fmla="*/ 190 w 434"/>
                <a:gd name="T15" fmla="*/ 218 h 682"/>
                <a:gd name="T16" fmla="*/ 176 w 434"/>
                <a:gd name="T17" fmla="*/ 250 h 682"/>
                <a:gd name="T18" fmla="*/ 160 w 434"/>
                <a:gd name="T19" fmla="*/ 304 h 682"/>
                <a:gd name="T20" fmla="*/ 154 w 434"/>
                <a:gd name="T21" fmla="*/ 332 h 682"/>
                <a:gd name="T22" fmla="*/ 148 w 434"/>
                <a:gd name="T23" fmla="*/ 362 h 682"/>
                <a:gd name="T24" fmla="*/ 138 w 434"/>
                <a:gd name="T25" fmla="*/ 382 h 682"/>
                <a:gd name="T26" fmla="*/ 128 w 434"/>
                <a:gd name="T27" fmla="*/ 410 h 682"/>
                <a:gd name="T28" fmla="*/ 150 w 434"/>
                <a:gd name="T29" fmla="*/ 400 h 682"/>
                <a:gd name="T30" fmla="*/ 158 w 434"/>
                <a:gd name="T31" fmla="*/ 378 h 682"/>
                <a:gd name="T32" fmla="*/ 172 w 434"/>
                <a:gd name="T33" fmla="*/ 360 h 682"/>
                <a:gd name="T34" fmla="*/ 166 w 434"/>
                <a:gd name="T35" fmla="*/ 384 h 682"/>
                <a:gd name="T36" fmla="*/ 148 w 434"/>
                <a:gd name="T37" fmla="*/ 426 h 682"/>
                <a:gd name="T38" fmla="*/ 136 w 434"/>
                <a:gd name="T39" fmla="*/ 468 h 682"/>
                <a:gd name="T40" fmla="*/ 128 w 434"/>
                <a:gd name="T41" fmla="*/ 494 h 682"/>
                <a:gd name="T42" fmla="*/ 122 w 434"/>
                <a:gd name="T43" fmla="*/ 522 h 682"/>
                <a:gd name="T44" fmla="*/ 106 w 434"/>
                <a:gd name="T45" fmla="*/ 548 h 682"/>
                <a:gd name="T46" fmla="*/ 28 w 434"/>
                <a:gd name="T47" fmla="*/ 648 h 682"/>
                <a:gd name="T48" fmla="*/ 2 w 434"/>
                <a:gd name="T49" fmla="*/ 682 h 682"/>
                <a:gd name="T50" fmla="*/ 62 w 434"/>
                <a:gd name="T51" fmla="*/ 642 h 682"/>
                <a:gd name="T52" fmla="*/ 92 w 434"/>
                <a:gd name="T53" fmla="*/ 614 h 682"/>
                <a:gd name="T54" fmla="*/ 108 w 434"/>
                <a:gd name="T55" fmla="*/ 602 h 682"/>
                <a:gd name="T56" fmla="*/ 80 w 434"/>
                <a:gd name="T57" fmla="*/ 648 h 682"/>
                <a:gd name="T58" fmla="*/ 64 w 434"/>
                <a:gd name="T59" fmla="*/ 668 h 682"/>
                <a:gd name="T60" fmla="*/ 84 w 434"/>
                <a:gd name="T61" fmla="*/ 668 h 682"/>
                <a:gd name="T62" fmla="*/ 110 w 434"/>
                <a:gd name="T63" fmla="*/ 646 h 682"/>
                <a:gd name="T64" fmla="*/ 130 w 434"/>
                <a:gd name="T65" fmla="*/ 634 h 682"/>
                <a:gd name="T66" fmla="*/ 140 w 434"/>
                <a:gd name="T67" fmla="*/ 616 h 682"/>
                <a:gd name="T68" fmla="*/ 154 w 434"/>
                <a:gd name="T69" fmla="*/ 602 h 682"/>
                <a:gd name="T70" fmla="*/ 178 w 434"/>
                <a:gd name="T71" fmla="*/ 594 h 682"/>
                <a:gd name="T72" fmla="*/ 188 w 434"/>
                <a:gd name="T73" fmla="*/ 576 h 682"/>
                <a:gd name="T74" fmla="*/ 206 w 434"/>
                <a:gd name="T75" fmla="*/ 546 h 682"/>
                <a:gd name="T76" fmla="*/ 222 w 434"/>
                <a:gd name="T77" fmla="*/ 510 h 682"/>
                <a:gd name="T78" fmla="*/ 228 w 434"/>
                <a:gd name="T79" fmla="*/ 484 h 682"/>
                <a:gd name="T80" fmla="*/ 234 w 434"/>
                <a:gd name="T81" fmla="*/ 460 h 682"/>
                <a:gd name="T82" fmla="*/ 242 w 434"/>
                <a:gd name="T83" fmla="*/ 434 h 682"/>
                <a:gd name="T84" fmla="*/ 248 w 434"/>
                <a:gd name="T85" fmla="*/ 408 h 682"/>
                <a:gd name="T86" fmla="*/ 254 w 434"/>
                <a:gd name="T87" fmla="*/ 386 h 682"/>
                <a:gd name="T88" fmla="*/ 260 w 434"/>
                <a:gd name="T89" fmla="*/ 360 h 682"/>
                <a:gd name="T90" fmla="*/ 266 w 434"/>
                <a:gd name="T91" fmla="*/ 336 h 682"/>
                <a:gd name="T92" fmla="*/ 272 w 434"/>
                <a:gd name="T93" fmla="*/ 308 h 682"/>
                <a:gd name="T94" fmla="*/ 272 w 434"/>
                <a:gd name="T95" fmla="*/ 286 h 682"/>
                <a:gd name="T96" fmla="*/ 276 w 434"/>
                <a:gd name="T97" fmla="*/ 262 h 682"/>
                <a:gd name="T98" fmla="*/ 282 w 434"/>
                <a:gd name="T99" fmla="*/ 240 h 682"/>
                <a:gd name="T100" fmla="*/ 290 w 434"/>
                <a:gd name="T101" fmla="*/ 220 h 682"/>
                <a:gd name="T102" fmla="*/ 294 w 434"/>
                <a:gd name="T103" fmla="*/ 200 h 682"/>
                <a:gd name="T104" fmla="*/ 304 w 434"/>
                <a:gd name="T105" fmla="*/ 168 h 682"/>
                <a:gd name="T106" fmla="*/ 310 w 434"/>
                <a:gd name="T107" fmla="*/ 150 h 682"/>
                <a:gd name="T108" fmla="*/ 324 w 434"/>
                <a:gd name="T109" fmla="*/ 120 h 682"/>
                <a:gd name="T110" fmla="*/ 354 w 434"/>
                <a:gd name="T111" fmla="*/ 72 h 682"/>
                <a:gd name="T112" fmla="*/ 372 w 434"/>
                <a:gd name="T113" fmla="*/ 54 h 682"/>
                <a:gd name="T114" fmla="*/ 410 w 434"/>
                <a:gd name="T115" fmla="*/ 52 h 682"/>
                <a:gd name="T116" fmla="*/ 422 w 434"/>
                <a:gd name="T117" fmla="*/ 70 h 682"/>
                <a:gd name="T118" fmla="*/ 432 w 434"/>
                <a:gd name="T119" fmla="*/ 42 h 682"/>
                <a:gd name="T120" fmla="*/ 404 w 434"/>
                <a:gd name="T121" fmla="*/ 1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 h="682">
                  <a:moveTo>
                    <a:pt x="396" y="12"/>
                  </a:moveTo>
                  <a:lnTo>
                    <a:pt x="396" y="12"/>
                  </a:lnTo>
                  <a:lnTo>
                    <a:pt x="394" y="12"/>
                  </a:lnTo>
                  <a:lnTo>
                    <a:pt x="394" y="12"/>
                  </a:lnTo>
                  <a:lnTo>
                    <a:pt x="386" y="6"/>
                  </a:lnTo>
                  <a:lnTo>
                    <a:pt x="386" y="6"/>
                  </a:lnTo>
                  <a:lnTo>
                    <a:pt x="384" y="6"/>
                  </a:lnTo>
                  <a:lnTo>
                    <a:pt x="384" y="6"/>
                  </a:lnTo>
                  <a:lnTo>
                    <a:pt x="382" y="6"/>
                  </a:lnTo>
                  <a:lnTo>
                    <a:pt x="382" y="6"/>
                  </a:lnTo>
                  <a:lnTo>
                    <a:pt x="380" y="6"/>
                  </a:lnTo>
                  <a:lnTo>
                    <a:pt x="380" y="6"/>
                  </a:lnTo>
                  <a:lnTo>
                    <a:pt x="376" y="4"/>
                  </a:lnTo>
                  <a:lnTo>
                    <a:pt x="368" y="4"/>
                  </a:lnTo>
                  <a:lnTo>
                    <a:pt x="368" y="4"/>
                  </a:lnTo>
                  <a:lnTo>
                    <a:pt x="368" y="4"/>
                  </a:lnTo>
                  <a:lnTo>
                    <a:pt x="366" y="4"/>
                  </a:lnTo>
                  <a:lnTo>
                    <a:pt x="366" y="2"/>
                  </a:lnTo>
                  <a:lnTo>
                    <a:pt x="366" y="2"/>
                  </a:lnTo>
                  <a:lnTo>
                    <a:pt x="366" y="2"/>
                  </a:lnTo>
                  <a:lnTo>
                    <a:pt x="366" y="0"/>
                  </a:lnTo>
                  <a:lnTo>
                    <a:pt x="362" y="0"/>
                  </a:lnTo>
                  <a:lnTo>
                    <a:pt x="362" y="0"/>
                  </a:lnTo>
                  <a:lnTo>
                    <a:pt x="360" y="0"/>
                  </a:lnTo>
                  <a:lnTo>
                    <a:pt x="360" y="0"/>
                  </a:lnTo>
                  <a:lnTo>
                    <a:pt x="356" y="2"/>
                  </a:lnTo>
                  <a:lnTo>
                    <a:pt x="356" y="2"/>
                  </a:lnTo>
                  <a:lnTo>
                    <a:pt x="354" y="2"/>
                  </a:lnTo>
                  <a:lnTo>
                    <a:pt x="354" y="4"/>
                  </a:lnTo>
                  <a:lnTo>
                    <a:pt x="354" y="4"/>
                  </a:lnTo>
                  <a:lnTo>
                    <a:pt x="352" y="4"/>
                  </a:lnTo>
                  <a:lnTo>
                    <a:pt x="352" y="4"/>
                  </a:lnTo>
                  <a:lnTo>
                    <a:pt x="350" y="4"/>
                  </a:lnTo>
                  <a:lnTo>
                    <a:pt x="350" y="4"/>
                  </a:lnTo>
                  <a:lnTo>
                    <a:pt x="344" y="6"/>
                  </a:lnTo>
                  <a:lnTo>
                    <a:pt x="344" y="6"/>
                  </a:lnTo>
                  <a:lnTo>
                    <a:pt x="332" y="16"/>
                  </a:lnTo>
                  <a:lnTo>
                    <a:pt x="326" y="20"/>
                  </a:lnTo>
                  <a:lnTo>
                    <a:pt x="318" y="24"/>
                  </a:lnTo>
                  <a:lnTo>
                    <a:pt x="318" y="24"/>
                  </a:lnTo>
                  <a:lnTo>
                    <a:pt x="316" y="26"/>
                  </a:lnTo>
                  <a:lnTo>
                    <a:pt x="316" y="26"/>
                  </a:lnTo>
                  <a:lnTo>
                    <a:pt x="316" y="26"/>
                  </a:lnTo>
                  <a:lnTo>
                    <a:pt x="316" y="26"/>
                  </a:lnTo>
                  <a:lnTo>
                    <a:pt x="316" y="28"/>
                  </a:lnTo>
                  <a:lnTo>
                    <a:pt x="316" y="28"/>
                  </a:lnTo>
                  <a:lnTo>
                    <a:pt x="316" y="30"/>
                  </a:lnTo>
                  <a:lnTo>
                    <a:pt x="316" y="30"/>
                  </a:lnTo>
                  <a:lnTo>
                    <a:pt x="316" y="32"/>
                  </a:lnTo>
                  <a:lnTo>
                    <a:pt x="316" y="32"/>
                  </a:lnTo>
                  <a:lnTo>
                    <a:pt x="314" y="36"/>
                  </a:lnTo>
                  <a:lnTo>
                    <a:pt x="308" y="36"/>
                  </a:lnTo>
                  <a:lnTo>
                    <a:pt x="308" y="36"/>
                  </a:lnTo>
                  <a:lnTo>
                    <a:pt x="304" y="36"/>
                  </a:lnTo>
                  <a:lnTo>
                    <a:pt x="304" y="36"/>
                  </a:lnTo>
                  <a:lnTo>
                    <a:pt x="302" y="38"/>
                  </a:lnTo>
                  <a:lnTo>
                    <a:pt x="298" y="42"/>
                  </a:lnTo>
                  <a:lnTo>
                    <a:pt x="298" y="42"/>
                  </a:lnTo>
                  <a:lnTo>
                    <a:pt x="298" y="44"/>
                  </a:lnTo>
                  <a:lnTo>
                    <a:pt x="298" y="44"/>
                  </a:lnTo>
                  <a:lnTo>
                    <a:pt x="296" y="46"/>
                  </a:lnTo>
                  <a:lnTo>
                    <a:pt x="296" y="46"/>
                  </a:lnTo>
                  <a:lnTo>
                    <a:pt x="292" y="50"/>
                  </a:lnTo>
                  <a:lnTo>
                    <a:pt x="292" y="50"/>
                  </a:lnTo>
                  <a:lnTo>
                    <a:pt x="284" y="54"/>
                  </a:lnTo>
                  <a:lnTo>
                    <a:pt x="284" y="54"/>
                  </a:lnTo>
                  <a:lnTo>
                    <a:pt x="278" y="58"/>
                  </a:lnTo>
                  <a:lnTo>
                    <a:pt x="278" y="58"/>
                  </a:lnTo>
                  <a:lnTo>
                    <a:pt x="276" y="62"/>
                  </a:lnTo>
                  <a:lnTo>
                    <a:pt x="276" y="62"/>
                  </a:lnTo>
                  <a:lnTo>
                    <a:pt x="276" y="66"/>
                  </a:lnTo>
                  <a:lnTo>
                    <a:pt x="276" y="66"/>
                  </a:lnTo>
                  <a:lnTo>
                    <a:pt x="274" y="66"/>
                  </a:lnTo>
                  <a:lnTo>
                    <a:pt x="274" y="66"/>
                  </a:lnTo>
                  <a:lnTo>
                    <a:pt x="270" y="70"/>
                  </a:lnTo>
                  <a:lnTo>
                    <a:pt x="270" y="70"/>
                  </a:lnTo>
                  <a:lnTo>
                    <a:pt x="270" y="70"/>
                  </a:lnTo>
                  <a:lnTo>
                    <a:pt x="270" y="70"/>
                  </a:lnTo>
                  <a:lnTo>
                    <a:pt x="266" y="74"/>
                  </a:lnTo>
                  <a:lnTo>
                    <a:pt x="266" y="74"/>
                  </a:lnTo>
                  <a:lnTo>
                    <a:pt x="262" y="80"/>
                  </a:lnTo>
                  <a:lnTo>
                    <a:pt x="262" y="80"/>
                  </a:lnTo>
                  <a:lnTo>
                    <a:pt x="260" y="84"/>
                  </a:lnTo>
                  <a:lnTo>
                    <a:pt x="260" y="84"/>
                  </a:lnTo>
                  <a:lnTo>
                    <a:pt x="260" y="84"/>
                  </a:lnTo>
                  <a:lnTo>
                    <a:pt x="260" y="84"/>
                  </a:lnTo>
                  <a:lnTo>
                    <a:pt x="258" y="86"/>
                  </a:lnTo>
                  <a:lnTo>
                    <a:pt x="258" y="86"/>
                  </a:lnTo>
                  <a:lnTo>
                    <a:pt x="254" y="94"/>
                  </a:lnTo>
                  <a:lnTo>
                    <a:pt x="248" y="96"/>
                  </a:lnTo>
                  <a:lnTo>
                    <a:pt x="248" y="96"/>
                  </a:lnTo>
                  <a:lnTo>
                    <a:pt x="244" y="100"/>
                  </a:lnTo>
                  <a:lnTo>
                    <a:pt x="244" y="100"/>
                  </a:lnTo>
                  <a:lnTo>
                    <a:pt x="244" y="104"/>
                  </a:lnTo>
                  <a:lnTo>
                    <a:pt x="244" y="104"/>
                  </a:lnTo>
                  <a:lnTo>
                    <a:pt x="244" y="106"/>
                  </a:lnTo>
                  <a:lnTo>
                    <a:pt x="244" y="106"/>
                  </a:lnTo>
                  <a:lnTo>
                    <a:pt x="244" y="108"/>
                  </a:lnTo>
                  <a:lnTo>
                    <a:pt x="244" y="108"/>
                  </a:lnTo>
                  <a:lnTo>
                    <a:pt x="240" y="112"/>
                  </a:lnTo>
                  <a:lnTo>
                    <a:pt x="240" y="112"/>
                  </a:lnTo>
                  <a:lnTo>
                    <a:pt x="240" y="116"/>
                  </a:lnTo>
                  <a:lnTo>
                    <a:pt x="240" y="116"/>
                  </a:lnTo>
                  <a:lnTo>
                    <a:pt x="238" y="118"/>
                  </a:lnTo>
                  <a:lnTo>
                    <a:pt x="238" y="118"/>
                  </a:lnTo>
                  <a:lnTo>
                    <a:pt x="236" y="120"/>
                  </a:lnTo>
                  <a:lnTo>
                    <a:pt x="236" y="120"/>
                  </a:lnTo>
                  <a:lnTo>
                    <a:pt x="234" y="126"/>
                  </a:lnTo>
                  <a:lnTo>
                    <a:pt x="234" y="126"/>
                  </a:lnTo>
                  <a:lnTo>
                    <a:pt x="232" y="128"/>
                  </a:lnTo>
                  <a:lnTo>
                    <a:pt x="232" y="128"/>
                  </a:lnTo>
                  <a:lnTo>
                    <a:pt x="232" y="130"/>
                  </a:lnTo>
                  <a:lnTo>
                    <a:pt x="228" y="138"/>
                  </a:lnTo>
                  <a:lnTo>
                    <a:pt x="228" y="138"/>
                  </a:lnTo>
                  <a:lnTo>
                    <a:pt x="226" y="140"/>
                  </a:lnTo>
                  <a:lnTo>
                    <a:pt x="226" y="144"/>
                  </a:lnTo>
                  <a:lnTo>
                    <a:pt x="226" y="144"/>
                  </a:lnTo>
                  <a:lnTo>
                    <a:pt x="222" y="150"/>
                  </a:lnTo>
                  <a:lnTo>
                    <a:pt x="222" y="150"/>
                  </a:lnTo>
                  <a:lnTo>
                    <a:pt x="222" y="150"/>
                  </a:lnTo>
                  <a:lnTo>
                    <a:pt x="222" y="150"/>
                  </a:lnTo>
                  <a:lnTo>
                    <a:pt x="218" y="156"/>
                  </a:lnTo>
                  <a:lnTo>
                    <a:pt x="218" y="156"/>
                  </a:lnTo>
                  <a:lnTo>
                    <a:pt x="218" y="156"/>
                  </a:lnTo>
                  <a:lnTo>
                    <a:pt x="218" y="158"/>
                  </a:lnTo>
                  <a:lnTo>
                    <a:pt x="218" y="158"/>
                  </a:lnTo>
                  <a:lnTo>
                    <a:pt x="216" y="164"/>
                  </a:lnTo>
                  <a:lnTo>
                    <a:pt x="216" y="164"/>
                  </a:lnTo>
                  <a:lnTo>
                    <a:pt x="216" y="166"/>
                  </a:lnTo>
                  <a:lnTo>
                    <a:pt x="216" y="166"/>
                  </a:lnTo>
                  <a:lnTo>
                    <a:pt x="216" y="168"/>
                  </a:lnTo>
                  <a:lnTo>
                    <a:pt x="214" y="170"/>
                  </a:lnTo>
                  <a:lnTo>
                    <a:pt x="212" y="172"/>
                  </a:lnTo>
                  <a:lnTo>
                    <a:pt x="212" y="174"/>
                  </a:lnTo>
                  <a:lnTo>
                    <a:pt x="212" y="174"/>
                  </a:lnTo>
                  <a:lnTo>
                    <a:pt x="210" y="178"/>
                  </a:lnTo>
                  <a:lnTo>
                    <a:pt x="210" y="178"/>
                  </a:lnTo>
                  <a:lnTo>
                    <a:pt x="210" y="180"/>
                  </a:lnTo>
                  <a:lnTo>
                    <a:pt x="210" y="180"/>
                  </a:lnTo>
                  <a:lnTo>
                    <a:pt x="210" y="180"/>
                  </a:lnTo>
                  <a:lnTo>
                    <a:pt x="210" y="180"/>
                  </a:lnTo>
                  <a:lnTo>
                    <a:pt x="206" y="184"/>
                  </a:lnTo>
                  <a:lnTo>
                    <a:pt x="206" y="184"/>
                  </a:lnTo>
                  <a:lnTo>
                    <a:pt x="204" y="186"/>
                  </a:lnTo>
                  <a:lnTo>
                    <a:pt x="204" y="186"/>
                  </a:lnTo>
                  <a:lnTo>
                    <a:pt x="204" y="188"/>
                  </a:lnTo>
                  <a:lnTo>
                    <a:pt x="204" y="188"/>
                  </a:lnTo>
                  <a:lnTo>
                    <a:pt x="204" y="192"/>
                  </a:lnTo>
                  <a:lnTo>
                    <a:pt x="204" y="192"/>
                  </a:lnTo>
                  <a:lnTo>
                    <a:pt x="204" y="194"/>
                  </a:lnTo>
                  <a:lnTo>
                    <a:pt x="204" y="194"/>
                  </a:lnTo>
                  <a:lnTo>
                    <a:pt x="206" y="192"/>
                  </a:lnTo>
                  <a:lnTo>
                    <a:pt x="206" y="192"/>
                  </a:lnTo>
                  <a:lnTo>
                    <a:pt x="204" y="194"/>
                  </a:lnTo>
                  <a:lnTo>
                    <a:pt x="204" y="194"/>
                  </a:lnTo>
                  <a:lnTo>
                    <a:pt x="206" y="194"/>
                  </a:lnTo>
                  <a:lnTo>
                    <a:pt x="206" y="194"/>
                  </a:lnTo>
                  <a:lnTo>
                    <a:pt x="202" y="198"/>
                  </a:lnTo>
                  <a:lnTo>
                    <a:pt x="202" y="198"/>
                  </a:lnTo>
                  <a:lnTo>
                    <a:pt x="202" y="202"/>
                  </a:lnTo>
                  <a:lnTo>
                    <a:pt x="202" y="202"/>
                  </a:lnTo>
                  <a:lnTo>
                    <a:pt x="202" y="204"/>
                  </a:lnTo>
                  <a:lnTo>
                    <a:pt x="202" y="204"/>
                  </a:lnTo>
                  <a:lnTo>
                    <a:pt x="200" y="206"/>
                  </a:lnTo>
                  <a:lnTo>
                    <a:pt x="200" y="206"/>
                  </a:lnTo>
                  <a:lnTo>
                    <a:pt x="200" y="208"/>
                  </a:lnTo>
                  <a:lnTo>
                    <a:pt x="200" y="208"/>
                  </a:lnTo>
                  <a:lnTo>
                    <a:pt x="200" y="210"/>
                  </a:lnTo>
                  <a:lnTo>
                    <a:pt x="200" y="210"/>
                  </a:lnTo>
                  <a:lnTo>
                    <a:pt x="194" y="212"/>
                  </a:lnTo>
                  <a:lnTo>
                    <a:pt x="194" y="212"/>
                  </a:lnTo>
                  <a:lnTo>
                    <a:pt x="194" y="214"/>
                  </a:lnTo>
                  <a:lnTo>
                    <a:pt x="192" y="214"/>
                  </a:lnTo>
                  <a:lnTo>
                    <a:pt x="192" y="214"/>
                  </a:lnTo>
                  <a:lnTo>
                    <a:pt x="190" y="218"/>
                  </a:lnTo>
                  <a:lnTo>
                    <a:pt x="190" y="218"/>
                  </a:lnTo>
                  <a:lnTo>
                    <a:pt x="190" y="218"/>
                  </a:lnTo>
                  <a:lnTo>
                    <a:pt x="188" y="222"/>
                  </a:lnTo>
                  <a:lnTo>
                    <a:pt x="188" y="222"/>
                  </a:lnTo>
                  <a:lnTo>
                    <a:pt x="188" y="226"/>
                  </a:lnTo>
                  <a:lnTo>
                    <a:pt x="188" y="226"/>
                  </a:lnTo>
                  <a:lnTo>
                    <a:pt x="188" y="228"/>
                  </a:lnTo>
                  <a:lnTo>
                    <a:pt x="188" y="228"/>
                  </a:lnTo>
                  <a:lnTo>
                    <a:pt x="186" y="228"/>
                  </a:lnTo>
                  <a:lnTo>
                    <a:pt x="186" y="228"/>
                  </a:lnTo>
                  <a:lnTo>
                    <a:pt x="184" y="232"/>
                  </a:lnTo>
                  <a:lnTo>
                    <a:pt x="184" y="232"/>
                  </a:lnTo>
                  <a:lnTo>
                    <a:pt x="182" y="234"/>
                  </a:lnTo>
                  <a:lnTo>
                    <a:pt x="184" y="236"/>
                  </a:lnTo>
                  <a:lnTo>
                    <a:pt x="184" y="236"/>
                  </a:lnTo>
                  <a:lnTo>
                    <a:pt x="184" y="236"/>
                  </a:lnTo>
                  <a:lnTo>
                    <a:pt x="184" y="236"/>
                  </a:lnTo>
                  <a:lnTo>
                    <a:pt x="184" y="236"/>
                  </a:lnTo>
                  <a:lnTo>
                    <a:pt x="184" y="236"/>
                  </a:lnTo>
                  <a:lnTo>
                    <a:pt x="184" y="242"/>
                  </a:lnTo>
                  <a:lnTo>
                    <a:pt x="182" y="246"/>
                  </a:lnTo>
                  <a:lnTo>
                    <a:pt x="176" y="250"/>
                  </a:lnTo>
                  <a:lnTo>
                    <a:pt x="176" y="250"/>
                  </a:lnTo>
                  <a:lnTo>
                    <a:pt x="174" y="254"/>
                  </a:lnTo>
                  <a:lnTo>
                    <a:pt x="174" y="260"/>
                  </a:lnTo>
                  <a:lnTo>
                    <a:pt x="174" y="260"/>
                  </a:lnTo>
                  <a:lnTo>
                    <a:pt x="172" y="262"/>
                  </a:lnTo>
                  <a:lnTo>
                    <a:pt x="172" y="266"/>
                  </a:lnTo>
                  <a:lnTo>
                    <a:pt x="172" y="266"/>
                  </a:lnTo>
                  <a:lnTo>
                    <a:pt x="172" y="268"/>
                  </a:lnTo>
                  <a:lnTo>
                    <a:pt x="172" y="268"/>
                  </a:lnTo>
                  <a:lnTo>
                    <a:pt x="170" y="270"/>
                  </a:lnTo>
                  <a:lnTo>
                    <a:pt x="170" y="270"/>
                  </a:lnTo>
                  <a:lnTo>
                    <a:pt x="170" y="276"/>
                  </a:lnTo>
                  <a:lnTo>
                    <a:pt x="170" y="276"/>
                  </a:lnTo>
                  <a:lnTo>
                    <a:pt x="170" y="278"/>
                  </a:lnTo>
                  <a:lnTo>
                    <a:pt x="170" y="278"/>
                  </a:lnTo>
                  <a:lnTo>
                    <a:pt x="168" y="282"/>
                  </a:lnTo>
                  <a:lnTo>
                    <a:pt x="168" y="282"/>
                  </a:lnTo>
                  <a:lnTo>
                    <a:pt x="168" y="282"/>
                  </a:lnTo>
                  <a:lnTo>
                    <a:pt x="168" y="282"/>
                  </a:lnTo>
                  <a:lnTo>
                    <a:pt x="168" y="282"/>
                  </a:lnTo>
                  <a:lnTo>
                    <a:pt x="162" y="300"/>
                  </a:lnTo>
                  <a:lnTo>
                    <a:pt x="162" y="300"/>
                  </a:lnTo>
                  <a:lnTo>
                    <a:pt x="160" y="304"/>
                  </a:lnTo>
                  <a:lnTo>
                    <a:pt x="160" y="308"/>
                  </a:lnTo>
                  <a:lnTo>
                    <a:pt x="160" y="308"/>
                  </a:lnTo>
                  <a:lnTo>
                    <a:pt x="160" y="308"/>
                  </a:lnTo>
                  <a:lnTo>
                    <a:pt x="160" y="308"/>
                  </a:lnTo>
                  <a:lnTo>
                    <a:pt x="160" y="308"/>
                  </a:lnTo>
                  <a:lnTo>
                    <a:pt x="158" y="310"/>
                  </a:lnTo>
                  <a:lnTo>
                    <a:pt x="158" y="310"/>
                  </a:lnTo>
                  <a:lnTo>
                    <a:pt x="158" y="312"/>
                  </a:lnTo>
                  <a:lnTo>
                    <a:pt x="158" y="312"/>
                  </a:lnTo>
                  <a:lnTo>
                    <a:pt x="158" y="314"/>
                  </a:lnTo>
                  <a:lnTo>
                    <a:pt x="156" y="316"/>
                  </a:lnTo>
                  <a:lnTo>
                    <a:pt x="156" y="316"/>
                  </a:lnTo>
                  <a:lnTo>
                    <a:pt x="154" y="316"/>
                  </a:lnTo>
                  <a:lnTo>
                    <a:pt x="152" y="316"/>
                  </a:lnTo>
                  <a:lnTo>
                    <a:pt x="152" y="320"/>
                  </a:lnTo>
                  <a:lnTo>
                    <a:pt x="154" y="326"/>
                  </a:lnTo>
                  <a:lnTo>
                    <a:pt x="154" y="326"/>
                  </a:lnTo>
                  <a:lnTo>
                    <a:pt x="154" y="328"/>
                  </a:lnTo>
                  <a:lnTo>
                    <a:pt x="154" y="330"/>
                  </a:lnTo>
                  <a:lnTo>
                    <a:pt x="154" y="330"/>
                  </a:lnTo>
                  <a:lnTo>
                    <a:pt x="154" y="332"/>
                  </a:lnTo>
                  <a:lnTo>
                    <a:pt x="154" y="332"/>
                  </a:lnTo>
                  <a:lnTo>
                    <a:pt x="154" y="334"/>
                  </a:lnTo>
                  <a:lnTo>
                    <a:pt x="154" y="334"/>
                  </a:lnTo>
                  <a:lnTo>
                    <a:pt x="152" y="340"/>
                  </a:lnTo>
                  <a:lnTo>
                    <a:pt x="150" y="344"/>
                  </a:lnTo>
                  <a:lnTo>
                    <a:pt x="150" y="344"/>
                  </a:lnTo>
                  <a:lnTo>
                    <a:pt x="150" y="346"/>
                  </a:lnTo>
                  <a:lnTo>
                    <a:pt x="150" y="346"/>
                  </a:lnTo>
                  <a:lnTo>
                    <a:pt x="148" y="348"/>
                  </a:lnTo>
                  <a:lnTo>
                    <a:pt x="146" y="348"/>
                  </a:lnTo>
                  <a:lnTo>
                    <a:pt x="146" y="348"/>
                  </a:lnTo>
                  <a:lnTo>
                    <a:pt x="146" y="350"/>
                  </a:lnTo>
                  <a:lnTo>
                    <a:pt x="148" y="352"/>
                  </a:lnTo>
                  <a:lnTo>
                    <a:pt x="148" y="352"/>
                  </a:lnTo>
                  <a:lnTo>
                    <a:pt x="150" y="354"/>
                  </a:lnTo>
                  <a:lnTo>
                    <a:pt x="150" y="354"/>
                  </a:lnTo>
                  <a:lnTo>
                    <a:pt x="150" y="358"/>
                  </a:lnTo>
                  <a:lnTo>
                    <a:pt x="150" y="358"/>
                  </a:lnTo>
                  <a:lnTo>
                    <a:pt x="150" y="358"/>
                  </a:lnTo>
                  <a:lnTo>
                    <a:pt x="150" y="358"/>
                  </a:lnTo>
                  <a:lnTo>
                    <a:pt x="152" y="358"/>
                  </a:lnTo>
                  <a:lnTo>
                    <a:pt x="152" y="360"/>
                  </a:lnTo>
                  <a:lnTo>
                    <a:pt x="148" y="362"/>
                  </a:lnTo>
                  <a:lnTo>
                    <a:pt x="148" y="362"/>
                  </a:lnTo>
                  <a:lnTo>
                    <a:pt x="142" y="362"/>
                  </a:lnTo>
                  <a:lnTo>
                    <a:pt x="142" y="362"/>
                  </a:lnTo>
                  <a:lnTo>
                    <a:pt x="142" y="362"/>
                  </a:lnTo>
                  <a:lnTo>
                    <a:pt x="142" y="362"/>
                  </a:lnTo>
                  <a:lnTo>
                    <a:pt x="142" y="364"/>
                  </a:lnTo>
                  <a:lnTo>
                    <a:pt x="142" y="364"/>
                  </a:lnTo>
                  <a:lnTo>
                    <a:pt x="142" y="366"/>
                  </a:lnTo>
                  <a:lnTo>
                    <a:pt x="140" y="366"/>
                  </a:lnTo>
                  <a:lnTo>
                    <a:pt x="140" y="366"/>
                  </a:lnTo>
                  <a:lnTo>
                    <a:pt x="138" y="368"/>
                  </a:lnTo>
                  <a:lnTo>
                    <a:pt x="138" y="370"/>
                  </a:lnTo>
                  <a:lnTo>
                    <a:pt x="138" y="372"/>
                  </a:lnTo>
                  <a:lnTo>
                    <a:pt x="138" y="372"/>
                  </a:lnTo>
                  <a:lnTo>
                    <a:pt x="138" y="374"/>
                  </a:lnTo>
                  <a:lnTo>
                    <a:pt x="138" y="374"/>
                  </a:lnTo>
                  <a:lnTo>
                    <a:pt x="138" y="376"/>
                  </a:lnTo>
                  <a:lnTo>
                    <a:pt x="138" y="376"/>
                  </a:lnTo>
                  <a:lnTo>
                    <a:pt x="138" y="380"/>
                  </a:lnTo>
                  <a:lnTo>
                    <a:pt x="138" y="380"/>
                  </a:lnTo>
                  <a:lnTo>
                    <a:pt x="138" y="382"/>
                  </a:lnTo>
                  <a:lnTo>
                    <a:pt x="138" y="382"/>
                  </a:lnTo>
                  <a:lnTo>
                    <a:pt x="138" y="384"/>
                  </a:lnTo>
                  <a:lnTo>
                    <a:pt x="138" y="384"/>
                  </a:lnTo>
                  <a:lnTo>
                    <a:pt x="138" y="390"/>
                  </a:lnTo>
                  <a:lnTo>
                    <a:pt x="134" y="392"/>
                  </a:lnTo>
                  <a:lnTo>
                    <a:pt x="134" y="392"/>
                  </a:lnTo>
                  <a:lnTo>
                    <a:pt x="134" y="392"/>
                  </a:lnTo>
                  <a:lnTo>
                    <a:pt x="134" y="394"/>
                  </a:lnTo>
                  <a:lnTo>
                    <a:pt x="132" y="396"/>
                  </a:lnTo>
                  <a:lnTo>
                    <a:pt x="132" y="396"/>
                  </a:lnTo>
                  <a:lnTo>
                    <a:pt x="130" y="396"/>
                  </a:lnTo>
                  <a:lnTo>
                    <a:pt x="130" y="400"/>
                  </a:lnTo>
                  <a:lnTo>
                    <a:pt x="130" y="404"/>
                  </a:lnTo>
                  <a:lnTo>
                    <a:pt x="130" y="404"/>
                  </a:lnTo>
                  <a:lnTo>
                    <a:pt x="130" y="404"/>
                  </a:lnTo>
                  <a:lnTo>
                    <a:pt x="130" y="406"/>
                  </a:lnTo>
                  <a:lnTo>
                    <a:pt x="132" y="408"/>
                  </a:lnTo>
                  <a:lnTo>
                    <a:pt x="132" y="408"/>
                  </a:lnTo>
                  <a:lnTo>
                    <a:pt x="130" y="410"/>
                  </a:lnTo>
                  <a:lnTo>
                    <a:pt x="130" y="410"/>
                  </a:lnTo>
                  <a:lnTo>
                    <a:pt x="128" y="410"/>
                  </a:lnTo>
                  <a:lnTo>
                    <a:pt x="128" y="410"/>
                  </a:lnTo>
                  <a:lnTo>
                    <a:pt x="128" y="410"/>
                  </a:lnTo>
                  <a:lnTo>
                    <a:pt x="128" y="414"/>
                  </a:lnTo>
                  <a:lnTo>
                    <a:pt x="128" y="414"/>
                  </a:lnTo>
                  <a:lnTo>
                    <a:pt x="128" y="414"/>
                  </a:lnTo>
                  <a:lnTo>
                    <a:pt x="128" y="414"/>
                  </a:lnTo>
                  <a:lnTo>
                    <a:pt x="128" y="416"/>
                  </a:lnTo>
                  <a:lnTo>
                    <a:pt x="132" y="416"/>
                  </a:lnTo>
                  <a:lnTo>
                    <a:pt x="132" y="416"/>
                  </a:lnTo>
                  <a:lnTo>
                    <a:pt x="134" y="416"/>
                  </a:lnTo>
                  <a:lnTo>
                    <a:pt x="134" y="416"/>
                  </a:lnTo>
                  <a:lnTo>
                    <a:pt x="138" y="416"/>
                  </a:lnTo>
                  <a:lnTo>
                    <a:pt x="140" y="416"/>
                  </a:lnTo>
                  <a:lnTo>
                    <a:pt x="142" y="414"/>
                  </a:lnTo>
                  <a:lnTo>
                    <a:pt x="142" y="414"/>
                  </a:lnTo>
                  <a:lnTo>
                    <a:pt x="142" y="414"/>
                  </a:lnTo>
                  <a:lnTo>
                    <a:pt x="142" y="414"/>
                  </a:lnTo>
                  <a:lnTo>
                    <a:pt x="144" y="410"/>
                  </a:lnTo>
                  <a:lnTo>
                    <a:pt x="144" y="410"/>
                  </a:lnTo>
                  <a:lnTo>
                    <a:pt x="146" y="408"/>
                  </a:lnTo>
                  <a:lnTo>
                    <a:pt x="146" y="408"/>
                  </a:lnTo>
                  <a:lnTo>
                    <a:pt x="150" y="404"/>
                  </a:lnTo>
                  <a:lnTo>
                    <a:pt x="150" y="400"/>
                  </a:lnTo>
                  <a:lnTo>
                    <a:pt x="150" y="400"/>
                  </a:lnTo>
                  <a:lnTo>
                    <a:pt x="150" y="398"/>
                  </a:lnTo>
                  <a:lnTo>
                    <a:pt x="150" y="398"/>
                  </a:lnTo>
                  <a:lnTo>
                    <a:pt x="150" y="396"/>
                  </a:lnTo>
                  <a:lnTo>
                    <a:pt x="150" y="396"/>
                  </a:lnTo>
                  <a:lnTo>
                    <a:pt x="152" y="394"/>
                  </a:lnTo>
                  <a:lnTo>
                    <a:pt x="152" y="394"/>
                  </a:lnTo>
                  <a:lnTo>
                    <a:pt x="152" y="392"/>
                  </a:lnTo>
                  <a:lnTo>
                    <a:pt x="152" y="392"/>
                  </a:lnTo>
                  <a:lnTo>
                    <a:pt x="154" y="388"/>
                  </a:lnTo>
                  <a:lnTo>
                    <a:pt x="154" y="388"/>
                  </a:lnTo>
                  <a:lnTo>
                    <a:pt x="154" y="388"/>
                  </a:lnTo>
                  <a:lnTo>
                    <a:pt x="154" y="388"/>
                  </a:lnTo>
                  <a:lnTo>
                    <a:pt x="154" y="386"/>
                  </a:lnTo>
                  <a:lnTo>
                    <a:pt x="154" y="386"/>
                  </a:lnTo>
                  <a:lnTo>
                    <a:pt x="156" y="384"/>
                  </a:lnTo>
                  <a:lnTo>
                    <a:pt x="156" y="384"/>
                  </a:lnTo>
                  <a:lnTo>
                    <a:pt x="156" y="382"/>
                  </a:lnTo>
                  <a:lnTo>
                    <a:pt x="156" y="382"/>
                  </a:lnTo>
                  <a:lnTo>
                    <a:pt x="156" y="380"/>
                  </a:lnTo>
                  <a:lnTo>
                    <a:pt x="156" y="380"/>
                  </a:lnTo>
                  <a:lnTo>
                    <a:pt x="158" y="378"/>
                  </a:lnTo>
                  <a:lnTo>
                    <a:pt x="158" y="378"/>
                  </a:lnTo>
                  <a:lnTo>
                    <a:pt x="158" y="378"/>
                  </a:lnTo>
                  <a:lnTo>
                    <a:pt x="160" y="370"/>
                  </a:lnTo>
                  <a:lnTo>
                    <a:pt x="160" y="362"/>
                  </a:lnTo>
                  <a:lnTo>
                    <a:pt x="160" y="362"/>
                  </a:lnTo>
                  <a:lnTo>
                    <a:pt x="160" y="360"/>
                  </a:lnTo>
                  <a:lnTo>
                    <a:pt x="162" y="360"/>
                  </a:lnTo>
                  <a:lnTo>
                    <a:pt x="162" y="360"/>
                  </a:lnTo>
                  <a:lnTo>
                    <a:pt x="164" y="358"/>
                  </a:lnTo>
                  <a:lnTo>
                    <a:pt x="164" y="358"/>
                  </a:lnTo>
                  <a:lnTo>
                    <a:pt x="164" y="358"/>
                  </a:lnTo>
                  <a:lnTo>
                    <a:pt x="164" y="358"/>
                  </a:lnTo>
                  <a:lnTo>
                    <a:pt x="164" y="356"/>
                  </a:lnTo>
                  <a:lnTo>
                    <a:pt x="166" y="354"/>
                  </a:lnTo>
                  <a:lnTo>
                    <a:pt x="166" y="354"/>
                  </a:lnTo>
                  <a:lnTo>
                    <a:pt x="166" y="354"/>
                  </a:lnTo>
                  <a:lnTo>
                    <a:pt x="166" y="352"/>
                  </a:lnTo>
                  <a:lnTo>
                    <a:pt x="166" y="352"/>
                  </a:lnTo>
                  <a:lnTo>
                    <a:pt x="166" y="352"/>
                  </a:lnTo>
                  <a:lnTo>
                    <a:pt x="168" y="354"/>
                  </a:lnTo>
                  <a:lnTo>
                    <a:pt x="172" y="360"/>
                  </a:lnTo>
                  <a:lnTo>
                    <a:pt x="172" y="360"/>
                  </a:lnTo>
                  <a:lnTo>
                    <a:pt x="172" y="360"/>
                  </a:lnTo>
                  <a:lnTo>
                    <a:pt x="172" y="360"/>
                  </a:lnTo>
                  <a:lnTo>
                    <a:pt x="170" y="362"/>
                  </a:lnTo>
                  <a:lnTo>
                    <a:pt x="170" y="362"/>
                  </a:lnTo>
                  <a:lnTo>
                    <a:pt x="170" y="362"/>
                  </a:lnTo>
                  <a:lnTo>
                    <a:pt x="168" y="362"/>
                  </a:lnTo>
                  <a:lnTo>
                    <a:pt x="168" y="362"/>
                  </a:lnTo>
                  <a:lnTo>
                    <a:pt x="168" y="362"/>
                  </a:lnTo>
                  <a:lnTo>
                    <a:pt x="164" y="366"/>
                  </a:lnTo>
                  <a:lnTo>
                    <a:pt x="164" y="366"/>
                  </a:lnTo>
                  <a:lnTo>
                    <a:pt x="162" y="366"/>
                  </a:lnTo>
                  <a:lnTo>
                    <a:pt x="162" y="368"/>
                  </a:lnTo>
                  <a:lnTo>
                    <a:pt x="164" y="370"/>
                  </a:lnTo>
                  <a:lnTo>
                    <a:pt x="164" y="370"/>
                  </a:lnTo>
                  <a:lnTo>
                    <a:pt x="164" y="374"/>
                  </a:lnTo>
                  <a:lnTo>
                    <a:pt x="164" y="374"/>
                  </a:lnTo>
                  <a:lnTo>
                    <a:pt x="164" y="374"/>
                  </a:lnTo>
                  <a:lnTo>
                    <a:pt x="164" y="374"/>
                  </a:lnTo>
                  <a:lnTo>
                    <a:pt x="166" y="382"/>
                  </a:lnTo>
                  <a:lnTo>
                    <a:pt x="166" y="382"/>
                  </a:lnTo>
                  <a:lnTo>
                    <a:pt x="166" y="384"/>
                  </a:lnTo>
                  <a:lnTo>
                    <a:pt x="166" y="384"/>
                  </a:lnTo>
                  <a:lnTo>
                    <a:pt x="166" y="384"/>
                  </a:lnTo>
                  <a:lnTo>
                    <a:pt x="158" y="400"/>
                  </a:lnTo>
                  <a:lnTo>
                    <a:pt x="158" y="400"/>
                  </a:lnTo>
                  <a:lnTo>
                    <a:pt x="158" y="402"/>
                  </a:lnTo>
                  <a:lnTo>
                    <a:pt x="158" y="402"/>
                  </a:lnTo>
                  <a:lnTo>
                    <a:pt x="158" y="404"/>
                  </a:lnTo>
                  <a:lnTo>
                    <a:pt x="158" y="404"/>
                  </a:lnTo>
                  <a:lnTo>
                    <a:pt x="158" y="404"/>
                  </a:lnTo>
                  <a:lnTo>
                    <a:pt x="158" y="404"/>
                  </a:lnTo>
                  <a:lnTo>
                    <a:pt x="158" y="408"/>
                  </a:lnTo>
                  <a:lnTo>
                    <a:pt x="158" y="408"/>
                  </a:lnTo>
                  <a:lnTo>
                    <a:pt x="158" y="410"/>
                  </a:lnTo>
                  <a:lnTo>
                    <a:pt x="158" y="410"/>
                  </a:lnTo>
                  <a:lnTo>
                    <a:pt x="156" y="410"/>
                  </a:lnTo>
                  <a:lnTo>
                    <a:pt x="156" y="410"/>
                  </a:lnTo>
                  <a:lnTo>
                    <a:pt x="150" y="418"/>
                  </a:lnTo>
                  <a:lnTo>
                    <a:pt x="150" y="418"/>
                  </a:lnTo>
                  <a:lnTo>
                    <a:pt x="148" y="420"/>
                  </a:lnTo>
                  <a:lnTo>
                    <a:pt x="148" y="422"/>
                  </a:lnTo>
                  <a:lnTo>
                    <a:pt x="148" y="422"/>
                  </a:lnTo>
                  <a:lnTo>
                    <a:pt x="148" y="424"/>
                  </a:lnTo>
                  <a:lnTo>
                    <a:pt x="148" y="424"/>
                  </a:lnTo>
                  <a:lnTo>
                    <a:pt x="148" y="426"/>
                  </a:lnTo>
                  <a:lnTo>
                    <a:pt x="148" y="426"/>
                  </a:lnTo>
                  <a:lnTo>
                    <a:pt x="146" y="426"/>
                  </a:lnTo>
                  <a:lnTo>
                    <a:pt x="146" y="426"/>
                  </a:lnTo>
                  <a:lnTo>
                    <a:pt x="146" y="426"/>
                  </a:lnTo>
                  <a:lnTo>
                    <a:pt x="146" y="428"/>
                  </a:lnTo>
                  <a:lnTo>
                    <a:pt x="146" y="428"/>
                  </a:lnTo>
                  <a:lnTo>
                    <a:pt x="146" y="430"/>
                  </a:lnTo>
                  <a:lnTo>
                    <a:pt x="146" y="430"/>
                  </a:lnTo>
                  <a:lnTo>
                    <a:pt x="146" y="432"/>
                  </a:lnTo>
                  <a:lnTo>
                    <a:pt x="146" y="432"/>
                  </a:lnTo>
                  <a:lnTo>
                    <a:pt x="146" y="434"/>
                  </a:lnTo>
                  <a:lnTo>
                    <a:pt x="146" y="434"/>
                  </a:lnTo>
                  <a:lnTo>
                    <a:pt x="146" y="436"/>
                  </a:lnTo>
                  <a:lnTo>
                    <a:pt x="146" y="436"/>
                  </a:lnTo>
                  <a:lnTo>
                    <a:pt x="146" y="438"/>
                  </a:lnTo>
                  <a:lnTo>
                    <a:pt x="146" y="438"/>
                  </a:lnTo>
                  <a:lnTo>
                    <a:pt x="146" y="440"/>
                  </a:lnTo>
                  <a:lnTo>
                    <a:pt x="146" y="440"/>
                  </a:lnTo>
                  <a:lnTo>
                    <a:pt x="146" y="442"/>
                  </a:lnTo>
                  <a:lnTo>
                    <a:pt x="146" y="442"/>
                  </a:lnTo>
                  <a:lnTo>
                    <a:pt x="136" y="468"/>
                  </a:lnTo>
                  <a:lnTo>
                    <a:pt x="136" y="468"/>
                  </a:lnTo>
                  <a:lnTo>
                    <a:pt x="134" y="474"/>
                  </a:lnTo>
                  <a:lnTo>
                    <a:pt x="134" y="474"/>
                  </a:lnTo>
                  <a:lnTo>
                    <a:pt x="134" y="476"/>
                  </a:lnTo>
                  <a:lnTo>
                    <a:pt x="134" y="476"/>
                  </a:lnTo>
                  <a:lnTo>
                    <a:pt x="134" y="478"/>
                  </a:lnTo>
                  <a:lnTo>
                    <a:pt x="134" y="478"/>
                  </a:lnTo>
                  <a:lnTo>
                    <a:pt x="132" y="482"/>
                  </a:lnTo>
                  <a:lnTo>
                    <a:pt x="132" y="482"/>
                  </a:lnTo>
                  <a:lnTo>
                    <a:pt x="132" y="484"/>
                  </a:lnTo>
                  <a:lnTo>
                    <a:pt x="132" y="484"/>
                  </a:lnTo>
                  <a:lnTo>
                    <a:pt x="132" y="486"/>
                  </a:lnTo>
                  <a:lnTo>
                    <a:pt x="132" y="486"/>
                  </a:lnTo>
                  <a:lnTo>
                    <a:pt x="130" y="486"/>
                  </a:lnTo>
                  <a:lnTo>
                    <a:pt x="130" y="486"/>
                  </a:lnTo>
                  <a:lnTo>
                    <a:pt x="128" y="488"/>
                  </a:lnTo>
                  <a:lnTo>
                    <a:pt x="128" y="488"/>
                  </a:lnTo>
                  <a:lnTo>
                    <a:pt x="128" y="490"/>
                  </a:lnTo>
                  <a:lnTo>
                    <a:pt x="128" y="490"/>
                  </a:lnTo>
                  <a:lnTo>
                    <a:pt x="130" y="492"/>
                  </a:lnTo>
                  <a:lnTo>
                    <a:pt x="130" y="492"/>
                  </a:lnTo>
                  <a:lnTo>
                    <a:pt x="128" y="494"/>
                  </a:lnTo>
                  <a:lnTo>
                    <a:pt x="128" y="494"/>
                  </a:lnTo>
                  <a:lnTo>
                    <a:pt x="126" y="494"/>
                  </a:lnTo>
                  <a:lnTo>
                    <a:pt x="126" y="494"/>
                  </a:lnTo>
                  <a:lnTo>
                    <a:pt x="124" y="502"/>
                  </a:lnTo>
                  <a:lnTo>
                    <a:pt x="124" y="502"/>
                  </a:lnTo>
                  <a:lnTo>
                    <a:pt x="124" y="502"/>
                  </a:lnTo>
                  <a:lnTo>
                    <a:pt x="124" y="502"/>
                  </a:lnTo>
                  <a:lnTo>
                    <a:pt x="124" y="504"/>
                  </a:lnTo>
                  <a:lnTo>
                    <a:pt x="124" y="504"/>
                  </a:lnTo>
                  <a:lnTo>
                    <a:pt x="122" y="506"/>
                  </a:lnTo>
                  <a:lnTo>
                    <a:pt x="122" y="506"/>
                  </a:lnTo>
                  <a:lnTo>
                    <a:pt x="124" y="508"/>
                  </a:lnTo>
                  <a:lnTo>
                    <a:pt x="124" y="508"/>
                  </a:lnTo>
                  <a:lnTo>
                    <a:pt x="124" y="508"/>
                  </a:lnTo>
                  <a:lnTo>
                    <a:pt x="124" y="508"/>
                  </a:lnTo>
                  <a:lnTo>
                    <a:pt x="122" y="514"/>
                  </a:lnTo>
                  <a:lnTo>
                    <a:pt x="122" y="514"/>
                  </a:lnTo>
                  <a:lnTo>
                    <a:pt x="122" y="518"/>
                  </a:lnTo>
                  <a:lnTo>
                    <a:pt x="122" y="518"/>
                  </a:lnTo>
                  <a:lnTo>
                    <a:pt x="122" y="520"/>
                  </a:lnTo>
                  <a:lnTo>
                    <a:pt x="122" y="520"/>
                  </a:lnTo>
                  <a:lnTo>
                    <a:pt x="122" y="522"/>
                  </a:lnTo>
                  <a:lnTo>
                    <a:pt x="122" y="522"/>
                  </a:lnTo>
                  <a:lnTo>
                    <a:pt x="118" y="524"/>
                  </a:lnTo>
                  <a:lnTo>
                    <a:pt x="118" y="524"/>
                  </a:lnTo>
                  <a:lnTo>
                    <a:pt x="116" y="526"/>
                  </a:lnTo>
                  <a:lnTo>
                    <a:pt x="116" y="526"/>
                  </a:lnTo>
                  <a:lnTo>
                    <a:pt x="116" y="528"/>
                  </a:lnTo>
                  <a:lnTo>
                    <a:pt x="116" y="528"/>
                  </a:lnTo>
                  <a:lnTo>
                    <a:pt x="116" y="530"/>
                  </a:lnTo>
                  <a:lnTo>
                    <a:pt x="116" y="530"/>
                  </a:lnTo>
                  <a:lnTo>
                    <a:pt x="116" y="532"/>
                  </a:lnTo>
                  <a:lnTo>
                    <a:pt x="116" y="532"/>
                  </a:lnTo>
                  <a:lnTo>
                    <a:pt x="114" y="532"/>
                  </a:lnTo>
                  <a:lnTo>
                    <a:pt x="114" y="532"/>
                  </a:lnTo>
                  <a:lnTo>
                    <a:pt x="112" y="534"/>
                  </a:lnTo>
                  <a:lnTo>
                    <a:pt x="112" y="534"/>
                  </a:lnTo>
                  <a:lnTo>
                    <a:pt x="110" y="536"/>
                  </a:lnTo>
                  <a:lnTo>
                    <a:pt x="110" y="536"/>
                  </a:lnTo>
                  <a:lnTo>
                    <a:pt x="108" y="540"/>
                  </a:lnTo>
                  <a:lnTo>
                    <a:pt x="108" y="540"/>
                  </a:lnTo>
                  <a:lnTo>
                    <a:pt x="106" y="540"/>
                  </a:lnTo>
                  <a:lnTo>
                    <a:pt x="106" y="540"/>
                  </a:lnTo>
                  <a:lnTo>
                    <a:pt x="106" y="540"/>
                  </a:lnTo>
                  <a:lnTo>
                    <a:pt x="106" y="548"/>
                  </a:lnTo>
                  <a:lnTo>
                    <a:pt x="104" y="554"/>
                  </a:lnTo>
                  <a:lnTo>
                    <a:pt x="100" y="562"/>
                  </a:lnTo>
                  <a:lnTo>
                    <a:pt x="92" y="568"/>
                  </a:lnTo>
                  <a:lnTo>
                    <a:pt x="92" y="568"/>
                  </a:lnTo>
                  <a:lnTo>
                    <a:pt x="92" y="570"/>
                  </a:lnTo>
                  <a:lnTo>
                    <a:pt x="92" y="570"/>
                  </a:lnTo>
                  <a:lnTo>
                    <a:pt x="92" y="570"/>
                  </a:lnTo>
                  <a:lnTo>
                    <a:pt x="92" y="570"/>
                  </a:lnTo>
                  <a:lnTo>
                    <a:pt x="90" y="574"/>
                  </a:lnTo>
                  <a:lnTo>
                    <a:pt x="90" y="574"/>
                  </a:lnTo>
                  <a:lnTo>
                    <a:pt x="90" y="576"/>
                  </a:lnTo>
                  <a:lnTo>
                    <a:pt x="90" y="576"/>
                  </a:lnTo>
                  <a:lnTo>
                    <a:pt x="90" y="576"/>
                  </a:lnTo>
                  <a:lnTo>
                    <a:pt x="90" y="576"/>
                  </a:lnTo>
                  <a:lnTo>
                    <a:pt x="62" y="610"/>
                  </a:lnTo>
                  <a:lnTo>
                    <a:pt x="32" y="642"/>
                  </a:lnTo>
                  <a:lnTo>
                    <a:pt x="32" y="642"/>
                  </a:lnTo>
                  <a:lnTo>
                    <a:pt x="30" y="644"/>
                  </a:lnTo>
                  <a:lnTo>
                    <a:pt x="30" y="644"/>
                  </a:lnTo>
                  <a:lnTo>
                    <a:pt x="30" y="646"/>
                  </a:lnTo>
                  <a:lnTo>
                    <a:pt x="30" y="646"/>
                  </a:lnTo>
                  <a:lnTo>
                    <a:pt x="28" y="648"/>
                  </a:lnTo>
                  <a:lnTo>
                    <a:pt x="28" y="648"/>
                  </a:lnTo>
                  <a:lnTo>
                    <a:pt x="26" y="652"/>
                  </a:lnTo>
                  <a:lnTo>
                    <a:pt x="26" y="652"/>
                  </a:lnTo>
                  <a:lnTo>
                    <a:pt x="18" y="656"/>
                  </a:lnTo>
                  <a:lnTo>
                    <a:pt x="18" y="656"/>
                  </a:lnTo>
                  <a:lnTo>
                    <a:pt x="16" y="656"/>
                  </a:lnTo>
                  <a:lnTo>
                    <a:pt x="16" y="656"/>
                  </a:lnTo>
                  <a:lnTo>
                    <a:pt x="14" y="662"/>
                  </a:lnTo>
                  <a:lnTo>
                    <a:pt x="14" y="662"/>
                  </a:lnTo>
                  <a:lnTo>
                    <a:pt x="12" y="664"/>
                  </a:lnTo>
                  <a:lnTo>
                    <a:pt x="10" y="666"/>
                  </a:lnTo>
                  <a:lnTo>
                    <a:pt x="10" y="666"/>
                  </a:lnTo>
                  <a:lnTo>
                    <a:pt x="8" y="668"/>
                  </a:lnTo>
                  <a:lnTo>
                    <a:pt x="8" y="668"/>
                  </a:lnTo>
                  <a:lnTo>
                    <a:pt x="6" y="672"/>
                  </a:lnTo>
                  <a:lnTo>
                    <a:pt x="6" y="672"/>
                  </a:lnTo>
                  <a:lnTo>
                    <a:pt x="4" y="672"/>
                  </a:lnTo>
                  <a:lnTo>
                    <a:pt x="4" y="672"/>
                  </a:lnTo>
                  <a:lnTo>
                    <a:pt x="2" y="672"/>
                  </a:lnTo>
                  <a:lnTo>
                    <a:pt x="2" y="672"/>
                  </a:lnTo>
                  <a:lnTo>
                    <a:pt x="0" y="678"/>
                  </a:lnTo>
                  <a:lnTo>
                    <a:pt x="2" y="682"/>
                  </a:lnTo>
                  <a:lnTo>
                    <a:pt x="2" y="682"/>
                  </a:lnTo>
                  <a:lnTo>
                    <a:pt x="6" y="682"/>
                  </a:lnTo>
                  <a:lnTo>
                    <a:pt x="6" y="682"/>
                  </a:lnTo>
                  <a:lnTo>
                    <a:pt x="8" y="682"/>
                  </a:lnTo>
                  <a:lnTo>
                    <a:pt x="8" y="682"/>
                  </a:lnTo>
                  <a:lnTo>
                    <a:pt x="10" y="680"/>
                  </a:lnTo>
                  <a:lnTo>
                    <a:pt x="10" y="680"/>
                  </a:lnTo>
                  <a:lnTo>
                    <a:pt x="10" y="680"/>
                  </a:lnTo>
                  <a:lnTo>
                    <a:pt x="10" y="680"/>
                  </a:lnTo>
                  <a:lnTo>
                    <a:pt x="12" y="678"/>
                  </a:lnTo>
                  <a:lnTo>
                    <a:pt x="12" y="678"/>
                  </a:lnTo>
                  <a:lnTo>
                    <a:pt x="14" y="678"/>
                  </a:lnTo>
                  <a:lnTo>
                    <a:pt x="14" y="678"/>
                  </a:lnTo>
                  <a:lnTo>
                    <a:pt x="14" y="676"/>
                  </a:lnTo>
                  <a:lnTo>
                    <a:pt x="14" y="676"/>
                  </a:lnTo>
                  <a:lnTo>
                    <a:pt x="28" y="670"/>
                  </a:lnTo>
                  <a:lnTo>
                    <a:pt x="40" y="662"/>
                  </a:lnTo>
                  <a:lnTo>
                    <a:pt x="50" y="654"/>
                  </a:lnTo>
                  <a:lnTo>
                    <a:pt x="60" y="642"/>
                  </a:lnTo>
                  <a:lnTo>
                    <a:pt x="60" y="642"/>
                  </a:lnTo>
                  <a:lnTo>
                    <a:pt x="62" y="642"/>
                  </a:lnTo>
                  <a:lnTo>
                    <a:pt x="62" y="642"/>
                  </a:lnTo>
                  <a:lnTo>
                    <a:pt x="62" y="644"/>
                  </a:lnTo>
                  <a:lnTo>
                    <a:pt x="64" y="644"/>
                  </a:lnTo>
                  <a:lnTo>
                    <a:pt x="64" y="644"/>
                  </a:lnTo>
                  <a:lnTo>
                    <a:pt x="66" y="642"/>
                  </a:lnTo>
                  <a:lnTo>
                    <a:pt x="66" y="642"/>
                  </a:lnTo>
                  <a:lnTo>
                    <a:pt x="66" y="640"/>
                  </a:lnTo>
                  <a:lnTo>
                    <a:pt x="66" y="640"/>
                  </a:lnTo>
                  <a:lnTo>
                    <a:pt x="64" y="636"/>
                  </a:lnTo>
                  <a:lnTo>
                    <a:pt x="64" y="636"/>
                  </a:lnTo>
                  <a:lnTo>
                    <a:pt x="70" y="632"/>
                  </a:lnTo>
                  <a:lnTo>
                    <a:pt x="74" y="626"/>
                  </a:lnTo>
                  <a:lnTo>
                    <a:pt x="74" y="626"/>
                  </a:lnTo>
                  <a:lnTo>
                    <a:pt x="78" y="624"/>
                  </a:lnTo>
                  <a:lnTo>
                    <a:pt x="78" y="624"/>
                  </a:lnTo>
                  <a:lnTo>
                    <a:pt x="78" y="622"/>
                  </a:lnTo>
                  <a:lnTo>
                    <a:pt x="78" y="622"/>
                  </a:lnTo>
                  <a:lnTo>
                    <a:pt x="82" y="620"/>
                  </a:lnTo>
                  <a:lnTo>
                    <a:pt x="82" y="620"/>
                  </a:lnTo>
                  <a:lnTo>
                    <a:pt x="84" y="620"/>
                  </a:lnTo>
                  <a:lnTo>
                    <a:pt x="84" y="620"/>
                  </a:lnTo>
                  <a:lnTo>
                    <a:pt x="92" y="614"/>
                  </a:lnTo>
                  <a:lnTo>
                    <a:pt x="92" y="614"/>
                  </a:lnTo>
                  <a:lnTo>
                    <a:pt x="94" y="614"/>
                  </a:lnTo>
                  <a:lnTo>
                    <a:pt x="94" y="614"/>
                  </a:lnTo>
                  <a:lnTo>
                    <a:pt x="96" y="614"/>
                  </a:lnTo>
                  <a:lnTo>
                    <a:pt x="96" y="610"/>
                  </a:lnTo>
                  <a:lnTo>
                    <a:pt x="96" y="610"/>
                  </a:lnTo>
                  <a:lnTo>
                    <a:pt x="98" y="608"/>
                  </a:lnTo>
                  <a:lnTo>
                    <a:pt x="98" y="608"/>
                  </a:lnTo>
                  <a:lnTo>
                    <a:pt x="100" y="608"/>
                  </a:lnTo>
                  <a:lnTo>
                    <a:pt x="100" y="608"/>
                  </a:lnTo>
                  <a:lnTo>
                    <a:pt x="100" y="604"/>
                  </a:lnTo>
                  <a:lnTo>
                    <a:pt x="98" y="602"/>
                  </a:lnTo>
                  <a:lnTo>
                    <a:pt x="98" y="602"/>
                  </a:lnTo>
                  <a:lnTo>
                    <a:pt x="100" y="602"/>
                  </a:lnTo>
                  <a:lnTo>
                    <a:pt x="100" y="602"/>
                  </a:lnTo>
                  <a:lnTo>
                    <a:pt x="104" y="602"/>
                  </a:lnTo>
                  <a:lnTo>
                    <a:pt x="104" y="602"/>
                  </a:lnTo>
                  <a:lnTo>
                    <a:pt x="104" y="600"/>
                  </a:lnTo>
                  <a:lnTo>
                    <a:pt x="104" y="600"/>
                  </a:lnTo>
                  <a:lnTo>
                    <a:pt x="108" y="600"/>
                  </a:lnTo>
                  <a:lnTo>
                    <a:pt x="108" y="600"/>
                  </a:lnTo>
                  <a:lnTo>
                    <a:pt x="108" y="602"/>
                  </a:lnTo>
                  <a:lnTo>
                    <a:pt x="108" y="602"/>
                  </a:lnTo>
                  <a:lnTo>
                    <a:pt x="108" y="606"/>
                  </a:lnTo>
                  <a:lnTo>
                    <a:pt x="108" y="606"/>
                  </a:lnTo>
                  <a:lnTo>
                    <a:pt x="110" y="606"/>
                  </a:lnTo>
                  <a:lnTo>
                    <a:pt x="110" y="608"/>
                  </a:lnTo>
                  <a:lnTo>
                    <a:pt x="110" y="608"/>
                  </a:lnTo>
                  <a:lnTo>
                    <a:pt x="102" y="618"/>
                  </a:lnTo>
                  <a:lnTo>
                    <a:pt x="102" y="618"/>
                  </a:lnTo>
                  <a:lnTo>
                    <a:pt x="100" y="620"/>
                  </a:lnTo>
                  <a:lnTo>
                    <a:pt x="100" y="620"/>
                  </a:lnTo>
                  <a:lnTo>
                    <a:pt x="96" y="620"/>
                  </a:lnTo>
                  <a:lnTo>
                    <a:pt x="96" y="620"/>
                  </a:lnTo>
                  <a:lnTo>
                    <a:pt x="94" y="622"/>
                  </a:lnTo>
                  <a:lnTo>
                    <a:pt x="94" y="622"/>
                  </a:lnTo>
                  <a:lnTo>
                    <a:pt x="94" y="626"/>
                  </a:lnTo>
                  <a:lnTo>
                    <a:pt x="94" y="626"/>
                  </a:lnTo>
                  <a:lnTo>
                    <a:pt x="96" y="626"/>
                  </a:lnTo>
                  <a:lnTo>
                    <a:pt x="96" y="626"/>
                  </a:lnTo>
                  <a:lnTo>
                    <a:pt x="94" y="626"/>
                  </a:lnTo>
                  <a:lnTo>
                    <a:pt x="94" y="626"/>
                  </a:lnTo>
                  <a:lnTo>
                    <a:pt x="82" y="646"/>
                  </a:lnTo>
                  <a:lnTo>
                    <a:pt x="82" y="646"/>
                  </a:lnTo>
                  <a:lnTo>
                    <a:pt x="80" y="648"/>
                  </a:lnTo>
                  <a:lnTo>
                    <a:pt x="80" y="648"/>
                  </a:lnTo>
                  <a:lnTo>
                    <a:pt x="78" y="646"/>
                  </a:lnTo>
                  <a:lnTo>
                    <a:pt x="78" y="646"/>
                  </a:lnTo>
                  <a:lnTo>
                    <a:pt x="74" y="646"/>
                  </a:lnTo>
                  <a:lnTo>
                    <a:pt x="74" y="646"/>
                  </a:lnTo>
                  <a:lnTo>
                    <a:pt x="70" y="650"/>
                  </a:lnTo>
                  <a:lnTo>
                    <a:pt x="70" y="650"/>
                  </a:lnTo>
                  <a:lnTo>
                    <a:pt x="70" y="652"/>
                  </a:lnTo>
                  <a:lnTo>
                    <a:pt x="70" y="652"/>
                  </a:lnTo>
                  <a:lnTo>
                    <a:pt x="56" y="664"/>
                  </a:lnTo>
                  <a:lnTo>
                    <a:pt x="56" y="664"/>
                  </a:lnTo>
                  <a:lnTo>
                    <a:pt x="56" y="666"/>
                  </a:lnTo>
                  <a:lnTo>
                    <a:pt x="56" y="666"/>
                  </a:lnTo>
                  <a:lnTo>
                    <a:pt x="56" y="668"/>
                  </a:lnTo>
                  <a:lnTo>
                    <a:pt x="56" y="668"/>
                  </a:lnTo>
                  <a:lnTo>
                    <a:pt x="56" y="670"/>
                  </a:lnTo>
                  <a:lnTo>
                    <a:pt x="60" y="668"/>
                  </a:lnTo>
                  <a:lnTo>
                    <a:pt x="60" y="668"/>
                  </a:lnTo>
                  <a:lnTo>
                    <a:pt x="62" y="668"/>
                  </a:lnTo>
                  <a:lnTo>
                    <a:pt x="62" y="668"/>
                  </a:lnTo>
                  <a:lnTo>
                    <a:pt x="64" y="668"/>
                  </a:lnTo>
                  <a:lnTo>
                    <a:pt x="64" y="668"/>
                  </a:lnTo>
                  <a:lnTo>
                    <a:pt x="64" y="668"/>
                  </a:lnTo>
                  <a:lnTo>
                    <a:pt x="64" y="668"/>
                  </a:lnTo>
                  <a:lnTo>
                    <a:pt x="66" y="670"/>
                  </a:lnTo>
                  <a:lnTo>
                    <a:pt x="66" y="670"/>
                  </a:lnTo>
                  <a:lnTo>
                    <a:pt x="66" y="674"/>
                  </a:lnTo>
                  <a:lnTo>
                    <a:pt x="66" y="674"/>
                  </a:lnTo>
                  <a:lnTo>
                    <a:pt x="68" y="676"/>
                  </a:lnTo>
                  <a:lnTo>
                    <a:pt x="68" y="676"/>
                  </a:lnTo>
                  <a:lnTo>
                    <a:pt x="70" y="676"/>
                  </a:lnTo>
                  <a:lnTo>
                    <a:pt x="70" y="676"/>
                  </a:lnTo>
                  <a:lnTo>
                    <a:pt x="72" y="676"/>
                  </a:lnTo>
                  <a:lnTo>
                    <a:pt x="72" y="676"/>
                  </a:lnTo>
                  <a:lnTo>
                    <a:pt x="76" y="674"/>
                  </a:lnTo>
                  <a:lnTo>
                    <a:pt x="76" y="674"/>
                  </a:lnTo>
                  <a:lnTo>
                    <a:pt x="76" y="672"/>
                  </a:lnTo>
                  <a:lnTo>
                    <a:pt x="76" y="672"/>
                  </a:lnTo>
                  <a:lnTo>
                    <a:pt x="80" y="672"/>
                  </a:lnTo>
                  <a:lnTo>
                    <a:pt x="82" y="670"/>
                  </a:lnTo>
                  <a:lnTo>
                    <a:pt x="82" y="670"/>
                  </a:lnTo>
                  <a:lnTo>
                    <a:pt x="82" y="670"/>
                  </a:lnTo>
                  <a:lnTo>
                    <a:pt x="84" y="668"/>
                  </a:lnTo>
                  <a:lnTo>
                    <a:pt x="84" y="668"/>
                  </a:lnTo>
                  <a:lnTo>
                    <a:pt x="86" y="666"/>
                  </a:lnTo>
                  <a:lnTo>
                    <a:pt x="86" y="666"/>
                  </a:lnTo>
                  <a:lnTo>
                    <a:pt x="86" y="666"/>
                  </a:lnTo>
                  <a:lnTo>
                    <a:pt x="86" y="666"/>
                  </a:lnTo>
                  <a:lnTo>
                    <a:pt x="92" y="664"/>
                  </a:lnTo>
                  <a:lnTo>
                    <a:pt x="94" y="662"/>
                  </a:lnTo>
                  <a:lnTo>
                    <a:pt x="94" y="662"/>
                  </a:lnTo>
                  <a:lnTo>
                    <a:pt x="94" y="660"/>
                  </a:lnTo>
                  <a:lnTo>
                    <a:pt x="94" y="660"/>
                  </a:lnTo>
                  <a:lnTo>
                    <a:pt x="96" y="660"/>
                  </a:lnTo>
                  <a:lnTo>
                    <a:pt x="96" y="660"/>
                  </a:lnTo>
                  <a:lnTo>
                    <a:pt x="96" y="658"/>
                  </a:lnTo>
                  <a:lnTo>
                    <a:pt x="96" y="658"/>
                  </a:lnTo>
                  <a:lnTo>
                    <a:pt x="96" y="656"/>
                  </a:lnTo>
                  <a:lnTo>
                    <a:pt x="96" y="656"/>
                  </a:lnTo>
                  <a:lnTo>
                    <a:pt x="98" y="656"/>
                  </a:lnTo>
                  <a:lnTo>
                    <a:pt x="98" y="656"/>
                  </a:lnTo>
                  <a:lnTo>
                    <a:pt x="98" y="654"/>
                  </a:lnTo>
                  <a:lnTo>
                    <a:pt x="98" y="654"/>
                  </a:lnTo>
                  <a:lnTo>
                    <a:pt x="104" y="652"/>
                  </a:lnTo>
                  <a:lnTo>
                    <a:pt x="110" y="646"/>
                  </a:lnTo>
                  <a:lnTo>
                    <a:pt x="110" y="646"/>
                  </a:lnTo>
                  <a:lnTo>
                    <a:pt x="112" y="646"/>
                  </a:lnTo>
                  <a:lnTo>
                    <a:pt x="112" y="646"/>
                  </a:lnTo>
                  <a:lnTo>
                    <a:pt x="114" y="646"/>
                  </a:lnTo>
                  <a:lnTo>
                    <a:pt x="114" y="646"/>
                  </a:lnTo>
                  <a:lnTo>
                    <a:pt x="116" y="644"/>
                  </a:lnTo>
                  <a:lnTo>
                    <a:pt x="116" y="644"/>
                  </a:lnTo>
                  <a:lnTo>
                    <a:pt x="116" y="642"/>
                  </a:lnTo>
                  <a:lnTo>
                    <a:pt x="116" y="642"/>
                  </a:lnTo>
                  <a:lnTo>
                    <a:pt x="116" y="636"/>
                  </a:lnTo>
                  <a:lnTo>
                    <a:pt x="116" y="636"/>
                  </a:lnTo>
                  <a:lnTo>
                    <a:pt x="118" y="636"/>
                  </a:lnTo>
                  <a:lnTo>
                    <a:pt x="118" y="636"/>
                  </a:lnTo>
                  <a:lnTo>
                    <a:pt x="120" y="634"/>
                  </a:lnTo>
                  <a:lnTo>
                    <a:pt x="120" y="634"/>
                  </a:lnTo>
                  <a:lnTo>
                    <a:pt x="124" y="634"/>
                  </a:lnTo>
                  <a:lnTo>
                    <a:pt x="124" y="634"/>
                  </a:lnTo>
                  <a:lnTo>
                    <a:pt x="126" y="634"/>
                  </a:lnTo>
                  <a:lnTo>
                    <a:pt x="126" y="634"/>
                  </a:lnTo>
                  <a:lnTo>
                    <a:pt x="130" y="634"/>
                  </a:lnTo>
                  <a:lnTo>
                    <a:pt x="130" y="634"/>
                  </a:lnTo>
                  <a:lnTo>
                    <a:pt x="130" y="634"/>
                  </a:lnTo>
                  <a:lnTo>
                    <a:pt x="130" y="634"/>
                  </a:lnTo>
                  <a:lnTo>
                    <a:pt x="136" y="632"/>
                  </a:lnTo>
                  <a:lnTo>
                    <a:pt x="136" y="632"/>
                  </a:lnTo>
                  <a:lnTo>
                    <a:pt x="136" y="630"/>
                  </a:lnTo>
                  <a:lnTo>
                    <a:pt x="136" y="630"/>
                  </a:lnTo>
                  <a:lnTo>
                    <a:pt x="138" y="630"/>
                  </a:lnTo>
                  <a:lnTo>
                    <a:pt x="138" y="630"/>
                  </a:lnTo>
                  <a:lnTo>
                    <a:pt x="138" y="628"/>
                  </a:lnTo>
                  <a:lnTo>
                    <a:pt x="138" y="628"/>
                  </a:lnTo>
                  <a:lnTo>
                    <a:pt x="138" y="626"/>
                  </a:lnTo>
                  <a:lnTo>
                    <a:pt x="138" y="626"/>
                  </a:lnTo>
                  <a:lnTo>
                    <a:pt x="136" y="624"/>
                  </a:lnTo>
                  <a:lnTo>
                    <a:pt x="136" y="624"/>
                  </a:lnTo>
                  <a:lnTo>
                    <a:pt x="138" y="624"/>
                  </a:lnTo>
                  <a:lnTo>
                    <a:pt x="142" y="622"/>
                  </a:lnTo>
                  <a:lnTo>
                    <a:pt x="142" y="622"/>
                  </a:lnTo>
                  <a:lnTo>
                    <a:pt x="142" y="618"/>
                  </a:lnTo>
                  <a:lnTo>
                    <a:pt x="142" y="618"/>
                  </a:lnTo>
                  <a:lnTo>
                    <a:pt x="144" y="616"/>
                  </a:lnTo>
                  <a:lnTo>
                    <a:pt x="142" y="616"/>
                  </a:lnTo>
                  <a:lnTo>
                    <a:pt x="142" y="616"/>
                  </a:lnTo>
                  <a:lnTo>
                    <a:pt x="140" y="616"/>
                  </a:lnTo>
                  <a:lnTo>
                    <a:pt x="140" y="616"/>
                  </a:lnTo>
                  <a:lnTo>
                    <a:pt x="138" y="614"/>
                  </a:lnTo>
                  <a:lnTo>
                    <a:pt x="138" y="614"/>
                  </a:lnTo>
                  <a:lnTo>
                    <a:pt x="142" y="612"/>
                  </a:lnTo>
                  <a:lnTo>
                    <a:pt x="142" y="612"/>
                  </a:lnTo>
                  <a:lnTo>
                    <a:pt x="142" y="612"/>
                  </a:lnTo>
                  <a:lnTo>
                    <a:pt x="142" y="612"/>
                  </a:lnTo>
                  <a:lnTo>
                    <a:pt x="142" y="610"/>
                  </a:lnTo>
                  <a:lnTo>
                    <a:pt x="142" y="610"/>
                  </a:lnTo>
                  <a:lnTo>
                    <a:pt x="140" y="606"/>
                  </a:lnTo>
                  <a:lnTo>
                    <a:pt x="140" y="606"/>
                  </a:lnTo>
                  <a:lnTo>
                    <a:pt x="142" y="606"/>
                  </a:lnTo>
                  <a:lnTo>
                    <a:pt x="142" y="606"/>
                  </a:lnTo>
                  <a:lnTo>
                    <a:pt x="146" y="606"/>
                  </a:lnTo>
                  <a:lnTo>
                    <a:pt x="146" y="606"/>
                  </a:lnTo>
                  <a:lnTo>
                    <a:pt x="146" y="604"/>
                  </a:lnTo>
                  <a:lnTo>
                    <a:pt x="146" y="604"/>
                  </a:lnTo>
                  <a:lnTo>
                    <a:pt x="148" y="600"/>
                  </a:lnTo>
                  <a:lnTo>
                    <a:pt x="148" y="600"/>
                  </a:lnTo>
                  <a:lnTo>
                    <a:pt x="150" y="600"/>
                  </a:lnTo>
                  <a:lnTo>
                    <a:pt x="150" y="600"/>
                  </a:lnTo>
                  <a:lnTo>
                    <a:pt x="152" y="602"/>
                  </a:lnTo>
                  <a:lnTo>
                    <a:pt x="154" y="602"/>
                  </a:lnTo>
                  <a:lnTo>
                    <a:pt x="154" y="602"/>
                  </a:lnTo>
                  <a:lnTo>
                    <a:pt x="156" y="602"/>
                  </a:lnTo>
                  <a:lnTo>
                    <a:pt x="156" y="602"/>
                  </a:lnTo>
                  <a:lnTo>
                    <a:pt x="158" y="602"/>
                  </a:lnTo>
                  <a:lnTo>
                    <a:pt x="158" y="602"/>
                  </a:lnTo>
                  <a:lnTo>
                    <a:pt x="160" y="600"/>
                  </a:lnTo>
                  <a:lnTo>
                    <a:pt x="160" y="600"/>
                  </a:lnTo>
                  <a:lnTo>
                    <a:pt x="160" y="598"/>
                  </a:lnTo>
                  <a:lnTo>
                    <a:pt x="160" y="598"/>
                  </a:lnTo>
                  <a:lnTo>
                    <a:pt x="164" y="596"/>
                  </a:lnTo>
                  <a:lnTo>
                    <a:pt x="164" y="596"/>
                  </a:lnTo>
                  <a:lnTo>
                    <a:pt x="168" y="596"/>
                  </a:lnTo>
                  <a:lnTo>
                    <a:pt x="168" y="596"/>
                  </a:lnTo>
                  <a:lnTo>
                    <a:pt x="168" y="594"/>
                  </a:lnTo>
                  <a:lnTo>
                    <a:pt x="168" y="594"/>
                  </a:lnTo>
                  <a:lnTo>
                    <a:pt x="170" y="592"/>
                  </a:lnTo>
                  <a:lnTo>
                    <a:pt x="170" y="592"/>
                  </a:lnTo>
                  <a:lnTo>
                    <a:pt x="172" y="592"/>
                  </a:lnTo>
                  <a:lnTo>
                    <a:pt x="172" y="592"/>
                  </a:lnTo>
                  <a:lnTo>
                    <a:pt x="174" y="590"/>
                  </a:lnTo>
                  <a:lnTo>
                    <a:pt x="174" y="590"/>
                  </a:lnTo>
                  <a:lnTo>
                    <a:pt x="178" y="594"/>
                  </a:lnTo>
                  <a:lnTo>
                    <a:pt x="176" y="590"/>
                  </a:lnTo>
                  <a:lnTo>
                    <a:pt x="176" y="590"/>
                  </a:lnTo>
                  <a:lnTo>
                    <a:pt x="176" y="588"/>
                  </a:lnTo>
                  <a:lnTo>
                    <a:pt x="176" y="588"/>
                  </a:lnTo>
                  <a:lnTo>
                    <a:pt x="176" y="588"/>
                  </a:lnTo>
                  <a:lnTo>
                    <a:pt x="176" y="588"/>
                  </a:lnTo>
                  <a:lnTo>
                    <a:pt x="176" y="586"/>
                  </a:lnTo>
                  <a:lnTo>
                    <a:pt x="176" y="586"/>
                  </a:lnTo>
                  <a:lnTo>
                    <a:pt x="176" y="584"/>
                  </a:lnTo>
                  <a:lnTo>
                    <a:pt x="176" y="584"/>
                  </a:lnTo>
                  <a:lnTo>
                    <a:pt x="178" y="580"/>
                  </a:lnTo>
                  <a:lnTo>
                    <a:pt x="178" y="580"/>
                  </a:lnTo>
                  <a:lnTo>
                    <a:pt x="180" y="576"/>
                  </a:lnTo>
                  <a:lnTo>
                    <a:pt x="182" y="576"/>
                  </a:lnTo>
                  <a:lnTo>
                    <a:pt x="182" y="576"/>
                  </a:lnTo>
                  <a:lnTo>
                    <a:pt x="184" y="580"/>
                  </a:lnTo>
                  <a:lnTo>
                    <a:pt x="188" y="578"/>
                  </a:lnTo>
                  <a:lnTo>
                    <a:pt x="188" y="578"/>
                  </a:lnTo>
                  <a:lnTo>
                    <a:pt x="188" y="578"/>
                  </a:lnTo>
                  <a:lnTo>
                    <a:pt x="188" y="578"/>
                  </a:lnTo>
                  <a:lnTo>
                    <a:pt x="188" y="576"/>
                  </a:lnTo>
                  <a:lnTo>
                    <a:pt x="188" y="576"/>
                  </a:lnTo>
                  <a:lnTo>
                    <a:pt x="194" y="572"/>
                  </a:lnTo>
                  <a:lnTo>
                    <a:pt x="198" y="566"/>
                  </a:lnTo>
                  <a:lnTo>
                    <a:pt x="198" y="566"/>
                  </a:lnTo>
                  <a:lnTo>
                    <a:pt x="198" y="564"/>
                  </a:lnTo>
                  <a:lnTo>
                    <a:pt x="198" y="564"/>
                  </a:lnTo>
                  <a:lnTo>
                    <a:pt x="198" y="562"/>
                  </a:lnTo>
                  <a:lnTo>
                    <a:pt x="198" y="562"/>
                  </a:lnTo>
                  <a:lnTo>
                    <a:pt x="198" y="560"/>
                  </a:lnTo>
                  <a:lnTo>
                    <a:pt x="198" y="560"/>
                  </a:lnTo>
                  <a:lnTo>
                    <a:pt x="198" y="560"/>
                  </a:lnTo>
                  <a:lnTo>
                    <a:pt x="198" y="560"/>
                  </a:lnTo>
                  <a:lnTo>
                    <a:pt x="200" y="558"/>
                  </a:lnTo>
                  <a:lnTo>
                    <a:pt x="198" y="556"/>
                  </a:lnTo>
                  <a:lnTo>
                    <a:pt x="198" y="556"/>
                  </a:lnTo>
                  <a:lnTo>
                    <a:pt x="196" y="556"/>
                  </a:lnTo>
                  <a:lnTo>
                    <a:pt x="196" y="556"/>
                  </a:lnTo>
                  <a:lnTo>
                    <a:pt x="194" y="556"/>
                  </a:lnTo>
                  <a:lnTo>
                    <a:pt x="194" y="552"/>
                  </a:lnTo>
                  <a:lnTo>
                    <a:pt x="194" y="552"/>
                  </a:lnTo>
                  <a:lnTo>
                    <a:pt x="204" y="548"/>
                  </a:lnTo>
                  <a:lnTo>
                    <a:pt x="204" y="548"/>
                  </a:lnTo>
                  <a:lnTo>
                    <a:pt x="206" y="546"/>
                  </a:lnTo>
                  <a:lnTo>
                    <a:pt x="206" y="546"/>
                  </a:lnTo>
                  <a:lnTo>
                    <a:pt x="208" y="546"/>
                  </a:lnTo>
                  <a:lnTo>
                    <a:pt x="208" y="546"/>
                  </a:lnTo>
                  <a:lnTo>
                    <a:pt x="208" y="542"/>
                  </a:lnTo>
                  <a:lnTo>
                    <a:pt x="206" y="540"/>
                  </a:lnTo>
                  <a:lnTo>
                    <a:pt x="206" y="540"/>
                  </a:lnTo>
                  <a:lnTo>
                    <a:pt x="206" y="540"/>
                  </a:lnTo>
                  <a:lnTo>
                    <a:pt x="206" y="540"/>
                  </a:lnTo>
                  <a:lnTo>
                    <a:pt x="202" y="540"/>
                  </a:lnTo>
                  <a:lnTo>
                    <a:pt x="202" y="540"/>
                  </a:lnTo>
                  <a:lnTo>
                    <a:pt x="202" y="538"/>
                  </a:lnTo>
                  <a:lnTo>
                    <a:pt x="202" y="538"/>
                  </a:lnTo>
                  <a:lnTo>
                    <a:pt x="202" y="536"/>
                  </a:lnTo>
                  <a:lnTo>
                    <a:pt x="202" y="536"/>
                  </a:lnTo>
                  <a:lnTo>
                    <a:pt x="202" y="534"/>
                  </a:lnTo>
                  <a:lnTo>
                    <a:pt x="202" y="534"/>
                  </a:lnTo>
                  <a:lnTo>
                    <a:pt x="210" y="530"/>
                  </a:lnTo>
                  <a:lnTo>
                    <a:pt x="216" y="526"/>
                  </a:lnTo>
                  <a:lnTo>
                    <a:pt x="220" y="520"/>
                  </a:lnTo>
                  <a:lnTo>
                    <a:pt x="222" y="512"/>
                  </a:lnTo>
                  <a:lnTo>
                    <a:pt x="222" y="512"/>
                  </a:lnTo>
                  <a:lnTo>
                    <a:pt x="222" y="510"/>
                  </a:lnTo>
                  <a:lnTo>
                    <a:pt x="222" y="510"/>
                  </a:lnTo>
                  <a:lnTo>
                    <a:pt x="224" y="510"/>
                  </a:lnTo>
                  <a:lnTo>
                    <a:pt x="226" y="506"/>
                  </a:lnTo>
                  <a:lnTo>
                    <a:pt x="226" y="506"/>
                  </a:lnTo>
                  <a:lnTo>
                    <a:pt x="224" y="504"/>
                  </a:lnTo>
                  <a:lnTo>
                    <a:pt x="224" y="502"/>
                  </a:lnTo>
                  <a:lnTo>
                    <a:pt x="224" y="502"/>
                  </a:lnTo>
                  <a:lnTo>
                    <a:pt x="226" y="500"/>
                  </a:lnTo>
                  <a:lnTo>
                    <a:pt x="226" y="498"/>
                  </a:lnTo>
                  <a:lnTo>
                    <a:pt x="226" y="498"/>
                  </a:lnTo>
                  <a:lnTo>
                    <a:pt x="226" y="496"/>
                  </a:lnTo>
                  <a:lnTo>
                    <a:pt x="226" y="496"/>
                  </a:lnTo>
                  <a:lnTo>
                    <a:pt x="228" y="494"/>
                  </a:lnTo>
                  <a:lnTo>
                    <a:pt x="228" y="494"/>
                  </a:lnTo>
                  <a:lnTo>
                    <a:pt x="228" y="492"/>
                  </a:lnTo>
                  <a:lnTo>
                    <a:pt x="228" y="492"/>
                  </a:lnTo>
                  <a:lnTo>
                    <a:pt x="228" y="490"/>
                  </a:lnTo>
                  <a:lnTo>
                    <a:pt x="228" y="490"/>
                  </a:lnTo>
                  <a:lnTo>
                    <a:pt x="230" y="488"/>
                  </a:lnTo>
                  <a:lnTo>
                    <a:pt x="228" y="486"/>
                  </a:lnTo>
                  <a:lnTo>
                    <a:pt x="228" y="486"/>
                  </a:lnTo>
                  <a:lnTo>
                    <a:pt x="228" y="484"/>
                  </a:lnTo>
                  <a:lnTo>
                    <a:pt x="228" y="484"/>
                  </a:lnTo>
                  <a:lnTo>
                    <a:pt x="226" y="482"/>
                  </a:lnTo>
                  <a:lnTo>
                    <a:pt x="226" y="482"/>
                  </a:lnTo>
                  <a:lnTo>
                    <a:pt x="228" y="480"/>
                  </a:lnTo>
                  <a:lnTo>
                    <a:pt x="230" y="478"/>
                  </a:lnTo>
                  <a:lnTo>
                    <a:pt x="230" y="478"/>
                  </a:lnTo>
                  <a:lnTo>
                    <a:pt x="230" y="476"/>
                  </a:lnTo>
                  <a:lnTo>
                    <a:pt x="230" y="476"/>
                  </a:lnTo>
                  <a:lnTo>
                    <a:pt x="234" y="476"/>
                  </a:lnTo>
                  <a:lnTo>
                    <a:pt x="234" y="476"/>
                  </a:lnTo>
                  <a:lnTo>
                    <a:pt x="234" y="474"/>
                  </a:lnTo>
                  <a:lnTo>
                    <a:pt x="234" y="474"/>
                  </a:lnTo>
                  <a:lnTo>
                    <a:pt x="234" y="472"/>
                  </a:lnTo>
                  <a:lnTo>
                    <a:pt x="234" y="472"/>
                  </a:lnTo>
                  <a:lnTo>
                    <a:pt x="234" y="468"/>
                  </a:lnTo>
                  <a:lnTo>
                    <a:pt x="232" y="466"/>
                  </a:lnTo>
                  <a:lnTo>
                    <a:pt x="232" y="466"/>
                  </a:lnTo>
                  <a:lnTo>
                    <a:pt x="232" y="464"/>
                  </a:lnTo>
                  <a:lnTo>
                    <a:pt x="232" y="464"/>
                  </a:lnTo>
                  <a:lnTo>
                    <a:pt x="232" y="462"/>
                  </a:lnTo>
                  <a:lnTo>
                    <a:pt x="232" y="462"/>
                  </a:lnTo>
                  <a:lnTo>
                    <a:pt x="234" y="460"/>
                  </a:lnTo>
                  <a:lnTo>
                    <a:pt x="236" y="456"/>
                  </a:lnTo>
                  <a:lnTo>
                    <a:pt x="238" y="454"/>
                  </a:lnTo>
                  <a:lnTo>
                    <a:pt x="240" y="450"/>
                  </a:lnTo>
                  <a:lnTo>
                    <a:pt x="240" y="450"/>
                  </a:lnTo>
                  <a:lnTo>
                    <a:pt x="240" y="448"/>
                  </a:lnTo>
                  <a:lnTo>
                    <a:pt x="240" y="448"/>
                  </a:lnTo>
                  <a:lnTo>
                    <a:pt x="240" y="446"/>
                  </a:lnTo>
                  <a:lnTo>
                    <a:pt x="240" y="446"/>
                  </a:lnTo>
                  <a:lnTo>
                    <a:pt x="240" y="444"/>
                  </a:lnTo>
                  <a:lnTo>
                    <a:pt x="240" y="444"/>
                  </a:lnTo>
                  <a:lnTo>
                    <a:pt x="240" y="442"/>
                  </a:lnTo>
                  <a:lnTo>
                    <a:pt x="240" y="442"/>
                  </a:lnTo>
                  <a:lnTo>
                    <a:pt x="240" y="442"/>
                  </a:lnTo>
                  <a:lnTo>
                    <a:pt x="242" y="442"/>
                  </a:lnTo>
                  <a:lnTo>
                    <a:pt x="242" y="442"/>
                  </a:lnTo>
                  <a:lnTo>
                    <a:pt x="242" y="440"/>
                  </a:lnTo>
                  <a:lnTo>
                    <a:pt x="242" y="440"/>
                  </a:lnTo>
                  <a:lnTo>
                    <a:pt x="242" y="438"/>
                  </a:lnTo>
                  <a:lnTo>
                    <a:pt x="242" y="438"/>
                  </a:lnTo>
                  <a:lnTo>
                    <a:pt x="242" y="436"/>
                  </a:lnTo>
                  <a:lnTo>
                    <a:pt x="242" y="436"/>
                  </a:lnTo>
                  <a:lnTo>
                    <a:pt x="242" y="434"/>
                  </a:lnTo>
                  <a:lnTo>
                    <a:pt x="242" y="434"/>
                  </a:lnTo>
                  <a:lnTo>
                    <a:pt x="244" y="432"/>
                  </a:lnTo>
                  <a:lnTo>
                    <a:pt x="244" y="432"/>
                  </a:lnTo>
                  <a:lnTo>
                    <a:pt x="244" y="430"/>
                  </a:lnTo>
                  <a:lnTo>
                    <a:pt x="244" y="430"/>
                  </a:lnTo>
                  <a:lnTo>
                    <a:pt x="244" y="428"/>
                  </a:lnTo>
                  <a:lnTo>
                    <a:pt x="244" y="428"/>
                  </a:lnTo>
                  <a:lnTo>
                    <a:pt x="244" y="426"/>
                  </a:lnTo>
                  <a:lnTo>
                    <a:pt x="244" y="426"/>
                  </a:lnTo>
                  <a:lnTo>
                    <a:pt x="246" y="426"/>
                  </a:lnTo>
                  <a:lnTo>
                    <a:pt x="246" y="426"/>
                  </a:lnTo>
                  <a:lnTo>
                    <a:pt x="246" y="424"/>
                  </a:lnTo>
                  <a:lnTo>
                    <a:pt x="244" y="422"/>
                  </a:lnTo>
                  <a:lnTo>
                    <a:pt x="244" y="422"/>
                  </a:lnTo>
                  <a:lnTo>
                    <a:pt x="244" y="422"/>
                  </a:lnTo>
                  <a:lnTo>
                    <a:pt x="244" y="422"/>
                  </a:lnTo>
                  <a:lnTo>
                    <a:pt x="242" y="420"/>
                  </a:lnTo>
                  <a:lnTo>
                    <a:pt x="242" y="420"/>
                  </a:lnTo>
                  <a:lnTo>
                    <a:pt x="244" y="416"/>
                  </a:lnTo>
                  <a:lnTo>
                    <a:pt x="248" y="410"/>
                  </a:lnTo>
                  <a:lnTo>
                    <a:pt x="248" y="410"/>
                  </a:lnTo>
                  <a:lnTo>
                    <a:pt x="248" y="408"/>
                  </a:lnTo>
                  <a:lnTo>
                    <a:pt x="248" y="408"/>
                  </a:lnTo>
                  <a:lnTo>
                    <a:pt x="248" y="404"/>
                  </a:lnTo>
                  <a:lnTo>
                    <a:pt x="248" y="404"/>
                  </a:lnTo>
                  <a:lnTo>
                    <a:pt x="250" y="404"/>
                  </a:lnTo>
                  <a:lnTo>
                    <a:pt x="250" y="404"/>
                  </a:lnTo>
                  <a:lnTo>
                    <a:pt x="250" y="402"/>
                  </a:lnTo>
                  <a:lnTo>
                    <a:pt x="250" y="402"/>
                  </a:lnTo>
                  <a:lnTo>
                    <a:pt x="252" y="400"/>
                  </a:lnTo>
                  <a:lnTo>
                    <a:pt x="252" y="400"/>
                  </a:lnTo>
                  <a:lnTo>
                    <a:pt x="252" y="398"/>
                  </a:lnTo>
                  <a:lnTo>
                    <a:pt x="252" y="398"/>
                  </a:lnTo>
                  <a:lnTo>
                    <a:pt x="252" y="396"/>
                  </a:lnTo>
                  <a:lnTo>
                    <a:pt x="252" y="396"/>
                  </a:lnTo>
                  <a:lnTo>
                    <a:pt x="254" y="394"/>
                  </a:lnTo>
                  <a:lnTo>
                    <a:pt x="254" y="394"/>
                  </a:lnTo>
                  <a:lnTo>
                    <a:pt x="254" y="392"/>
                  </a:lnTo>
                  <a:lnTo>
                    <a:pt x="254" y="392"/>
                  </a:lnTo>
                  <a:lnTo>
                    <a:pt x="254" y="390"/>
                  </a:lnTo>
                  <a:lnTo>
                    <a:pt x="254" y="390"/>
                  </a:lnTo>
                  <a:lnTo>
                    <a:pt x="254" y="388"/>
                  </a:lnTo>
                  <a:lnTo>
                    <a:pt x="254" y="388"/>
                  </a:lnTo>
                  <a:lnTo>
                    <a:pt x="254" y="386"/>
                  </a:lnTo>
                  <a:lnTo>
                    <a:pt x="254" y="386"/>
                  </a:lnTo>
                  <a:lnTo>
                    <a:pt x="256" y="384"/>
                  </a:lnTo>
                  <a:lnTo>
                    <a:pt x="256" y="380"/>
                  </a:lnTo>
                  <a:lnTo>
                    <a:pt x="256" y="380"/>
                  </a:lnTo>
                  <a:lnTo>
                    <a:pt x="256" y="378"/>
                  </a:lnTo>
                  <a:lnTo>
                    <a:pt x="256" y="378"/>
                  </a:lnTo>
                  <a:lnTo>
                    <a:pt x="258" y="378"/>
                  </a:lnTo>
                  <a:lnTo>
                    <a:pt x="258" y="378"/>
                  </a:lnTo>
                  <a:lnTo>
                    <a:pt x="258" y="374"/>
                  </a:lnTo>
                  <a:lnTo>
                    <a:pt x="256" y="372"/>
                  </a:lnTo>
                  <a:lnTo>
                    <a:pt x="256" y="372"/>
                  </a:lnTo>
                  <a:lnTo>
                    <a:pt x="256" y="372"/>
                  </a:lnTo>
                  <a:lnTo>
                    <a:pt x="256" y="372"/>
                  </a:lnTo>
                  <a:lnTo>
                    <a:pt x="256" y="368"/>
                  </a:lnTo>
                  <a:lnTo>
                    <a:pt x="256" y="368"/>
                  </a:lnTo>
                  <a:lnTo>
                    <a:pt x="258" y="366"/>
                  </a:lnTo>
                  <a:lnTo>
                    <a:pt x="260" y="366"/>
                  </a:lnTo>
                  <a:lnTo>
                    <a:pt x="260" y="362"/>
                  </a:lnTo>
                  <a:lnTo>
                    <a:pt x="260" y="362"/>
                  </a:lnTo>
                  <a:lnTo>
                    <a:pt x="260" y="362"/>
                  </a:lnTo>
                  <a:lnTo>
                    <a:pt x="260" y="362"/>
                  </a:lnTo>
                  <a:lnTo>
                    <a:pt x="260" y="360"/>
                  </a:lnTo>
                  <a:lnTo>
                    <a:pt x="260" y="360"/>
                  </a:lnTo>
                  <a:lnTo>
                    <a:pt x="260" y="358"/>
                  </a:lnTo>
                  <a:lnTo>
                    <a:pt x="260" y="358"/>
                  </a:lnTo>
                  <a:lnTo>
                    <a:pt x="262" y="356"/>
                  </a:lnTo>
                  <a:lnTo>
                    <a:pt x="262" y="356"/>
                  </a:lnTo>
                  <a:lnTo>
                    <a:pt x="262" y="354"/>
                  </a:lnTo>
                  <a:lnTo>
                    <a:pt x="262" y="354"/>
                  </a:lnTo>
                  <a:lnTo>
                    <a:pt x="264" y="352"/>
                  </a:lnTo>
                  <a:lnTo>
                    <a:pt x="264" y="352"/>
                  </a:lnTo>
                  <a:lnTo>
                    <a:pt x="264" y="350"/>
                  </a:lnTo>
                  <a:lnTo>
                    <a:pt x="264" y="350"/>
                  </a:lnTo>
                  <a:lnTo>
                    <a:pt x="264" y="348"/>
                  </a:lnTo>
                  <a:lnTo>
                    <a:pt x="264" y="348"/>
                  </a:lnTo>
                  <a:lnTo>
                    <a:pt x="264" y="346"/>
                  </a:lnTo>
                  <a:lnTo>
                    <a:pt x="264" y="346"/>
                  </a:lnTo>
                  <a:lnTo>
                    <a:pt x="266" y="344"/>
                  </a:lnTo>
                  <a:lnTo>
                    <a:pt x="266" y="340"/>
                  </a:lnTo>
                  <a:lnTo>
                    <a:pt x="266" y="340"/>
                  </a:lnTo>
                  <a:lnTo>
                    <a:pt x="266" y="338"/>
                  </a:lnTo>
                  <a:lnTo>
                    <a:pt x="266" y="338"/>
                  </a:lnTo>
                  <a:lnTo>
                    <a:pt x="266" y="336"/>
                  </a:lnTo>
                  <a:lnTo>
                    <a:pt x="266" y="336"/>
                  </a:lnTo>
                  <a:lnTo>
                    <a:pt x="266" y="332"/>
                  </a:lnTo>
                  <a:lnTo>
                    <a:pt x="266" y="332"/>
                  </a:lnTo>
                  <a:lnTo>
                    <a:pt x="268" y="330"/>
                  </a:lnTo>
                  <a:lnTo>
                    <a:pt x="268" y="330"/>
                  </a:lnTo>
                  <a:lnTo>
                    <a:pt x="270" y="328"/>
                  </a:lnTo>
                  <a:lnTo>
                    <a:pt x="270" y="328"/>
                  </a:lnTo>
                  <a:lnTo>
                    <a:pt x="270" y="326"/>
                  </a:lnTo>
                  <a:lnTo>
                    <a:pt x="270" y="326"/>
                  </a:lnTo>
                  <a:lnTo>
                    <a:pt x="270" y="324"/>
                  </a:lnTo>
                  <a:lnTo>
                    <a:pt x="270" y="324"/>
                  </a:lnTo>
                  <a:lnTo>
                    <a:pt x="268" y="320"/>
                  </a:lnTo>
                  <a:lnTo>
                    <a:pt x="268" y="320"/>
                  </a:lnTo>
                  <a:lnTo>
                    <a:pt x="270" y="318"/>
                  </a:lnTo>
                  <a:lnTo>
                    <a:pt x="270" y="318"/>
                  </a:lnTo>
                  <a:lnTo>
                    <a:pt x="270" y="314"/>
                  </a:lnTo>
                  <a:lnTo>
                    <a:pt x="270" y="314"/>
                  </a:lnTo>
                  <a:lnTo>
                    <a:pt x="270" y="312"/>
                  </a:lnTo>
                  <a:lnTo>
                    <a:pt x="270" y="312"/>
                  </a:lnTo>
                  <a:lnTo>
                    <a:pt x="270" y="312"/>
                  </a:lnTo>
                  <a:lnTo>
                    <a:pt x="270" y="312"/>
                  </a:lnTo>
                  <a:lnTo>
                    <a:pt x="270" y="312"/>
                  </a:lnTo>
                  <a:lnTo>
                    <a:pt x="272" y="308"/>
                  </a:lnTo>
                  <a:lnTo>
                    <a:pt x="270" y="308"/>
                  </a:lnTo>
                  <a:lnTo>
                    <a:pt x="270" y="308"/>
                  </a:lnTo>
                  <a:lnTo>
                    <a:pt x="270" y="306"/>
                  </a:lnTo>
                  <a:lnTo>
                    <a:pt x="270" y="306"/>
                  </a:lnTo>
                  <a:lnTo>
                    <a:pt x="270" y="304"/>
                  </a:lnTo>
                  <a:lnTo>
                    <a:pt x="270" y="304"/>
                  </a:lnTo>
                  <a:lnTo>
                    <a:pt x="270" y="304"/>
                  </a:lnTo>
                  <a:lnTo>
                    <a:pt x="270" y="304"/>
                  </a:lnTo>
                  <a:lnTo>
                    <a:pt x="270" y="300"/>
                  </a:lnTo>
                  <a:lnTo>
                    <a:pt x="270" y="300"/>
                  </a:lnTo>
                  <a:lnTo>
                    <a:pt x="272" y="296"/>
                  </a:lnTo>
                  <a:lnTo>
                    <a:pt x="272" y="296"/>
                  </a:lnTo>
                  <a:lnTo>
                    <a:pt x="272" y="294"/>
                  </a:lnTo>
                  <a:lnTo>
                    <a:pt x="272" y="294"/>
                  </a:lnTo>
                  <a:lnTo>
                    <a:pt x="272" y="292"/>
                  </a:lnTo>
                  <a:lnTo>
                    <a:pt x="272" y="292"/>
                  </a:lnTo>
                  <a:lnTo>
                    <a:pt x="272" y="290"/>
                  </a:lnTo>
                  <a:lnTo>
                    <a:pt x="272" y="290"/>
                  </a:lnTo>
                  <a:lnTo>
                    <a:pt x="272" y="288"/>
                  </a:lnTo>
                  <a:lnTo>
                    <a:pt x="272" y="288"/>
                  </a:lnTo>
                  <a:lnTo>
                    <a:pt x="272" y="286"/>
                  </a:lnTo>
                  <a:lnTo>
                    <a:pt x="272" y="286"/>
                  </a:lnTo>
                  <a:lnTo>
                    <a:pt x="272" y="284"/>
                  </a:lnTo>
                  <a:lnTo>
                    <a:pt x="272" y="284"/>
                  </a:lnTo>
                  <a:lnTo>
                    <a:pt x="272" y="282"/>
                  </a:lnTo>
                  <a:lnTo>
                    <a:pt x="272" y="282"/>
                  </a:lnTo>
                  <a:lnTo>
                    <a:pt x="274" y="282"/>
                  </a:lnTo>
                  <a:lnTo>
                    <a:pt x="274" y="282"/>
                  </a:lnTo>
                  <a:lnTo>
                    <a:pt x="274" y="280"/>
                  </a:lnTo>
                  <a:lnTo>
                    <a:pt x="274" y="280"/>
                  </a:lnTo>
                  <a:lnTo>
                    <a:pt x="274" y="280"/>
                  </a:lnTo>
                  <a:lnTo>
                    <a:pt x="274" y="278"/>
                  </a:lnTo>
                  <a:lnTo>
                    <a:pt x="274" y="278"/>
                  </a:lnTo>
                  <a:lnTo>
                    <a:pt x="278" y="274"/>
                  </a:lnTo>
                  <a:lnTo>
                    <a:pt x="278" y="274"/>
                  </a:lnTo>
                  <a:lnTo>
                    <a:pt x="278" y="270"/>
                  </a:lnTo>
                  <a:lnTo>
                    <a:pt x="276" y="268"/>
                  </a:lnTo>
                  <a:lnTo>
                    <a:pt x="276" y="268"/>
                  </a:lnTo>
                  <a:lnTo>
                    <a:pt x="276" y="266"/>
                  </a:lnTo>
                  <a:lnTo>
                    <a:pt x="276" y="266"/>
                  </a:lnTo>
                  <a:lnTo>
                    <a:pt x="276" y="264"/>
                  </a:lnTo>
                  <a:lnTo>
                    <a:pt x="276" y="264"/>
                  </a:lnTo>
                  <a:lnTo>
                    <a:pt x="276" y="262"/>
                  </a:lnTo>
                  <a:lnTo>
                    <a:pt x="276" y="262"/>
                  </a:lnTo>
                  <a:lnTo>
                    <a:pt x="276" y="260"/>
                  </a:lnTo>
                  <a:lnTo>
                    <a:pt x="276" y="260"/>
                  </a:lnTo>
                  <a:lnTo>
                    <a:pt x="278" y="258"/>
                  </a:lnTo>
                  <a:lnTo>
                    <a:pt x="278" y="258"/>
                  </a:lnTo>
                  <a:lnTo>
                    <a:pt x="278" y="256"/>
                  </a:lnTo>
                  <a:lnTo>
                    <a:pt x="278" y="256"/>
                  </a:lnTo>
                  <a:lnTo>
                    <a:pt x="278" y="254"/>
                  </a:lnTo>
                  <a:lnTo>
                    <a:pt x="278" y="254"/>
                  </a:lnTo>
                  <a:lnTo>
                    <a:pt x="278" y="252"/>
                  </a:lnTo>
                  <a:lnTo>
                    <a:pt x="280" y="252"/>
                  </a:lnTo>
                  <a:lnTo>
                    <a:pt x="282" y="254"/>
                  </a:lnTo>
                  <a:lnTo>
                    <a:pt x="282" y="252"/>
                  </a:lnTo>
                  <a:lnTo>
                    <a:pt x="282" y="252"/>
                  </a:lnTo>
                  <a:lnTo>
                    <a:pt x="282" y="250"/>
                  </a:lnTo>
                  <a:lnTo>
                    <a:pt x="282" y="250"/>
                  </a:lnTo>
                  <a:lnTo>
                    <a:pt x="282" y="248"/>
                  </a:lnTo>
                  <a:lnTo>
                    <a:pt x="282" y="248"/>
                  </a:lnTo>
                  <a:lnTo>
                    <a:pt x="284" y="244"/>
                  </a:lnTo>
                  <a:lnTo>
                    <a:pt x="284" y="244"/>
                  </a:lnTo>
                  <a:lnTo>
                    <a:pt x="282" y="240"/>
                  </a:lnTo>
                  <a:lnTo>
                    <a:pt x="282" y="240"/>
                  </a:lnTo>
                  <a:lnTo>
                    <a:pt x="282" y="240"/>
                  </a:lnTo>
                  <a:lnTo>
                    <a:pt x="282" y="240"/>
                  </a:lnTo>
                  <a:lnTo>
                    <a:pt x="284" y="236"/>
                  </a:lnTo>
                  <a:lnTo>
                    <a:pt x="284" y="236"/>
                  </a:lnTo>
                  <a:lnTo>
                    <a:pt x="286" y="236"/>
                  </a:lnTo>
                  <a:lnTo>
                    <a:pt x="286" y="236"/>
                  </a:lnTo>
                  <a:lnTo>
                    <a:pt x="286" y="234"/>
                  </a:lnTo>
                  <a:lnTo>
                    <a:pt x="286" y="234"/>
                  </a:lnTo>
                  <a:lnTo>
                    <a:pt x="286" y="232"/>
                  </a:lnTo>
                  <a:lnTo>
                    <a:pt x="286" y="232"/>
                  </a:lnTo>
                  <a:lnTo>
                    <a:pt x="286" y="230"/>
                  </a:lnTo>
                  <a:lnTo>
                    <a:pt x="286" y="230"/>
                  </a:lnTo>
                  <a:lnTo>
                    <a:pt x="286" y="228"/>
                  </a:lnTo>
                  <a:lnTo>
                    <a:pt x="288" y="226"/>
                  </a:lnTo>
                  <a:lnTo>
                    <a:pt x="288" y="226"/>
                  </a:lnTo>
                  <a:lnTo>
                    <a:pt x="288" y="226"/>
                  </a:lnTo>
                  <a:lnTo>
                    <a:pt x="288" y="224"/>
                  </a:lnTo>
                  <a:lnTo>
                    <a:pt x="288" y="224"/>
                  </a:lnTo>
                  <a:lnTo>
                    <a:pt x="288" y="222"/>
                  </a:lnTo>
                  <a:lnTo>
                    <a:pt x="288" y="222"/>
                  </a:lnTo>
                  <a:lnTo>
                    <a:pt x="288" y="220"/>
                  </a:lnTo>
                  <a:lnTo>
                    <a:pt x="288" y="220"/>
                  </a:lnTo>
                  <a:lnTo>
                    <a:pt x="290" y="220"/>
                  </a:lnTo>
                  <a:lnTo>
                    <a:pt x="290" y="220"/>
                  </a:lnTo>
                  <a:lnTo>
                    <a:pt x="290" y="218"/>
                  </a:lnTo>
                  <a:lnTo>
                    <a:pt x="292" y="218"/>
                  </a:lnTo>
                  <a:lnTo>
                    <a:pt x="292" y="218"/>
                  </a:lnTo>
                  <a:lnTo>
                    <a:pt x="292" y="216"/>
                  </a:lnTo>
                  <a:lnTo>
                    <a:pt x="292" y="216"/>
                  </a:lnTo>
                  <a:lnTo>
                    <a:pt x="292" y="214"/>
                  </a:lnTo>
                  <a:lnTo>
                    <a:pt x="292" y="214"/>
                  </a:lnTo>
                  <a:lnTo>
                    <a:pt x="294" y="214"/>
                  </a:lnTo>
                  <a:lnTo>
                    <a:pt x="294" y="214"/>
                  </a:lnTo>
                  <a:lnTo>
                    <a:pt x="294" y="210"/>
                  </a:lnTo>
                  <a:lnTo>
                    <a:pt x="292" y="210"/>
                  </a:lnTo>
                  <a:lnTo>
                    <a:pt x="292" y="210"/>
                  </a:lnTo>
                  <a:lnTo>
                    <a:pt x="292" y="208"/>
                  </a:lnTo>
                  <a:lnTo>
                    <a:pt x="292" y="208"/>
                  </a:lnTo>
                  <a:lnTo>
                    <a:pt x="294" y="206"/>
                  </a:lnTo>
                  <a:lnTo>
                    <a:pt x="294" y="206"/>
                  </a:lnTo>
                  <a:lnTo>
                    <a:pt x="294" y="204"/>
                  </a:lnTo>
                  <a:lnTo>
                    <a:pt x="294" y="204"/>
                  </a:lnTo>
                  <a:lnTo>
                    <a:pt x="294" y="202"/>
                  </a:lnTo>
                  <a:lnTo>
                    <a:pt x="294" y="202"/>
                  </a:lnTo>
                  <a:lnTo>
                    <a:pt x="294" y="200"/>
                  </a:lnTo>
                  <a:lnTo>
                    <a:pt x="294" y="200"/>
                  </a:lnTo>
                  <a:lnTo>
                    <a:pt x="294" y="200"/>
                  </a:lnTo>
                  <a:lnTo>
                    <a:pt x="294" y="200"/>
                  </a:lnTo>
                  <a:lnTo>
                    <a:pt x="294" y="194"/>
                  </a:lnTo>
                  <a:lnTo>
                    <a:pt x="294" y="194"/>
                  </a:lnTo>
                  <a:lnTo>
                    <a:pt x="298" y="188"/>
                  </a:lnTo>
                  <a:lnTo>
                    <a:pt x="298" y="188"/>
                  </a:lnTo>
                  <a:lnTo>
                    <a:pt x="300" y="184"/>
                  </a:lnTo>
                  <a:lnTo>
                    <a:pt x="300" y="184"/>
                  </a:lnTo>
                  <a:lnTo>
                    <a:pt x="300" y="182"/>
                  </a:lnTo>
                  <a:lnTo>
                    <a:pt x="302" y="180"/>
                  </a:lnTo>
                  <a:lnTo>
                    <a:pt x="302" y="180"/>
                  </a:lnTo>
                  <a:lnTo>
                    <a:pt x="302" y="178"/>
                  </a:lnTo>
                  <a:lnTo>
                    <a:pt x="302" y="178"/>
                  </a:lnTo>
                  <a:lnTo>
                    <a:pt x="302" y="176"/>
                  </a:lnTo>
                  <a:lnTo>
                    <a:pt x="302" y="176"/>
                  </a:lnTo>
                  <a:lnTo>
                    <a:pt x="302" y="174"/>
                  </a:lnTo>
                  <a:lnTo>
                    <a:pt x="302" y="174"/>
                  </a:lnTo>
                  <a:lnTo>
                    <a:pt x="302" y="172"/>
                  </a:lnTo>
                  <a:lnTo>
                    <a:pt x="304" y="170"/>
                  </a:lnTo>
                  <a:lnTo>
                    <a:pt x="304" y="170"/>
                  </a:lnTo>
                  <a:lnTo>
                    <a:pt x="304" y="168"/>
                  </a:lnTo>
                  <a:lnTo>
                    <a:pt x="304" y="168"/>
                  </a:lnTo>
                  <a:lnTo>
                    <a:pt x="306" y="166"/>
                  </a:lnTo>
                  <a:lnTo>
                    <a:pt x="306" y="166"/>
                  </a:lnTo>
                  <a:lnTo>
                    <a:pt x="306" y="164"/>
                  </a:lnTo>
                  <a:lnTo>
                    <a:pt x="306" y="164"/>
                  </a:lnTo>
                  <a:lnTo>
                    <a:pt x="306" y="162"/>
                  </a:lnTo>
                  <a:lnTo>
                    <a:pt x="306" y="162"/>
                  </a:lnTo>
                  <a:lnTo>
                    <a:pt x="308" y="160"/>
                  </a:lnTo>
                  <a:lnTo>
                    <a:pt x="308" y="160"/>
                  </a:lnTo>
                  <a:lnTo>
                    <a:pt x="308" y="158"/>
                  </a:lnTo>
                  <a:lnTo>
                    <a:pt x="308" y="158"/>
                  </a:lnTo>
                  <a:lnTo>
                    <a:pt x="308" y="156"/>
                  </a:lnTo>
                  <a:lnTo>
                    <a:pt x="308" y="156"/>
                  </a:lnTo>
                  <a:lnTo>
                    <a:pt x="310" y="156"/>
                  </a:lnTo>
                  <a:lnTo>
                    <a:pt x="310" y="156"/>
                  </a:lnTo>
                  <a:lnTo>
                    <a:pt x="310" y="154"/>
                  </a:lnTo>
                  <a:lnTo>
                    <a:pt x="308" y="152"/>
                  </a:lnTo>
                  <a:lnTo>
                    <a:pt x="308" y="152"/>
                  </a:lnTo>
                  <a:lnTo>
                    <a:pt x="308" y="150"/>
                  </a:lnTo>
                  <a:lnTo>
                    <a:pt x="308" y="150"/>
                  </a:lnTo>
                  <a:lnTo>
                    <a:pt x="310" y="150"/>
                  </a:lnTo>
                  <a:lnTo>
                    <a:pt x="310" y="150"/>
                  </a:lnTo>
                  <a:lnTo>
                    <a:pt x="312" y="150"/>
                  </a:lnTo>
                  <a:lnTo>
                    <a:pt x="312" y="150"/>
                  </a:lnTo>
                  <a:lnTo>
                    <a:pt x="312" y="146"/>
                  </a:lnTo>
                  <a:lnTo>
                    <a:pt x="312" y="146"/>
                  </a:lnTo>
                  <a:lnTo>
                    <a:pt x="314" y="146"/>
                  </a:lnTo>
                  <a:lnTo>
                    <a:pt x="314" y="146"/>
                  </a:lnTo>
                  <a:lnTo>
                    <a:pt x="314" y="144"/>
                  </a:lnTo>
                  <a:lnTo>
                    <a:pt x="314" y="144"/>
                  </a:lnTo>
                  <a:lnTo>
                    <a:pt x="314" y="142"/>
                  </a:lnTo>
                  <a:lnTo>
                    <a:pt x="316" y="140"/>
                  </a:lnTo>
                  <a:lnTo>
                    <a:pt x="316" y="140"/>
                  </a:lnTo>
                  <a:lnTo>
                    <a:pt x="316" y="140"/>
                  </a:lnTo>
                  <a:lnTo>
                    <a:pt x="316" y="138"/>
                  </a:lnTo>
                  <a:lnTo>
                    <a:pt x="316" y="138"/>
                  </a:lnTo>
                  <a:lnTo>
                    <a:pt x="316" y="136"/>
                  </a:lnTo>
                  <a:lnTo>
                    <a:pt x="316" y="136"/>
                  </a:lnTo>
                  <a:lnTo>
                    <a:pt x="316" y="134"/>
                  </a:lnTo>
                  <a:lnTo>
                    <a:pt x="316" y="134"/>
                  </a:lnTo>
                  <a:lnTo>
                    <a:pt x="318" y="130"/>
                  </a:lnTo>
                  <a:lnTo>
                    <a:pt x="320" y="126"/>
                  </a:lnTo>
                  <a:lnTo>
                    <a:pt x="324" y="120"/>
                  </a:lnTo>
                  <a:lnTo>
                    <a:pt x="324" y="120"/>
                  </a:lnTo>
                  <a:lnTo>
                    <a:pt x="324" y="118"/>
                  </a:lnTo>
                  <a:lnTo>
                    <a:pt x="324" y="118"/>
                  </a:lnTo>
                  <a:lnTo>
                    <a:pt x="326" y="116"/>
                  </a:lnTo>
                  <a:lnTo>
                    <a:pt x="328" y="116"/>
                  </a:lnTo>
                  <a:lnTo>
                    <a:pt x="328" y="114"/>
                  </a:lnTo>
                  <a:lnTo>
                    <a:pt x="328" y="114"/>
                  </a:lnTo>
                  <a:lnTo>
                    <a:pt x="328" y="112"/>
                  </a:lnTo>
                  <a:lnTo>
                    <a:pt x="328" y="112"/>
                  </a:lnTo>
                  <a:lnTo>
                    <a:pt x="328" y="110"/>
                  </a:lnTo>
                  <a:lnTo>
                    <a:pt x="328" y="110"/>
                  </a:lnTo>
                  <a:lnTo>
                    <a:pt x="330" y="104"/>
                  </a:lnTo>
                  <a:lnTo>
                    <a:pt x="332" y="96"/>
                  </a:lnTo>
                  <a:lnTo>
                    <a:pt x="342" y="88"/>
                  </a:lnTo>
                  <a:lnTo>
                    <a:pt x="342" y="88"/>
                  </a:lnTo>
                  <a:lnTo>
                    <a:pt x="350" y="78"/>
                  </a:lnTo>
                  <a:lnTo>
                    <a:pt x="350" y="78"/>
                  </a:lnTo>
                  <a:lnTo>
                    <a:pt x="350" y="76"/>
                  </a:lnTo>
                  <a:lnTo>
                    <a:pt x="350" y="76"/>
                  </a:lnTo>
                  <a:lnTo>
                    <a:pt x="352" y="74"/>
                  </a:lnTo>
                  <a:lnTo>
                    <a:pt x="352" y="74"/>
                  </a:lnTo>
                  <a:lnTo>
                    <a:pt x="352" y="74"/>
                  </a:lnTo>
                  <a:lnTo>
                    <a:pt x="354" y="72"/>
                  </a:lnTo>
                  <a:lnTo>
                    <a:pt x="354" y="72"/>
                  </a:lnTo>
                  <a:lnTo>
                    <a:pt x="358" y="70"/>
                  </a:lnTo>
                  <a:lnTo>
                    <a:pt x="358" y="70"/>
                  </a:lnTo>
                  <a:lnTo>
                    <a:pt x="362" y="66"/>
                  </a:lnTo>
                  <a:lnTo>
                    <a:pt x="360" y="66"/>
                  </a:lnTo>
                  <a:lnTo>
                    <a:pt x="360" y="66"/>
                  </a:lnTo>
                  <a:lnTo>
                    <a:pt x="362" y="66"/>
                  </a:lnTo>
                  <a:lnTo>
                    <a:pt x="362" y="66"/>
                  </a:lnTo>
                  <a:lnTo>
                    <a:pt x="362" y="66"/>
                  </a:lnTo>
                  <a:lnTo>
                    <a:pt x="364" y="64"/>
                  </a:lnTo>
                  <a:lnTo>
                    <a:pt x="364" y="64"/>
                  </a:lnTo>
                  <a:lnTo>
                    <a:pt x="366" y="62"/>
                  </a:lnTo>
                  <a:lnTo>
                    <a:pt x="366" y="62"/>
                  </a:lnTo>
                  <a:lnTo>
                    <a:pt x="366" y="62"/>
                  </a:lnTo>
                  <a:lnTo>
                    <a:pt x="370" y="58"/>
                  </a:lnTo>
                  <a:lnTo>
                    <a:pt x="370" y="58"/>
                  </a:lnTo>
                  <a:lnTo>
                    <a:pt x="368" y="56"/>
                  </a:lnTo>
                  <a:lnTo>
                    <a:pt x="368" y="56"/>
                  </a:lnTo>
                  <a:lnTo>
                    <a:pt x="370" y="54"/>
                  </a:lnTo>
                  <a:lnTo>
                    <a:pt x="370" y="54"/>
                  </a:lnTo>
                  <a:lnTo>
                    <a:pt x="372" y="54"/>
                  </a:lnTo>
                  <a:lnTo>
                    <a:pt x="372" y="54"/>
                  </a:lnTo>
                  <a:lnTo>
                    <a:pt x="376" y="50"/>
                  </a:lnTo>
                  <a:lnTo>
                    <a:pt x="376" y="50"/>
                  </a:lnTo>
                  <a:lnTo>
                    <a:pt x="380" y="48"/>
                  </a:lnTo>
                  <a:lnTo>
                    <a:pt x="380" y="48"/>
                  </a:lnTo>
                  <a:lnTo>
                    <a:pt x="384" y="46"/>
                  </a:lnTo>
                  <a:lnTo>
                    <a:pt x="384" y="46"/>
                  </a:lnTo>
                  <a:lnTo>
                    <a:pt x="386" y="46"/>
                  </a:lnTo>
                  <a:lnTo>
                    <a:pt x="386" y="46"/>
                  </a:lnTo>
                  <a:lnTo>
                    <a:pt x="390" y="46"/>
                  </a:lnTo>
                  <a:lnTo>
                    <a:pt x="390" y="46"/>
                  </a:lnTo>
                  <a:lnTo>
                    <a:pt x="394" y="46"/>
                  </a:lnTo>
                  <a:lnTo>
                    <a:pt x="394" y="46"/>
                  </a:lnTo>
                  <a:lnTo>
                    <a:pt x="396" y="46"/>
                  </a:lnTo>
                  <a:lnTo>
                    <a:pt x="396" y="46"/>
                  </a:lnTo>
                  <a:lnTo>
                    <a:pt x="398" y="46"/>
                  </a:lnTo>
                  <a:lnTo>
                    <a:pt x="398" y="46"/>
                  </a:lnTo>
                  <a:lnTo>
                    <a:pt x="400" y="46"/>
                  </a:lnTo>
                  <a:lnTo>
                    <a:pt x="400" y="46"/>
                  </a:lnTo>
                  <a:lnTo>
                    <a:pt x="404" y="46"/>
                  </a:lnTo>
                  <a:lnTo>
                    <a:pt x="406" y="48"/>
                  </a:lnTo>
                  <a:lnTo>
                    <a:pt x="410" y="52"/>
                  </a:lnTo>
                  <a:lnTo>
                    <a:pt x="410" y="52"/>
                  </a:lnTo>
                  <a:lnTo>
                    <a:pt x="410" y="54"/>
                  </a:lnTo>
                  <a:lnTo>
                    <a:pt x="410" y="54"/>
                  </a:lnTo>
                  <a:lnTo>
                    <a:pt x="412" y="58"/>
                  </a:lnTo>
                  <a:lnTo>
                    <a:pt x="412" y="58"/>
                  </a:lnTo>
                  <a:lnTo>
                    <a:pt x="412" y="62"/>
                  </a:lnTo>
                  <a:lnTo>
                    <a:pt x="412" y="62"/>
                  </a:lnTo>
                  <a:lnTo>
                    <a:pt x="412" y="62"/>
                  </a:lnTo>
                  <a:lnTo>
                    <a:pt x="412" y="62"/>
                  </a:lnTo>
                  <a:lnTo>
                    <a:pt x="414" y="68"/>
                  </a:lnTo>
                  <a:lnTo>
                    <a:pt x="414" y="68"/>
                  </a:lnTo>
                  <a:lnTo>
                    <a:pt x="414" y="68"/>
                  </a:lnTo>
                  <a:lnTo>
                    <a:pt x="414" y="68"/>
                  </a:lnTo>
                  <a:lnTo>
                    <a:pt x="414" y="70"/>
                  </a:lnTo>
                  <a:lnTo>
                    <a:pt x="414" y="70"/>
                  </a:lnTo>
                  <a:lnTo>
                    <a:pt x="414" y="70"/>
                  </a:lnTo>
                  <a:lnTo>
                    <a:pt x="416" y="70"/>
                  </a:lnTo>
                  <a:lnTo>
                    <a:pt x="416" y="70"/>
                  </a:lnTo>
                  <a:lnTo>
                    <a:pt x="418" y="72"/>
                  </a:lnTo>
                  <a:lnTo>
                    <a:pt x="420" y="72"/>
                  </a:lnTo>
                  <a:lnTo>
                    <a:pt x="422" y="72"/>
                  </a:lnTo>
                  <a:lnTo>
                    <a:pt x="422" y="72"/>
                  </a:lnTo>
                  <a:lnTo>
                    <a:pt x="422" y="70"/>
                  </a:lnTo>
                  <a:lnTo>
                    <a:pt x="422" y="70"/>
                  </a:lnTo>
                  <a:lnTo>
                    <a:pt x="424" y="68"/>
                  </a:lnTo>
                  <a:lnTo>
                    <a:pt x="428" y="66"/>
                  </a:lnTo>
                  <a:lnTo>
                    <a:pt x="430" y="64"/>
                  </a:lnTo>
                  <a:lnTo>
                    <a:pt x="432" y="60"/>
                  </a:lnTo>
                  <a:lnTo>
                    <a:pt x="432" y="60"/>
                  </a:lnTo>
                  <a:lnTo>
                    <a:pt x="434" y="56"/>
                  </a:lnTo>
                  <a:lnTo>
                    <a:pt x="434" y="56"/>
                  </a:lnTo>
                  <a:lnTo>
                    <a:pt x="434" y="54"/>
                  </a:lnTo>
                  <a:lnTo>
                    <a:pt x="434" y="54"/>
                  </a:lnTo>
                  <a:lnTo>
                    <a:pt x="434" y="52"/>
                  </a:lnTo>
                  <a:lnTo>
                    <a:pt x="434" y="52"/>
                  </a:lnTo>
                  <a:lnTo>
                    <a:pt x="434" y="50"/>
                  </a:lnTo>
                  <a:lnTo>
                    <a:pt x="434" y="50"/>
                  </a:lnTo>
                  <a:lnTo>
                    <a:pt x="434" y="48"/>
                  </a:lnTo>
                  <a:lnTo>
                    <a:pt x="434" y="48"/>
                  </a:lnTo>
                  <a:lnTo>
                    <a:pt x="432" y="46"/>
                  </a:lnTo>
                  <a:lnTo>
                    <a:pt x="432" y="46"/>
                  </a:lnTo>
                  <a:lnTo>
                    <a:pt x="432" y="44"/>
                  </a:lnTo>
                  <a:lnTo>
                    <a:pt x="432" y="44"/>
                  </a:lnTo>
                  <a:lnTo>
                    <a:pt x="432" y="42"/>
                  </a:lnTo>
                  <a:lnTo>
                    <a:pt x="432" y="42"/>
                  </a:lnTo>
                  <a:lnTo>
                    <a:pt x="430" y="40"/>
                  </a:lnTo>
                  <a:lnTo>
                    <a:pt x="430" y="40"/>
                  </a:lnTo>
                  <a:lnTo>
                    <a:pt x="428" y="36"/>
                  </a:lnTo>
                  <a:lnTo>
                    <a:pt x="428" y="36"/>
                  </a:lnTo>
                  <a:lnTo>
                    <a:pt x="422" y="28"/>
                  </a:lnTo>
                  <a:lnTo>
                    <a:pt x="422" y="28"/>
                  </a:lnTo>
                  <a:lnTo>
                    <a:pt x="422" y="26"/>
                  </a:lnTo>
                  <a:lnTo>
                    <a:pt x="422" y="26"/>
                  </a:lnTo>
                  <a:lnTo>
                    <a:pt x="420" y="24"/>
                  </a:lnTo>
                  <a:lnTo>
                    <a:pt x="420" y="24"/>
                  </a:lnTo>
                  <a:lnTo>
                    <a:pt x="418" y="24"/>
                  </a:lnTo>
                  <a:lnTo>
                    <a:pt x="418" y="24"/>
                  </a:lnTo>
                  <a:lnTo>
                    <a:pt x="410" y="18"/>
                  </a:lnTo>
                  <a:lnTo>
                    <a:pt x="410" y="20"/>
                  </a:lnTo>
                  <a:lnTo>
                    <a:pt x="410" y="20"/>
                  </a:lnTo>
                  <a:lnTo>
                    <a:pt x="410" y="16"/>
                  </a:lnTo>
                  <a:lnTo>
                    <a:pt x="408" y="16"/>
                  </a:lnTo>
                  <a:lnTo>
                    <a:pt x="408" y="16"/>
                  </a:lnTo>
                  <a:lnTo>
                    <a:pt x="406" y="16"/>
                  </a:lnTo>
                  <a:lnTo>
                    <a:pt x="406" y="16"/>
                  </a:lnTo>
                  <a:lnTo>
                    <a:pt x="404" y="16"/>
                  </a:lnTo>
                  <a:lnTo>
                    <a:pt x="404" y="16"/>
                  </a:lnTo>
                  <a:lnTo>
                    <a:pt x="404" y="14"/>
                  </a:lnTo>
                  <a:lnTo>
                    <a:pt x="404" y="14"/>
                  </a:lnTo>
                  <a:lnTo>
                    <a:pt x="400" y="14"/>
                  </a:lnTo>
                  <a:lnTo>
                    <a:pt x="400" y="14"/>
                  </a:lnTo>
                  <a:lnTo>
                    <a:pt x="400" y="12"/>
                  </a:lnTo>
                  <a:lnTo>
                    <a:pt x="400" y="12"/>
                  </a:lnTo>
                  <a:lnTo>
                    <a:pt x="396" y="12"/>
                  </a:lnTo>
                  <a:lnTo>
                    <a:pt x="396" y="12"/>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grpSp>
      <p:sp>
        <p:nvSpPr>
          <p:cNvPr id="26" name="文本占位符 25"/>
          <p:cNvSpPr>
            <a:spLocks noGrp="1"/>
          </p:cNvSpPr>
          <p:nvPr>
            <p:ph type="body" sz="quarter" idx="10"/>
          </p:nvPr>
        </p:nvSpPr>
        <p:spPr>
          <a:xfrm>
            <a:off x="491656" y="680601"/>
            <a:ext cx="2914790" cy="430679"/>
          </a:xfrm>
          <a:prstGeom prst="rect">
            <a:avLst/>
          </a:prstGeom>
        </p:spPr>
        <p:txBody>
          <a:bodyPr/>
          <a:lstStyle>
            <a:lvl1pPr marL="0" indent="0" algn="l" defTabSz="914400" rtl="0" eaLnBrk="1" latinLnBrk="0" hangingPunct="1">
              <a:buFontTx/>
              <a:buNone/>
              <a:defRPr lang="zh-CN" altLang="en-US" sz="24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grpSp>
        <p:nvGrpSpPr>
          <p:cNvPr id="19" name="组合 18"/>
          <p:cNvGrpSpPr/>
          <p:nvPr userDrawn="1"/>
        </p:nvGrpSpPr>
        <p:grpSpPr>
          <a:xfrm>
            <a:off x="7537247" y="6428576"/>
            <a:ext cx="999398" cy="331642"/>
            <a:chOff x="4376738" y="2682876"/>
            <a:chExt cx="6034088" cy="1501775"/>
          </a:xfrm>
          <a:solidFill>
            <a:schemeClr val="bg1">
              <a:lumMod val="95000"/>
            </a:schemeClr>
          </a:solidFill>
        </p:grpSpPr>
        <p:sp>
          <p:nvSpPr>
            <p:cNvPr id="23" name="Freeform 52"/>
            <p:cNvSpPr>
              <a:spLocks noEditPoints="1"/>
            </p:cNvSpPr>
            <p:nvPr/>
          </p:nvSpPr>
          <p:spPr bwMode="auto">
            <a:xfrm>
              <a:off x="4376738" y="2727326"/>
              <a:ext cx="949325" cy="1060450"/>
            </a:xfrm>
            <a:custGeom>
              <a:avLst/>
              <a:gdLst>
                <a:gd name="T0" fmla="*/ 230 w 598"/>
                <a:gd name="T1" fmla="*/ 513 h 668"/>
                <a:gd name="T2" fmla="*/ 250 w 598"/>
                <a:gd name="T3" fmla="*/ 485 h 668"/>
                <a:gd name="T4" fmla="*/ 216 w 598"/>
                <a:gd name="T5" fmla="*/ 358 h 668"/>
                <a:gd name="T6" fmla="*/ 161 w 598"/>
                <a:gd name="T7" fmla="*/ 353 h 668"/>
                <a:gd name="T8" fmla="*/ 140 w 598"/>
                <a:gd name="T9" fmla="*/ 401 h 668"/>
                <a:gd name="T10" fmla="*/ 131 w 598"/>
                <a:gd name="T11" fmla="*/ 463 h 668"/>
                <a:gd name="T12" fmla="*/ 169 w 598"/>
                <a:gd name="T13" fmla="*/ 465 h 668"/>
                <a:gd name="T14" fmla="*/ 201 w 598"/>
                <a:gd name="T15" fmla="*/ 434 h 668"/>
                <a:gd name="T16" fmla="*/ 237 w 598"/>
                <a:gd name="T17" fmla="*/ 398 h 668"/>
                <a:gd name="T18" fmla="*/ 252 w 598"/>
                <a:gd name="T19" fmla="*/ 351 h 668"/>
                <a:gd name="T20" fmla="*/ 354 w 598"/>
                <a:gd name="T21" fmla="*/ 43 h 668"/>
                <a:gd name="T22" fmla="*/ 357 w 598"/>
                <a:gd name="T23" fmla="*/ 109 h 668"/>
                <a:gd name="T24" fmla="*/ 352 w 598"/>
                <a:gd name="T25" fmla="*/ 196 h 668"/>
                <a:gd name="T26" fmla="*/ 402 w 598"/>
                <a:gd name="T27" fmla="*/ 188 h 668"/>
                <a:gd name="T28" fmla="*/ 461 w 598"/>
                <a:gd name="T29" fmla="*/ 165 h 668"/>
                <a:gd name="T30" fmla="*/ 503 w 598"/>
                <a:gd name="T31" fmla="*/ 144 h 668"/>
                <a:gd name="T32" fmla="*/ 593 w 598"/>
                <a:gd name="T33" fmla="*/ 165 h 668"/>
                <a:gd name="T34" fmla="*/ 564 w 598"/>
                <a:gd name="T35" fmla="*/ 224 h 668"/>
                <a:gd name="T36" fmla="*/ 484 w 598"/>
                <a:gd name="T37" fmla="*/ 246 h 668"/>
                <a:gd name="T38" fmla="*/ 423 w 598"/>
                <a:gd name="T39" fmla="*/ 269 h 668"/>
                <a:gd name="T40" fmla="*/ 446 w 598"/>
                <a:gd name="T41" fmla="*/ 366 h 668"/>
                <a:gd name="T42" fmla="*/ 504 w 598"/>
                <a:gd name="T43" fmla="*/ 307 h 668"/>
                <a:gd name="T44" fmla="*/ 583 w 598"/>
                <a:gd name="T45" fmla="*/ 307 h 668"/>
                <a:gd name="T46" fmla="*/ 506 w 598"/>
                <a:gd name="T47" fmla="*/ 422 h 668"/>
                <a:gd name="T48" fmla="*/ 534 w 598"/>
                <a:gd name="T49" fmla="*/ 486 h 668"/>
                <a:gd name="T50" fmla="*/ 471 w 598"/>
                <a:gd name="T51" fmla="*/ 587 h 668"/>
                <a:gd name="T52" fmla="*/ 428 w 598"/>
                <a:gd name="T53" fmla="*/ 572 h 668"/>
                <a:gd name="T54" fmla="*/ 463 w 598"/>
                <a:gd name="T55" fmla="*/ 523 h 668"/>
                <a:gd name="T56" fmla="*/ 478 w 598"/>
                <a:gd name="T57" fmla="*/ 426 h 668"/>
                <a:gd name="T58" fmla="*/ 400 w 598"/>
                <a:gd name="T59" fmla="*/ 478 h 668"/>
                <a:gd name="T60" fmla="*/ 348 w 598"/>
                <a:gd name="T61" fmla="*/ 533 h 668"/>
                <a:gd name="T62" fmla="*/ 329 w 598"/>
                <a:gd name="T63" fmla="*/ 440 h 668"/>
                <a:gd name="T64" fmla="*/ 361 w 598"/>
                <a:gd name="T65" fmla="*/ 401 h 668"/>
                <a:gd name="T66" fmla="*/ 377 w 598"/>
                <a:gd name="T67" fmla="*/ 340 h 668"/>
                <a:gd name="T68" fmla="*/ 367 w 598"/>
                <a:gd name="T69" fmla="*/ 292 h 668"/>
                <a:gd name="T70" fmla="*/ 331 w 598"/>
                <a:gd name="T71" fmla="*/ 333 h 668"/>
                <a:gd name="T72" fmla="*/ 291 w 598"/>
                <a:gd name="T73" fmla="*/ 411 h 668"/>
                <a:gd name="T74" fmla="*/ 282 w 598"/>
                <a:gd name="T75" fmla="*/ 488 h 668"/>
                <a:gd name="T76" fmla="*/ 286 w 598"/>
                <a:gd name="T77" fmla="*/ 552 h 668"/>
                <a:gd name="T78" fmla="*/ 303 w 598"/>
                <a:gd name="T79" fmla="*/ 615 h 668"/>
                <a:gd name="T80" fmla="*/ 237 w 598"/>
                <a:gd name="T81" fmla="*/ 580 h 668"/>
                <a:gd name="T82" fmla="*/ 151 w 598"/>
                <a:gd name="T83" fmla="*/ 547 h 668"/>
                <a:gd name="T84" fmla="*/ 100 w 598"/>
                <a:gd name="T85" fmla="*/ 640 h 668"/>
                <a:gd name="T86" fmla="*/ 26 w 598"/>
                <a:gd name="T87" fmla="*/ 630 h 668"/>
                <a:gd name="T88" fmla="*/ 4 w 598"/>
                <a:gd name="T89" fmla="*/ 592 h 668"/>
                <a:gd name="T90" fmla="*/ 8 w 598"/>
                <a:gd name="T91" fmla="*/ 534 h 668"/>
                <a:gd name="T92" fmla="*/ 24 w 598"/>
                <a:gd name="T93" fmla="*/ 332 h 668"/>
                <a:gd name="T94" fmla="*/ 89 w 598"/>
                <a:gd name="T95" fmla="*/ 213 h 668"/>
                <a:gd name="T96" fmla="*/ 123 w 598"/>
                <a:gd name="T97" fmla="*/ 154 h 668"/>
                <a:gd name="T98" fmla="*/ 103 w 598"/>
                <a:gd name="T99" fmla="*/ 89 h 668"/>
                <a:gd name="T100" fmla="*/ 179 w 598"/>
                <a:gd name="T101" fmla="*/ 86 h 668"/>
                <a:gd name="T102" fmla="*/ 234 w 598"/>
                <a:gd name="T103" fmla="*/ 140 h 668"/>
                <a:gd name="T104" fmla="*/ 212 w 598"/>
                <a:gd name="T105" fmla="*/ 248 h 668"/>
                <a:gd name="T106" fmla="*/ 107 w 598"/>
                <a:gd name="T107" fmla="*/ 256 h 668"/>
                <a:gd name="T108" fmla="*/ 72 w 598"/>
                <a:gd name="T109" fmla="*/ 287 h 668"/>
                <a:gd name="T110" fmla="*/ 105 w 598"/>
                <a:gd name="T111" fmla="*/ 361 h 668"/>
                <a:gd name="T112" fmla="*/ 130 w 598"/>
                <a:gd name="T113" fmla="*/ 333 h 668"/>
                <a:gd name="T114" fmla="*/ 188 w 598"/>
                <a:gd name="T115" fmla="*/ 294 h 668"/>
                <a:gd name="T116" fmla="*/ 234 w 598"/>
                <a:gd name="T117" fmla="*/ 277 h 668"/>
                <a:gd name="T118" fmla="*/ 268 w 598"/>
                <a:gd name="T119" fmla="*/ 244 h 668"/>
                <a:gd name="T120" fmla="*/ 298 w 598"/>
                <a:gd name="T121" fmla="*/ 182 h 668"/>
                <a:gd name="T122" fmla="*/ 296 w 598"/>
                <a:gd name="T123" fmla="*/ 107 h 668"/>
                <a:gd name="T124" fmla="*/ 272 w 598"/>
                <a:gd name="T125" fmla="*/ 7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668">
                  <a:moveTo>
                    <a:pt x="239" y="468"/>
                  </a:moveTo>
                  <a:lnTo>
                    <a:pt x="237" y="468"/>
                  </a:lnTo>
                  <a:lnTo>
                    <a:pt x="237" y="468"/>
                  </a:lnTo>
                  <a:lnTo>
                    <a:pt x="232" y="470"/>
                  </a:lnTo>
                  <a:lnTo>
                    <a:pt x="227" y="473"/>
                  </a:lnTo>
                  <a:lnTo>
                    <a:pt x="224" y="477"/>
                  </a:lnTo>
                  <a:lnTo>
                    <a:pt x="222" y="480"/>
                  </a:lnTo>
                  <a:lnTo>
                    <a:pt x="221" y="483"/>
                  </a:lnTo>
                  <a:lnTo>
                    <a:pt x="219" y="485"/>
                  </a:lnTo>
                  <a:lnTo>
                    <a:pt x="219" y="486"/>
                  </a:lnTo>
                  <a:lnTo>
                    <a:pt x="221" y="488"/>
                  </a:lnTo>
                  <a:lnTo>
                    <a:pt x="221" y="490"/>
                  </a:lnTo>
                  <a:lnTo>
                    <a:pt x="222" y="493"/>
                  </a:lnTo>
                  <a:lnTo>
                    <a:pt x="222" y="495"/>
                  </a:lnTo>
                  <a:lnTo>
                    <a:pt x="221" y="498"/>
                  </a:lnTo>
                  <a:lnTo>
                    <a:pt x="221" y="501"/>
                  </a:lnTo>
                  <a:lnTo>
                    <a:pt x="221" y="503"/>
                  </a:lnTo>
                  <a:lnTo>
                    <a:pt x="221" y="505"/>
                  </a:lnTo>
                  <a:lnTo>
                    <a:pt x="222" y="506"/>
                  </a:lnTo>
                  <a:lnTo>
                    <a:pt x="224" y="508"/>
                  </a:lnTo>
                  <a:lnTo>
                    <a:pt x="224" y="510"/>
                  </a:lnTo>
                  <a:lnTo>
                    <a:pt x="225" y="510"/>
                  </a:lnTo>
                  <a:lnTo>
                    <a:pt x="229" y="511"/>
                  </a:lnTo>
                  <a:lnTo>
                    <a:pt x="230" y="513"/>
                  </a:lnTo>
                  <a:lnTo>
                    <a:pt x="234" y="515"/>
                  </a:lnTo>
                  <a:lnTo>
                    <a:pt x="237" y="515"/>
                  </a:lnTo>
                  <a:lnTo>
                    <a:pt x="237" y="513"/>
                  </a:lnTo>
                  <a:lnTo>
                    <a:pt x="237" y="511"/>
                  </a:lnTo>
                  <a:lnTo>
                    <a:pt x="239" y="510"/>
                  </a:lnTo>
                  <a:lnTo>
                    <a:pt x="242" y="510"/>
                  </a:lnTo>
                  <a:lnTo>
                    <a:pt x="245" y="510"/>
                  </a:lnTo>
                  <a:lnTo>
                    <a:pt x="247" y="510"/>
                  </a:lnTo>
                  <a:lnTo>
                    <a:pt x="250" y="508"/>
                  </a:lnTo>
                  <a:lnTo>
                    <a:pt x="252" y="506"/>
                  </a:lnTo>
                  <a:lnTo>
                    <a:pt x="254" y="505"/>
                  </a:lnTo>
                  <a:lnTo>
                    <a:pt x="254" y="503"/>
                  </a:lnTo>
                  <a:lnTo>
                    <a:pt x="252" y="501"/>
                  </a:lnTo>
                  <a:lnTo>
                    <a:pt x="250" y="498"/>
                  </a:lnTo>
                  <a:lnTo>
                    <a:pt x="249" y="496"/>
                  </a:lnTo>
                  <a:lnTo>
                    <a:pt x="249" y="496"/>
                  </a:lnTo>
                  <a:lnTo>
                    <a:pt x="249" y="495"/>
                  </a:lnTo>
                  <a:lnTo>
                    <a:pt x="249" y="495"/>
                  </a:lnTo>
                  <a:lnTo>
                    <a:pt x="250" y="493"/>
                  </a:lnTo>
                  <a:lnTo>
                    <a:pt x="250" y="491"/>
                  </a:lnTo>
                  <a:lnTo>
                    <a:pt x="250" y="491"/>
                  </a:lnTo>
                  <a:lnTo>
                    <a:pt x="250" y="488"/>
                  </a:lnTo>
                  <a:lnTo>
                    <a:pt x="250" y="486"/>
                  </a:lnTo>
                  <a:lnTo>
                    <a:pt x="250" y="485"/>
                  </a:lnTo>
                  <a:lnTo>
                    <a:pt x="252" y="483"/>
                  </a:lnTo>
                  <a:lnTo>
                    <a:pt x="252" y="480"/>
                  </a:lnTo>
                  <a:lnTo>
                    <a:pt x="252" y="478"/>
                  </a:lnTo>
                  <a:lnTo>
                    <a:pt x="250" y="475"/>
                  </a:lnTo>
                  <a:lnTo>
                    <a:pt x="247" y="473"/>
                  </a:lnTo>
                  <a:lnTo>
                    <a:pt x="244" y="470"/>
                  </a:lnTo>
                  <a:lnTo>
                    <a:pt x="240" y="468"/>
                  </a:lnTo>
                  <a:lnTo>
                    <a:pt x="239" y="468"/>
                  </a:lnTo>
                  <a:close/>
                  <a:moveTo>
                    <a:pt x="249" y="350"/>
                  </a:moveTo>
                  <a:lnTo>
                    <a:pt x="245" y="350"/>
                  </a:lnTo>
                  <a:lnTo>
                    <a:pt x="244" y="351"/>
                  </a:lnTo>
                  <a:lnTo>
                    <a:pt x="240" y="353"/>
                  </a:lnTo>
                  <a:lnTo>
                    <a:pt x="240" y="355"/>
                  </a:lnTo>
                  <a:lnTo>
                    <a:pt x="239" y="355"/>
                  </a:lnTo>
                  <a:lnTo>
                    <a:pt x="237" y="355"/>
                  </a:lnTo>
                  <a:lnTo>
                    <a:pt x="237" y="355"/>
                  </a:lnTo>
                  <a:lnTo>
                    <a:pt x="235" y="355"/>
                  </a:lnTo>
                  <a:lnTo>
                    <a:pt x="235" y="353"/>
                  </a:lnTo>
                  <a:lnTo>
                    <a:pt x="234" y="355"/>
                  </a:lnTo>
                  <a:lnTo>
                    <a:pt x="232" y="355"/>
                  </a:lnTo>
                  <a:lnTo>
                    <a:pt x="229" y="355"/>
                  </a:lnTo>
                  <a:lnTo>
                    <a:pt x="227" y="355"/>
                  </a:lnTo>
                  <a:lnTo>
                    <a:pt x="217" y="358"/>
                  </a:lnTo>
                  <a:lnTo>
                    <a:pt x="216" y="358"/>
                  </a:lnTo>
                  <a:lnTo>
                    <a:pt x="214" y="358"/>
                  </a:lnTo>
                  <a:lnTo>
                    <a:pt x="211" y="358"/>
                  </a:lnTo>
                  <a:lnTo>
                    <a:pt x="207" y="360"/>
                  </a:lnTo>
                  <a:lnTo>
                    <a:pt x="204" y="360"/>
                  </a:lnTo>
                  <a:lnTo>
                    <a:pt x="202" y="360"/>
                  </a:lnTo>
                  <a:lnTo>
                    <a:pt x="199" y="361"/>
                  </a:lnTo>
                  <a:lnTo>
                    <a:pt x="196" y="361"/>
                  </a:lnTo>
                  <a:lnTo>
                    <a:pt x="192" y="361"/>
                  </a:lnTo>
                  <a:lnTo>
                    <a:pt x="191" y="361"/>
                  </a:lnTo>
                  <a:lnTo>
                    <a:pt x="189" y="361"/>
                  </a:lnTo>
                  <a:lnTo>
                    <a:pt x="188" y="361"/>
                  </a:lnTo>
                  <a:lnTo>
                    <a:pt x="184" y="360"/>
                  </a:lnTo>
                  <a:lnTo>
                    <a:pt x="183" y="360"/>
                  </a:lnTo>
                  <a:lnTo>
                    <a:pt x="181" y="360"/>
                  </a:lnTo>
                  <a:lnTo>
                    <a:pt x="178" y="360"/>
                  </a:lnTo>
                  <a:lnTo>
                    <a:pt x="178" y="360"/>
                  </a:lnTo>
                  <a:lnTo>
                    <a:pt x="176" y="358"/>
                  </a:lnTo>
                  <a:lnTo>
                    <a:pt x="174" y="358"/>
                  </a:lnTo>
                  <a:lnTo>
                    <a:pt x="171" y="356"/>
                  </a:lnTo>
                  <a:lnTo>
                    <a:pt x="169" y="355"/>
                  </a:lnTo>
                  <a:lnTo>
                    <a:pt x="168" y="353"/>
                  </a:lnTo>
                  <a:lnTo>
                    <a:pt x="166" y="353"/>
                  </a:lnTo>
                  <a:lnTo>
                    <a:pt x="164" y="353"/>
                  </a:lnTo>
                  <a:lnTo>
                    <a:pt x="161" y="353"/>
                  </a:lnTo>
                  <a:lnTo>
                    <a:pt x="158" y="353"/>
                  </a:lnTo>
                  <a:lnTo>
                    <a:pt x="156" y="355"/>
                  </a:lnTo>
                  <a:lnTo>
                    <a:pt x="156" y="356"/>
                  </a:lnTo>
                  <a:lnTo>
                    <a:pt x="155" y="360"/>
                  </a:lnTo>
                  <a:lnTo>
                    <a:pt x="155" y="361"/>
                  </a:lnTo>
                  <a:lnTo>
                    <a:pt x="155" y="363"/>
                  </a:lnTo>
                  <a:lnTo>
                    <a:pt x="155" y="365"/>
                  </a:lnTo>
                  <a:lnTo>
                    <a:pt x="155" y="365"/>
                  </a:lnTo>
                  <a:lnTo>
                    <a:pt x="153" y="366"/>
                  </a:lnTo>
                  <a:lnTo>
                    <a:pt x="151" y="366"/>
                  </a:lnTo>
                  <a:lnTo>
                    <a:pt x="150" y="368"/>
                  </a:lnTo>
                  <a:lnTo>
                    <a:pt x="150" y="369"/>
                  </a:lnTo>
                  <a:lnTo>
                    <a:pt x="146" y="373"/>
                  </a:lnTo>
                  <a:lnTo>
                    <a:pt x="145" y="376"/>
                  </a:lnTo>
                  <a:lnTo>
                    <a:pt x="145" y="378"/>
                  </a:lnTo>
                  <a:lnTo>
                    <a:pt x="145" y="381"/>
                  </a:lnTo>
                  <a:lnTo>
                    <a:pt x="145" y="384"/>
                  </a:lnTo>
                  <a:lnTo>
                    <a:pt x="145" y="388"/>
                  </a:lnTo>
                  <a:lnTo>
                    <a:pt x="145" y="388"/>
                  </a:lnTo>
                  <a:lnTo>
                    <a:pt x="143" y="393"/>
                  </a:lnTo>
                  <a:lnTo>
                    <a:pt x="143" y="393"/>
                  </a:lnTo>
                  <a:lnTo>
                    <a:pt x="141" y="394"/>
                  </a:lnTo>
                  <a:lnTo>
                    <a:pt x="141" y="398"/>
                  </a:lnTo>
                  <a:lnTo>
                    <a:pt x="140" y="401"/>
                  </a:lnTo>
                  <a:lnTo>
                    <a:pt x="140" y="404"/>
                  </a:lnTo>
                  <a:lnTo>
                    <a:pt x="140" y="406"/>
                  </a:lnTo>
                  <a:lnTo>
                    <a:pt x="140" y="409"/>
                  </a:lnTo>
                  <a:lnTo>
                    <a:pt x="140" y="412"/>
                  </a:lnTo>
                  <a:lnTo>
                    <a:pt x="141" y="414"/>
                  </a:lnTo>
                  <a:lnTo>
                    <a:pt x="141" y="416"/>
                  </a:lnTo>
                  <a:lnTo>
                    <a:pt x="141" y="416"/>
                  </a:lnTo>
                  <a:lnTo>
                    <a:pt x="140" y="417"/>
                  </a:lnTo>
                  <a:lnTo>
                    <a:pt x="140" y="421"/>
                  </a:lnTo>
                  <a:lnTo>
                    <a:pt x="138" y="422"/>
                  </a:lnTo>
                  <a:lnTo>
                    <a:pt x="136" y="426"/>
                  </a:lnTo>
                  <a:lnTo>
                    <a:pt x="135" y="429"/>
                  </a:lnTo>
                  <a:lnTo>
                    <a:pt x="133" y="432"/>
                  </a:lnTo>
                  <a:lnTo>
                    <a:pt x="131" y="435"/>
                  </a:lnTo>
                  <a:lnTo>
                    <a:pt x="131" y="440"/>
                  </a:lnTo>
                  <a:lnTo>
                    <a:pt x="131" y="445"/>
                  </a:lnTo>
                  <a:lnTo>
                    <a:pt x="133" y="449"/>
                  </a:lnTo>
                  <a:lnTo>
                    <a:pt x="135" y="450"/>
                  </a:lnTo>
                  <a:lnTo>
                    <a:pt x="135" y="452"/>
                  </a:lnTo>
                  <a:lnTo>
                    <a:pt x="135" y="455"/>
                  </a:lnTo>
                  <a:lnTo>
                    <a:pt x="135" y="457"/>
                  </a:lnTo>
                  <a:lnTo>
                    <a:pt x="133" y="458"/>
                  </a:lnTo>
                  <a:lnTo>
                    <a:pt x="131" y="460"/>
                  </a:lnTo>
                  <a:lnTo>
                    <a:pt x="131" y="463"/>
                  </a:lnTo>
                  <a:lnTo>
                    <a:pt x="133" y="467"/>
                  </a:lnTo>
                  <a:lnTo>
                    <a:pt x="136" y="470"/>
                  </a:lnTo>
                  <a:lnTo>
                    <a:pt x="140" y="472"/>
                  </a:lnTo>
                  <a:lnTo>
                    <a:pt x="141" y="472"/>
                  </a:lnTo>
                  <a:lnTo>
                    <a:pt x="145" y="473"/>
                  </a:lnTo>
                  <a:lnTo>
                    <a:pt x="146" y="473"/>
                  </a:lnTo>
                  <a:lnTo>
                    <a:pt x="150" y="473"/>
                  </a:lnTo>
                  <a:lnTo>
                    <a:pt x="151" y="472"/>
                  </a:lnTo>
                  <a:lnTo>
                    <a:pt x="153" y="473"/>
                  </a:lnTo>
                  <a:lnTo>
                    <a:pt x="155" y="473"/>
                  </a:lnTo>
                  <a:lnTo>
                    <a:pt x="158" y="473"/>
                  </a:lnTo>
                  <a:lnTo>
                    <a:pt x="161" y="473"/>
                  </a:lnTo>
                  <a:lnTo>
                    <a:pt x="164" y="475"/>
                  </a:lnTo>
                  <a:lnTo>
                    <a:pt x="168" y="477"/>
                  </a:lnTo>
                  <a:lnTo>
                    <a:pt x="169" y="477"/>
                  </a:lnTo>
                  <a:lnTo>
                    <a:pt x="169" y="477"/>
                  </a:lnTo>
                  <a:lnTo>
                    <a:pt x="169" y="477"/>
                  </a:lnTo>
                  <a:lnTo>
                    <a:pt x="171" y="477"/>
                  </a:lnTo>
                  <a:lnTo>
                    <a:pt x="171" y="475"/>
                  </a:lnTo>
                  <a:lnTo>
                    <a:pt x="171" y="473"/>
                  </a:lnTo>
                  <a:lnTo>
                    <a:pt x="171" y="472"/>
                  </a:lnTo>
                  <a:lnTo>
                    <a:pt x="169" y="470"/>
                  </a:lnTo>
                  <a:lnTo>
                    <a:pt x="169" y="467"/>
                  </a:lnTo>
                  <a:lnTo>
                    <a:pt x="169" y="465"/>
                  </a:lnTo>
                  <a:lnTo>
                    <a:pt x="171" y="463"/>
                  </a:lnTo>
                  <a:lnTo>
                    <a:pt x="173" y="462"/>
                  </a:lnTo>
                  <a:lnTo>
                    <a:pt x="174" y="460"/>
                  </a:lnTo>
                  <a:lnTo>
                    <a:pt x="176" y="458"/>
                  </a:lnTo>
                  <a:lnTo>
                    <a:pt x="176" y="458"/>
                  </a:lnTo>
                  <a:lnTo>
                    <a:pt x="176" y="457"/>
                  </a:lnTo>
                  <a:lnTo>
                    <a:pt x="176" y="455"/>
                  </a:lnTo>
                  <a:lnTo>
                    <a:pt x="178" y="452"/>
                  </a:lnTo>
                  <a:lnTo>
                    <a:pt x="179" y="450"/>
                  </a:lnTo>
                  <a:lnTo>
                    <a:pt x="183" y="450"/>
                  </a:lnTo>
                  <a:lnTo>
                    <a:pt x="184" y="449"/>
                  </a:lnTo>
                  <a:lnTo>
                    <a:pt x="184" y="449"/>
                  </a:lnTo>
                  <a:lnTo>
                    <a:pt x="184" y="449"/>
                  </a:lnTo>
                  <a:lnTo>
                    <a:pt x="184" y="447"/>
                  </a:lnTo>
                  <a:lnTo>
                    <a:pt x="186" y="445"/>
                  </a:lnTo>
                  <a:lnTo>
                    <a:pt x="188" y="444"/>
                  </a:lnTo>
                  <a:lnTo>
                    <a:pt x="191" y="444"/>
                  </a:lnTo>
                  <a:lnTo>
                    <a:pt x="192" y="444"/>
                  </a:lnTo>
                  <a:lnTo>
                    <a:pt x="194" y="444"/>
                  </a:lnTo>
                  <a:lnTo>
                    <a:pt x="194" y="442"/>
                  </a:lnTo>
                  <a:lnTo>
                    <a:pt x="194" y="440"/>
                  </a:lnTo>
                  <a:lnTo>
                    <a:pt x="196" y="437"/>
                  </a:lnTo>
                  <a:lnTo>
                    <a:pt x="197" y="435"/>
                  </a:lnTo>
                  <a:lnTo>
                    <a:pt x="201" y="434"/>
                  </a:lnTo>
                  <a:lnTo>
                    <a:pt x="202" y="432"/>
                  </a:lnTo>
                  <a:lnTo>
                    <a:pt x="206" y="430"/>
                  </a:lnTo>
                  <a:lnTo>
                    <a:pt x="207" y="429"/>
                  </a:lnTo>
                  <a:lnTo>
                    <a:pt x="209" y="429"/>
                  </a:lnTo>
                  <a:lnTo>
                    <a:pt x="209" y="427"/>
                  </a:lnTo>
                  <a:lnTo>
                    <a:pt x="211" y="426"/>
                  </a:lnTo>
                  <a:lnTo>
                    <a:pt x="212" y="424"/>
                  </a:lnTo>
                  <a:lnTo>
                    <a:pt x="214" y="424"/>
                  </a:lnTo>
                  <a:lnTo>
                    <a:pt x="217" y="421"/>
                  </a:lnTo>
                  <a:lnTo>
                    <a:pt x="219" y="419"/>
                  </a:lnTo>
                  <a:lnTo>
                    <a:pt x="221" y="417"/>
                  </a:lnTo>
                  <a:lnTo>
                    <a:pt x="222" y="417"/>
                  </a:lnTo>
                  <a:lnTo>
                    <a:pt x="224" y="416"/>
                  </a:lnTo>
                  <a:lnTo>
                    <a:pt x="224" y="416"/>
                  </a:lnTo>
                  <a:lnTo>
                    <a:pt x="224" y="414"/>
                  </a:lnTo>
                  <a:lnTo>
                    <a:pt x="224" y="412"/>
                  </a:lnTo>
                  <a:lnTo>
                    <a:pt x="224" y="409"/>
                  </a:lnTo>
                  <a:lnTo>
                    <a:pt x="225" y="406"/>
                  </a:lnTo>
                  <a:lnTo>
                    <a:pt x="227" y="404"/>
                  </a:lnTo>
                  <a:lnTo>
                    <a:pt x="229" y="401"/>
                  </a:lnTo>
                  <a:lnTo>
                    <a:pt x="230" y="399"/>
                  </a:lnTo>
                  <a:lnTo>
                    <a:pt x="232" y="398"/>
                  </a:lnTo>
                  <a:lnTo>
                    <a:pt x="235" y="398"/>
                  </a:lnTo>
                  <a:lnTo>
                    <a:pt x="237" y="398"/>
                  </a:lnTo>
                  <a:lnTo>
                    <a:pt x="239" y="396"/>
                  </a:lnTo>
                  <a:lnTo>
                    <a:pt x="239" y="396"/>
                  </a:lnTo>
                  <a:lnTo>
                    <a:pt x="239" y="394"/>
                  </a:lnTo>
                  <a:lnTo>
                    <a:pt x="239" y="393"/>
                  </a:lnTo>
                  <a:lnTo>
                    <a:pt x="239" y="389"/>
                  </a:lnTo>
                  <a:lnTo>
                    <a:pt x="239" y="388"/>
                  </a:lnTo>
                  <a:lnTo>
                    <a:pt x="242" y="386"/>
                  </a:lnTo>
                  <a:lnTo>
                    <a:pt x="244" y="383"/>
                  </a:lnTo>
                  <a:lnTo>
                    <a:pt x="245" y="381"/>
                  </a:lnTo>
                  <a:lnTo>
                    <a:pt x="247" y="379"/>
                  </a:lnTo>
                  <a:lnTo>
                    <a:pt x="249" y="378"/>
                  </a:lnTo>
                  <a:lnTo>
                    <a:pt x="252" y="374"/>
                  </a:lnTo>
                  <a:lnTo>
                    <a:pt x="252" y="373"/>
                  </a:lnTo>
                  <a:lnTo>
                    <a:pt x="254" y="371"/>
                  </a:lnTo>
                  <a:lnTo>
                    <a:pt x="254" y="368"/>
                  </a:lnTo>
                  <a:lnTo>
                    <a:pt x="255" y="366"/>
                  </a:lnTo>
                  <a:lnTo>
                    <a:pt x="255" y="365"/>
                  </a:lnTo>
                  <a:lnTo>
                    <a:pt x="257" y="363"/>
                  </a:lnTo>
                  <a:lnTo>
                    <a:pt x="257" y="360"/>
                  </a:lnTo>
                  <a:lnTo>
                    <a:pt x="255" y="358"/>
                  </a:lnTo>
                  <a:lnTo>
                    <a:pt x="255" y="356"/>
                  </a:lnTo>
                  <a:lnTo>
                    <a:pt x="254" y="355"/>
                  </a:lnTo>
                  <a:lnTo>
                    <a:pt x="252" y="353"/>
                  </a:lnTo>
                  <a:lnTo>
                    <a:pt x="252" y="351"/>
                  </a:lnTo>
                  <a:lnTo>
                    <a:pt x="250" y="351"/>
                  </a:lnTo>
                  <a:lnTo>
                    <a:pt x="250" y="350"/>
                  </a:lnTo>
                  <a:lnTo>
                    <a:pt x="249" y="350"/>
                  </a:lnTo>
                  <a:close/>
                  <a:moveTo>
                    <a:pt x="275" y="0"/>
                  </a:moveTo>
                  <a:lnTo>
                    <a:pt x="278" y="0"/>
                  </a:lnTo>
                  <a:lnTo>
                    <a:pt x="283" y="2"/>
                  </a:lnTo>
                  <a:lnTo>
                    <a:pt x="290" y="2"/>
                  </a:lnTo>
                  <a:lnTo>
                    <a:pt x="298" y="5"/>
                  </a:lnTo>
                  <a:lnTo>
                    <a:pt x="308" y="9"/>
                  </a:lnTo>
                  <a:lnTo>
                    <a:pt x="321" y="15"/>
                  </a:lnTo>
                  <a:lnTo>
                    <a:pt x="334" y="27"/>
                  </a:lnTo>
                  <a:lnTo>
                    <a:pt x="338" y="27"/>
                  </a:lnTo>
                  <a:lnTo>
                    <a:pt x="341" y="28"/>
                  </a:lnTo>
                  <a:lnTo>
                    <a:pt x="343" y="30"/>
                  </a:lnTo>
                  <a:lnTo>
                    <a:pt x="344" y="32"/>
                  </a:lnTo>
                  <a:lnTo>
                    <a:pt x="344" y="33"/>
                  </a:lnTo>
                  <a:lnTo>
                    <a:pt x="343" y="35"/>
                  </a:lnTo>
                  <a:lnTo>
                    <a:pt x="343" y="38"/>
                  </a:lnTo>
                  <a:lnTo>
                    <a:pt x="344" y="38"/>
                  </a:lnTo>
                  <a:lnTo>
                    <a:pt x="346" y="40"/>
                  </a:lnTo>
                  <a:lnTo>
                    <a:pt x="348" y="40"/>
                  </a:lnTo>
                  <a:lnTo>
                    <a:pt x="349" y="40"/>
                  </a:lnTo>
                  <a:lnTo>
                    <a:pt x="352" y="42"/>
                  </a:lnTo>
                  <a:lnTo>
                    <a:pt x="354" y="43"/>
                  </a:lnTo>
                  <a:lnTo>
                    <a:pt x="354" y="45"/>
                  </a:lnTo>
                  <a:lnTo>
                    <a:pt x="354" y="48"/>
                  </a:lnTo>
                  <a:lnTo>
                    <a:pt x="354" y="50"/>
                  </a:lnTo>
                  <a:lnTo>
                    <a:pt x="354" y="51"/>
                  </a:lnTo>
                  <a:lnTo>
                    <a:pt x="356" y="51"/>
                  </a:lnTo>
                  <a:lnTo>
                    <a:pt x="356" y="51"/>
                  </a:lnTo>
                  <a:lnTo>
                    <a:pt x="357" y="53"/>
                  </a:lnTo>
                  <a:lnTo>
                    <a:pt x="357" y="55"/>
                  </a:lnTo>
                  <a:lnTo>
                    <a:pt x="356" y="56"/>
                  </a:lnTo>
                  <a:lnTo>
                    <a:pt x="356" y="58"/>
                  </a:lnTo>
                  <a:lnTo>
                    <a:pt x="356" y="60"/>
                  </a:lnTo>
                  <a:lnTo>
                    <a:pt x="357" y="61"/>
                  </a:lnTo>
                  <a:lnTo>
                    <a:pt x="359" y="63"/>
                  </a:lnTo>
                  <a:lnTo>
                    <a:pt x="359" y="63"/>
                  </a:lnTo>
                  <a:lnTo>
                    <a:pt x="359" y="65"/>
                  </a:lnTo>
                  <a:lnTo>
                    <a:pt x="359" y="68"/>
                  </a:lnTo>
                  <a:lnTo>
                    <a:pt x="359" y="71"/>
                  </a:lnTo>
                  <a:lnTo>
                    <a:pt x="359" y="73"/>
                  </a:lnTo>
                  <a:lnTo>
                    <a:pt x="361" y="75"/>
                  </a:lnTo>
                  <a:lnTo>
                    <a:pt x="362" y="78"/>
                  </a:lnTo>
                  <a:lnTo>
                    <a:pt x="364" y="78"/>
                  </a:lnTo>
                  <a:lnTo>
                    <a:pt x="364" y="86"/>
                  </a:lnTo>
                  <a:lnTo>
                    <a:pt x="362" y="96"/>
                  </a:lnTo>
                  <a:lnTo>
                    <a:pt x="357" y="109"/>
                  </a:lnTo>
                  <a:lnTo>
                    <a:pt x="356" y="112"/>
                  </a:lnTo>
                  <a:lnTo>
                    <a:pt x="354" y="114"/>
                  </a:lnTo>
                  <a:lnTo>
                    <a:pt x="352" y="117"/>
                  </a:lnTo>
                  <a:lnTo>
                    <a:pt x="351" y="122"/>
                  </a:lnTo>
                  <a:lnTo>
                    <a:pt x="351" y="127"/>
                  </a:lnTo>
                  <a:lnTo>
                    <a:pt x="349" y="131"/>
                  </a:lnTo>
                  <a:lnTo>
                    <a:pt x="348" y="134"/>
                  </a:lnTo>
                  <a:lnTo>
                    <a:pt x="346" y="135"/>
                  </a:lnTo>
                  <a:lnTo>
                    <a:pt x="344" y="137"/>
                  </a:lnTo>
                  <a:lnTo>
                    <a:pt x="343" y="137"/>
                  </a:lnTo>
                  <a:lnTo>
                    <a:pt x="343" y="139"/>
                  </a:lnTo>
                  <a:lnTo>
                    <a:pt x="338" y="150"/>
                  </a:lnTo>
                  <a:lnTo>
                    <a:pt x="334" y="165"/>
                  </a:lnTo>
                  <a:lnTo>
                    <a:pt x="333" y="180"/>
                  </a:lnTo>
                  <a:lnTo>
                    <a:pt x="336" y="192"/>
                  </a:lnTo>
                  <a:lnTo>
                    <a:pt x="338" y="196"/>
                  </a:lnTo>
                  <a:lnTo>
                    <a:pt x="341" y="198"/>
                  </a:lnTo>
                  <a:lnTo>
                    <a:pt x="343" y="198"/>
                  </a:lnTo>
                  <a:lnTo>
                    <a:pt x="344" y="200"/>
                  </a:lnTo>
                  <a:lnTo>
                    <a:pt x="348" y="200"/>
                  </a:lnTo>
                  <a:lnTo>
                    <a:pt x="349" y="200"/>
                  </a:lnTo>
                  <a:lnTo>
                    <a:pt x="351" y="200"/>
                  </a:lnTo>
                  <a:lnTo>
                    <a:pt x="352" y="198"/>
                  </a:lnTo>
                  <a:lnTo>
                    <a:pt x="352" y="196"/>
                  </a:lnTo>
                  <a:lnTo>
                    <a:pt x="352" y="195"/>
                  </a:lnTo>
                  <a:lnTo>
                    <a:pt x="354" y="193"/>
                  </a:lnTo>
                  <a:lnTo>
                    <a:pt x="356" y="193"/>
                  </a:lnTo>
                  <a:lnTo>
                    <a:pt x="359" y="192"/>
                  </a:lnTo>
                  <a:lnTo>
                    <a:pt x="361" y="192"/>
                  </a:lnTo>
                  <a:lnTo>
                    <a:pt x="364" y="190"/>
                  </a:lnTo>
                  <a:lnTo>
                    <a:pt x="366" y="187"/>
                  </a:lnTo>
                  <a:lnTo>
                    <a:pt x="369" y="185"/>
                  </a:lnTo>
                  <a:lnTo>
                    <a:pt x="372" y="183"/>
                  </a:lnTo>
                  <a:lnTo>
                    <a:pt x="376" y="183"/>
                  </a:lnTo>
                  <a:lnTo>
                    <a:pt x="377" y="183"/>
                  </a:lnTo>
                  <a:lnTo>
                    <a:pt x="377" y="185"/>
                  </a:lnTo>
                  <a:lnTo>
                    <a:pt x="379" y="187"/>
                  </a:lnTo>
                  <a:lnTo>
                    <a:pt x="379" y="188"/>
                  </a:lnTo>
                  <a:lnTo>
                    <a:pt x="382" y="188"/>
                  </a:lnTo>
                  <a:lnTo>
                    <a:pt x="384" y="188"/>
                  </a:lnTo>
                  <a:lnTo>
                    <a:pt x="385" y="187"/>
                  </a:lnTo>
                  <a:lnTo>
                    <a:pt x="389" y="187"/>
                  </a:lnTo>
                  <a:lnTo>
                    <a:pt x="390" y="185"/>
                  </a:lnTo>
                  <a:lnTo>
                    <a:pt x="394" y="185"/>
                  </a:lnTo>
                  <a:lnTo>
                    <a:pt x="395" y="185"/>
                  </a:lnTo>
                  <a:lnTo>
                    <a:pt x="399" y="185"/>
                  </a:lnTo>
                  <a:lnTo>
                    <a:pt x="400" y="187"/>
                  </a:lnTo>
                  <a:lnTo>
                    <a:pt x="402" y="188"/>
                  </a:lnTo>
                  <a:lnTo>
                    <a:pt x="404" y="188"/>
                  </a:lnTo>
                  <a:lnTo>
                    <a:pt x="407" y="190"/>
                  </a:lnTo>
                  <a:lnTo>
                    <a:pt x="409" y="188"/>
                  </a:lnTo>
                  <a:lnTo>
                    <a:pt x="410" y="185"/>
                  </a:lnTo>
                  <a:lnTo>
                    <a:pt x="412" y="183"/>
                  </a:lnTo>
                  <a:lnTo>
                    <a:pt x="412" y="180"/>
                  </a:lnTo>
                  <a:lnTo>
                    <a:pt x="413" y="178"/>
                  </a:lnTo>
                  <a:lnTo>
                    <a:pt x="413" y="177"/>
                  </a:lnTo>
                  <a:lnTo>
                    <a:pt x="415" y="177"/>
                  </a:lnTo>
                  <a:lnTo>
                    <a:pt x="417" y="177"/>
                  </a:lnTo>
                  <a:lnTo>
                    <a:pt x="418" y="177"/>
                  </a:lnTo>
                  <a:lnTo>
                    <a:pt x="420" y="175"/>
                  </a:lnTo>
                  <a:lnTo>
                    <a:pt x="420" y="173"/>
                  </a:lnTo>
                  <a:lnTo>
                    <a:pt x="422" y="172"/>
                  </a:lnTo>
                  <a:lnTo>
                    <a:pt x="422" y="170"/>
                  </a:lnTo>
                  <a:lnTo>
                    <a:pt x="425" y="168"/>
                  </a:lnTo>
                  <a:lnTo>
                    <a:pt x="428" y="167"/>
                  </a:lnTo>
                  <a:lnTo>
                    <a:pt x="437" y="165"/>
                  </a:lnTo>
                  <a:lnTo>
                    <a:pt x="446" y="167"/>
                  </a:lnTo>
                  <a:lnTo>
                    <a:pt x="456" y="168"/>
                  </a:lnTo>
                  <a:lnTo>
                    <a:pt x="458" y="167"/>
                  </a:lnTo>
                  <a:lnTo>
                    <a:pt x="458" y="165"/>
                  </a:lnTo>
                  <a:lnTo>
                    <a:pt x="460" y="165"/>
                  </a:lnTo>
                  <a:lnTo>
                    <a:pt x="461" y="165"/>
                  </a:lnTo>
                  <a:lnTo>
                    <a:pt x="465" y="163"/>
                  </a:lnTo>
                  <a:lnTo>
                    <a:pt x="468" y="163"/>
                  </a:lnTo>
                  <a:lnTo>
                    <a:pt x="468" y="163"/>
                  </a:lnTo>
                  <a:lnTo>
                    <a:pt x="468" y="162"/>
                  </a:lnTo>
                  <a:lnTo>
                    <a:pt x="468" y="160"/>
                  </a:lnTo>
                  <a:lnTo>
                    <a:pt x="468" y="160"/>
                  </a:lnTo>
                  <a:lnTo>
                    <a:pt x="470" y="159"/>
                  </a:lnTo>
                  <a:lnTo>
                    <a:pt x="471" y="159"/>
                  </a:lnTo>
                  <a:lnTo>
                    <a:pt x="473" y="159"/>
                  </a:lnTo>
                  <a:lnTo>
                    <a:pt x="474" y="159"/>
                  </a:lnTo>
                  <a:lnTo>
                    <a:pt x="476" y="157"/>
                  </a:lnTo>
                  <a:lnTo>
                    <a:pt x="474" y="155"/>
                  </a:lnTo>
                  <a:lnTo>
                    <a:pt x="476" y="154"/>
                  </a:lnTo>
                  <a:lnTo>
                    <a:pt x="478" y="152"/>
                  </a:lnTo>
                  <a:lnTo>
                    <a:pt x="479" y="152"/>
                  </a:lnTo>
                  <a:lnTo>
                    <a:pt x="483" y="150"/>
                  </a:lnTo>
                  <a:lnTo>
                    <a:pt x="484" y="150"/>
                  </a:lnTo>
                  <a:lnTo>
                    <a:pt x="486" y="149"/>
                  </a:lnTo>
                  <a:lnTo>
                    <a:pt x="488" y="149"/>
                  </a:lnTo>
                  <a:lnTo>
                    <a:pt x="491" y="149"/>
                  </a:lnTo>
                  <a:lnTo>
                    <a:pt x="494" y="147"/>
                  </a:lnTo>
                  <a:lnTo>
                    <a:pt x="496" y="147"/>
                  </a:lnTo>
                  <a:lnTo>
                    <a:pt x="498" y="145"/>
                  </a:lnTo>
                  <a:lnTo>
                    <a:pt x="503" y="144"/>
                  </a:lnTo>
                  <a:lnTo>
                    <a:pt x="506" y="142"/>
                  </a:lnTo>
                  <a:lnTo>
                    <a:pt x="511" y="142"/>
                  </a:lnTo>
                  <a:lnTo>
                    <a:pt x="516" y="142"/>
                  </a:lnTo>
                  <a:lnTo>
                    <a:pt x="521" y="144"/>
                  </a:lnTo>
                  <a:lnTo>
                    <a:pt x="526" y="144"/>
                  </a:lnTo>
                  <a:lnTo>
                    <a:pt x="529" y="144"/>
                  </a:lnTo>
                  <a:lnTo>
                    <a:pt x="536" y="142"/>
                  </a:lnTo>
                  <a:lnTo>
                    <a:pt x="540" y="140"/>
                  </a:lnTo>
                  <a:lnTo>
                    <a:pt x="547" y="140"/>
                  </a:lnTo>
                  <a:lnTo>
                    <a:pt x="554" y="142"/>
                  </a:lnTo>
                  <a:lnTo>
                    <a:pt x="560" y="145"/>
                  </a:lnTo>
                  <a:lnTo>
                    <a:pt x="565" y="149"/>
                  </a:lnTo>
                  <a:lnTo>
                    <a:pt x="570" y="150"/>
                  </a:lnTo>
                  <a:lnTo>
                    <a:pt x="573" y="152"/>
                  </a:lnTo>
                  <a:lnTo>
                    <a:pt x="578" y="154"/>
                  </a:lnTo>
                  <a:lnTo>
                    <a:pt x="582" y="154"/>
                  </a:lnTo>
                  <a:lnTo>
                    <a:pt x="583" y="154"/>
                  </a:lnTo>
                  <a:lnTo>
                    <a:pt x="585" y="155"/>
                  </a:lnTo>
                  <a:lnTo>
                    <a:pt x="587" y="157"/>
                  </a:lnTo>
                  <a:lnTo>
                    <a:pt x="587" y="159"/>
                  </a:lnTo>
                  <a:lnTo>
                    <a:pt x="588" y="159"/>
                  </a:lnTo>
                  <a:lnTo>
                    <a:pt x="592" y="160"/>
                  </a:lnTo>
                  <a:lnTo>
                    <a:pt x="592" y="162"/>
                  </a:lnTo>
                  <a:lnTo>
                    <a:pt x="593" y="165"/>
                  </a:lnTo>
                  <a:lnTo>
                    <a:pt x="595" y="167"/>
                  </a:lnTo>
                  <a:lnTo>
                    <a:pt x="597" y="167"/>
                  </a:lnTo>
                  <a:lnTo>
                    <a:pt x="598" y="170"/>
                  </a:lnTo>
                  <a:lnTo>
                    <a:pt x="598" y="172"/>
                  </a:lnTo>
                  <a:lnTo>
                    <a:pt x="597" y="175"/>
                  </a:lnTo>
                  <a:lnTo>
                    <a:pt x="597" y="177"/>
                  </a:lnTo>
                  <a:lnTo>
                    <a:pt x="595" y="178"/>
                  </a:lnTo>
                  <a:lnTo>
                    <a:pt x="595" y="180"/>
                  </a:lnTo>
                  <a:lnTo>
                    <a:pt x="593" y="182"/>
                  </a:lnTo>
                  <a:lnTo>
                    <a:pt x="593" y="187"/>
                  </a:lnTo>
                  <a:lnTo>
                    <a:pt x="593" y="192"/>
                  </a:lnTo>
                  <a:lnTo>
                    <a:pt x="592" y="193"/>
                  </a:lnTo>
                  <a:lnTo>
                    <a:pt x="590" y="193"/>
                  </a:lnTo>
                  <a:lnTo>
                    <a:pt x="588" y="195"/>
                  </a:lnTo>
                  <a:lnTo>
                    <a:pt x="588" y="195"/>
                  </a:lnTo>
                  <a:lnTo>
                    <a:pt x="585" y="200"/>
                  </a:lnTo>
                  <a:lnTo>
                    <a:pt x="583" y="203"/>
                  </a:lnTo>
                  <a:lnTo>
                    <a:pt x="583" y="208"/>
                  </a:lnTo>
                  <a:lnTo>
                    <a:pt x="580" y="211"/>
                  </a:lnTo>
                  <a:lnTo>
                    <a:pt x="577" y="215"/>
                  </a:lnTo>
                  <a:lnTo>
                    <a:pt x="573" y="216"/>
                  </a:lnTo>
                  <a:lnTo>
                    <a:pt x="570" y="218"/>
                  </a:lnTo>
                  <a:lnTo>
                    <a:pt x="565" y="221"/>
                  </a:lnTo>
                  <a:lnTo>
                    <a:pt x="564" y="224"/>
                  </a:lnTo>
                  <a:lnTo>
                    <a:pt x="562" y="226"/>
                  </a:lnTo>
                  <a:lnTo>
                    <a:pt x="560" y="228"/>
                  </a:lnTo>
                  <a:lnTo>
                    <a:pt x="555" y="228"/>
                  </a:lnTo>
                  <a:lnTo>
                    <a:pt x="550" y="229"/>
                  </a:lnTo>
                  <a:lnTo>
                    <a:pt x="545" y="229"/>
                  </a:lnTo>
                  <a:lnTo>
                    <a:pt x="537" y="231"/>
                  </a:lnTo>
                  <a:lnTo>
                    <a:pt x="536" y="233"/>
                  </a:lnTo>
                  <a:lnTo>
                    <a:pt x="531" y="234"/>
                  </a:lnTo>
                  <a:lnTo>
                    <a:pt x="527" y="236"/>
                  </a:lnTo>
                  <a:lnTo>
                    <a:pt x="522" y="238"/>
                  </a:lnTo>
                  <a:lnTo>
                    <a:pt x="517" y="238"/>
                  </a:lnTo>
                  <a:lnTo>
                    <a:pt x="514" y="238"/>
                  </a:lnTo>
                  <a:lnTo>
                    <a:pt x="511" y="236"/>
                  </a:lnTo>
                  <a:lnTo>
                    <a:pt x="509" y="236"/>
                  </a:lnTo>
                  <a:lnTo>
                    <a:pt x="506" y="236"/>
                  </a:lnTo>
                  <a:lnTo>
                    <a:pt x="503" y="238"/>
                  </a:lnTo>
                  <a:lnTo>
                    <a:pt x="501" y="241"/>
                  </a:lnTo>
                  <a:lnTo>
                    <a:pt x="498" y="243"/>
                  </a:lnTo>
                  <a:lnTo>
                    <a:pt x="496" y="244"/>
                  </a:lnTo>
                  <a:lnTo>
                    <a:pt x="493" y="246"/>
                  </a:lnTo>
                  <a:lnTo>
                    <a:pt x="489" y="246"/>
                  </a:lnTo>
                  <a:lnTo>
                    <a:pt x="488" y="246"/>
                  </a:lnTo>
                  <a:lnTo>
                    <a:pt x="486" y="246"/>
                  </a:lnTo>
                  <a:lnTo>
                    <a:pt x="484" y="246"/>
                  </a:lnTo>
                  <a:lnTo>
                    <a:pt x="484" y="248"/>
                  </a:lnTo>
                  <a:lnTo>
                    <a:pt x="483" y="249"/>
                  </a:lnTo>
                  <a:lnTo>
                    <a:pt x="481" y="249"/>
                  </a:lnTo>
                  <a:lnTo>
                    <a:pt x="478" y="251"/>
                  </a:lnTo>
                  <a:lnTo>
                    <a:pt x="474" y="251"/>
                  </a:lnTo>
                  <a:lnTo>
                    <a:pt x="468" y="251"/>
                  </a:lnTo>
                  <a:lnTo>
                    <a:pt x="461" y="251"/>
                  </a:lnTo>
                  <a:lnTo>
                    <a:pt x="455" y="251"/>
                  </a:lnTo>
                  <a:lnTo>
                    <a:pt x="448" y="252"/>
                  </a:lnTo>
                  <a:lnTo>
                    <a:pt x="443" y="252"/>
                  </a:lnTo>
                  <a:lnTo>
                    <a:pt x="442" y="254"/>
                  </a:lnTo>
                  <a:lnTo>
                    <a:pt x="440" y="256"/>
                  </a:lnTo>
                  <a:lnTo>
                    <a:pt x="438" y="257"/>
                  </a:lnTo>
                  <a:lnTo>
                    <a:pt x="437" y="257"/>
                  </a:lnTo>
                  <a:lnTo>
                    <a:pt x="435" y="259"/>
                  </a:lnTo>
                  <a:lnTo>
                    <a:pt x="432" y="259"/>
                  </a:lnTo>
                  <a:lnTo>
                    <a:pt x="430" y="259"/>
                  </a:lnTo>
                  <a:lnTo>
                    <a:pt x="427" y="261"/>
                  </a:lnTo>
                  <a:lnTo>
                    <a:pt x="425" y="262"/>
                  </a:lnTo>
                  <a:lnTo>
                    <a:pt x="423" y="266"/>
                  </a:lnTo>
                  <a:lnTo>
                    <a:pt x="422" y="266"/>
                  </a:lnTo>
                  <a:lnTo>
                    <a:pt x="423" y="266"/>
                  </a:lnTo>
                  <a:lnTo>
                    <a:pt x="423" y="267"/>
                  </a:lnTo>
                  <a:lnTo>
                    <a:pt x="423" y="269"/>
                  </a:lnTo>
                  <a:lnTo>
                    <a:pt x="425" y="274"/>
                  </a:lnTo>
                  <a:lnTo>
                    <a:pt x="425" y="277"/>
                  </a:lnTo>
                  <a:lnTo>
                    <a:pt x="425" y="282"/>
                  </a:lnTo>
                  <a:lnTo>
                    <a:pt x="427" y="287"/>
                  </a:lnTo>
                  <a:lnTo>
                    <a:pt x="427" y="292"/>
                  </a:lnTo>
                  <a:lnTo>
                    <a:pt x="427" y="297"/>
                  </a:lnTo>
                  <a:lnTo>
                    <a:pt x="428" y="302"/>
                  </a:lnTo>
                  <a:lnTo>
                    <a:pt x="430" y="310"/>
                  </a:lnTo>
                  <a:lnTo>
                    <a:pt x="430" y="317"/>
                  </a:lnTo>
                  <a:lnTo>
                    <a:pt x="428" y="323"/>
                  </a:lnTo>
                  <a:lnTo>
                    <a:pt x="428" y="330"/>
                  </a:lnTo>
                  <a:lnTo>
                    <a:pt x="430" y="333"/>
                  </a:lnTo>
                  <a:lnTo>
                    <a:pt x="430" y="337"/>
                  </a:lnTo>
                  <a:lnTo>
                    <a:pt x="432" y="340"/>
                  </a:lnTo>
                  <a:lnTo>
                    <a:pt x="432" y="345"/>
                  </a:lnTo>
                  <a:lnTo>
                    <a:pt x="433" y="348"/>
                  </a:lnTo>
                  <a:lnTo>
                    <a:pt x="435" y="351"/>
                  </a:lnTo>
                  <a:lnTo>
                    <a:pt x="438" y="353"/>
                  </a:lnTo>
                  <a:lnTo>
                    <a:pt x="440" y="355"/>
                  </a:lnTo>
                  <a:lnTo>
                    <a:pt x="440" y="356"/>
                  </a:lnTo>
                  <a:lnTo>
                    <a:pt x="440" y="360"/>
                  </a:lnTo>
                  <a:lnTo>
                    <a:pt x="440" y="361"/>
                  </a:lnTo>
                  <a:lnTo>
                    <a:pt x="446" y="366"/>
                  </a:lnTo>
                  <a:lnTo>
                    <a:pt x="446" y="366"/>
                  </a:lnTo>
                  <a:lnTo>
                    <a:pt x="448" y="365"/>
                  </a:lnTo>
                  <a:lnTo>
                    <a:pt x="451" y="363"/>
                  </a:lnTo>
                  <a:lnTo>
                    <a:pt x="455" y="361"/>
                  </a:lnTo>
                  <a:lnTo>
                    <a:pt x="458" y="358"/>
                  </a:lnTo>
                  <a:lnTo>
                    <a:pt x="460" y="356"/>
                  </a:lnTo>
                  <a:lnTo>
                    <a:pt x="463" y="355"/>
                  </a:lnTo>
                  <a:lnTo>
                    <a:pt x="466" y="351"/>
                  </a:lnTo>
                  <a:lnTo>
                    <a:pt x="468" y="350"/>
                  </a:lnTo>
                  <a:lnTo>
                    <a:pt x="470" y="350"/>
                  </a:lnTo>
                  <a:lnTo>
                    <a:pt x="470" y="348"/>
                  </a:lnTo>
                  <a:lnTo>
                    <a:pt x="471" y="348"/>
                  </a:lnTo>
                  <a:lnTo>
                    <a:pt x="471" y="345"/>
                  </a:lnTo>
                  <a:lnTo>
                    <a:pt x="473" y="340"/>
                  </a:lnTo>
                  <a:lnTo>
                    <a:pt x="474" y="335"/>
                  </a:lnTo>
                  <a:lnTo>
                    <a:pt x="476" y="330"/>
                  </a:lnTo>
                  <a:lnTo>
                    <a:pt x="479" y="327"/>
                  </a:lnTo>
                  <a:lnTo>
                    <a:pt x="481" y="325"/>
                  </a:lnTo>
                  <a:lnTo>
                    <a:pt x="486" y="322"/>
                  </a:lnTo>
                  <a:lnTo>
                    <a:pt x="491" y="320"/>
                  </a:lnTo>
                  <a:lnTo>
                    <a:pt x="494" y="318"/>
                  </a:lnTo>
                  <a:lnTo>
                    <a:pt x="496" y="315"/>
                  </a:lnTo>
                  <a:lnTo>
                    <a:pt x="499" y="312"/>
                  </a:lnTo>
                  <a:lnTo>
                    <a:pt x="503" y="309"/>
                  </a:lnTo>
                  <a:lnTo>
                    <a:pt x="504" y="307"/>
                  </a:lnTo>
                  <a:lnTo>
                    <a:pt x="506" y="305"/>
                  </a:lnTo>
                  <a:lnTo>
                    <a:pt x="507" y="305"/>
                  </a:lnTo>
                  <a:lnTo>
                    <a:pt x="509" y="302"/>
                  </a:lnTo>
                  <a:lnTo>
                    <a:pt x="512" y="299"/>
                  </a:lnTo>
                  <a:lnTo>
                    <a:pt x="514" y="297"/>
                  </a:lnTo>
                  <a:lnTo>
                    <a:pt x="517" y="294"/>
                  </a:lnTo>
                  <a:lnTo>
                    <a:pt x="519" y="294"/>
                  </a:lnTo>
                  <a:lnTo>
                    <a:pt x="522" y="294"/>
                  </a:lnTo>
                  <a:lnTo>
                    <a:pt x="526" y="292"/>
                  </a:lnTo>
                  <a:lnTo>
                    <a:pt x="531" y="290"/>
                  </a:lnTo>
                  <a:lnTo>
                    <a:pt x="534" y="289"/>
                  </a:lnTo>
                  <a:lnTo>
                    <a:pt x="537" y="289"/>
                  </a:lnTo>
                  <a:lnTo>
                    <a:pt x="545" y="289"/>
                  </a:lnTo>
                  <a:lnTo>
                    <a:pt x="545" y="287"/>
                  </a:lnTo>
                  <a:lnTo>
                    <a:pt x="547" y="287"/>
                  </a:lnTo>
                  <a:lnTo>
                    <a:pt x="549" y="287"/>
                  </a:lnTo>
                  <a:lnTo>
                    <a:pt x="550" y="289"/>
                  </a:lnTo>
                  <a:lnTo>
                    <a:pt x="552" y="290"/>
                  </a:lnTo>
                  <a:lnTo>
                    <a:pt x="562" y="290"/>
                  </a:lnTo>
                  <a:lnTo>
                    <a:pt x="572" y="290"/>
                  </a:lnTo>
                  <a:lnTo>
                    <a:pt x="578" y="294"/>
                  </a:lnTo>
                  <a:lnTo>
                    <a:pt x="582" y="299"/>
                  </a:lnTo>
                  <a:lnTo>
                    <a:pt x="583" y="302"/>
                  </a:lnTo>
                  <a:lnTo>
                    <a:pt x="583" y="307"/>
                  </a:lnTo>
                  <a:lnTo>
                    <a:pt x="583" y="312"/>
                  </a:lnTo>
                  <a:lnTo>
                    <a:pt x="582" y="318"/>
                  </a:lnTo>
                  <a:lnTo>
                    <a:pt x="580" y="323"/>
                  </a:lnTo>
                  <a:lnTo>
                    <a:pt x="578" y="328"/>
                  </a:lnTo>
                  <a:lnTo>
                    <a:pt x="577" y="332"/>
                  </a:lnTo>
                  <a:lnTo>
                    <a:pt x="575" y="337"/>
                  </a:lnTo>
                  <a:lnTo>
                    <a:pt x="573" y="340"/>
                  </a:lnTo>
                  <a:lnTo>
                    <a:pt x="570" y="346"/>
                  </a:lnTo>
                  <a:lnTo>
                    <a:pt x="565" y="351"/>
                  </a:lnTo>
                  <a:lnTo>
                    <a:pt x="560" y="356"/>
                  </a:lnTo>
                  <a:lnTo>
                    <a:pt x="555" y="360"/>
                  </a:lnTo>
                  <a:lnTo>
                    <a:pt x="549" y="366"/>
                  </a:lnTo>
                  <a:lnTo>
                    <a:pt x="539" y="374"/>
                  </a:lnTo>
                  <a:lnTo>
                    <a:pt x="527" y="383"/>
                  </a:lnTo>
                  <a:lnTo>
                    <a:pt x="517" y="389"/>
                  </a:lnTo>
                  <a:lnTo>
                    <a:pt x="516" y="398"/>
                  </a:lnTo>
                  <a:lnTo>
                    <a:pt x="514" y="404"/>
                  </a:lnTo>
                  <a:lnTo>
                    <a:pt x="511" y="411"/>
                  </a:lnTo>
                  <a:lnTo>
                    <a:pt x="509" y="414"/>
                  </a:lnTo>
                  <a:lnTo>
                    <a:pt x="509" y="417"/>
                  </a:lnTo>
                  <a:lnTo>
                    <a:pt x="509" y="419"/>
                  </a:lnTo>
                  <a:lnTo>
                    <a:pt x="509" y="419"/>
                  </a:lnTo>
                  <a:lnTo>
                    <a:pt x="509" y="421"/>
                  </a:lnTo>
                  <a:lnTo>
                    <a:pt x="506" y="422"/>
                  </a:lnTo>
                  <a:lnTo>
                    <a:pt x="503" y="426"/>
                  </a:lnTo>
                  <a:lnTo>
                    <a:pt x="503" y="427"/>
                  </a:lnTo>
                  <a:lnTo>
                    <a:pt x="503" y="430"/>
                  </a:lnTo>
                  <a:lnTo>
                    <a:pt x="504" y="432"/>
                  </a:lnTo>
                  <a:lnTo>
                    <a:pt x="504" y="434"/>
                  </a:lnTo>
                  <a:lnTo>
                    <a:pt x="506" y="435"/>
                  </a:lnTo>
                  <a:lnTo>
                    <a:pt x="509" y="435"/>
                  </a:lnTo>
                  <a:lnTo>
                    <a:pt x="511" y="435"/>
                  </a:lnTo>
                  <a:lnTo>
                    <a:pt x="514" y="437"/>
                  </a:lnTo>
                  <a:lnTo>
                    <a:pt x="516" y="440"/>
                  </a:lnTo>
                  <a:lnTo>
                    <a:pt x="517" y="444"/>
                  </a:lnTo>
                  <a:lnTo>
                    <a:pt x="519" y="447"/>
                  </a:lnTo>
                  <a:lnTo>
                    <a:pt x="519" y="450"/>
                  </a:lnTo>
                  <a:lnTo>
                    <a:pt x="521" y="452"/>
                  </a:lnTo>
                  <a:lnTo>
                    <a:pt x="522" y="454"/>
                  </a:lnTo>
                  <a:lnTo>
                    <a:pt x="524" y="455"/>
                  </a:lnTo>
                  <a:lnTo>
                    <a:pt x="526" y="458"/>
                  </a:lnTo>
                  <a:lnTo>
                    <a:pt x="529" y="463"/>
                  </a:lnTo>
                  <a:lnTo>
                    <a:pt x="531" y="468"/>
                  </a:lnTo>
                  <a:lnTo>
                    <a:pt x="531" y="477"/>
                  </a:lnTo>
                  <a:lnTo>
                    <a:pt x="531" y="480"/>
                  </a:lnTo>
                  <a:lnTo>
                    <a:pt x="532" y="482"/>
                  </a:lnTo>
                  <a:lnTo>
                    <a:pt x="534" y="485"/>
                  </a:lnTo>
                  <a:lnTo>
                    <a:pt x="534" y="486"/>
                  </a:lnTo>
                  <a:lnTo>
                    <a:pt x="534" y="490"/>
                  </a:lnTo>
                  <a:lnTo>
                    <a:pt x="534" y="493"/>
                  </a:lnTo>
                  <a:lnTo>
                    <a:pt x="534" y="498"/>
                  </a:lnTo>
                  <a:lnTo>
                    <a:pt x="534" y="503"/>
                  </a:lnTo>
                  <a:lnTo>
                    <a:pt x="534" y="506"/>
                  </a:lnTo>
                  <a:lnTo>
                    <a:pt x="532" y="511"/>
                  </a:lnTo>
                  <a:lnTo>
                    <a:pt x="531" y="516"/>
                  </a:lnTo>
                  <a:lnTo>
                    <a:pt x="526" y="519"/>
                  </a:lnTo>
                  <a:lnTo>
                    <a:pt x="522" y="528"/>
                  </a:lnTo>
                  <a:lnTo>
                    <a:pt x="516" y="539"/>
                  </a:lnTo>
                  <a:lnTo>
                    <a:pt x="509" y="551"/>
                  </a:lnTo>
                  <a:lnTo>
                    <a:pt x="506" y="552"/>
                  </a:lnTo>
                  <a:lnTo>
                    <a:pt x="503" y="554"/>
                  </a:lnTo>
                  <a:lnTo>
                    <a:pt x="501" y="557"/>
                  </a:lnTo>
                  <a:lnTo>
                    <a:pt x="499" y="559"/>
                  </a:lnTo>
                  <a:lnTo>
                    <a:pt x="498" y="562"/>
                  </a:lnTo>
                  <a:lnTo>
                    <a:pt x="493" y="566"/>
                  </a:lnTo>
                  <a:lnTo>
                    <a:pt x="489" y="569"/>
                  </a:lnTo>
                  <a:lnTo>
                    <a:pt x="484" y="572"/>
                  </a:lnTo>
                  <a:lnTo>
                    <a:pt x="481" y="577"/>
                  </a:lnTo>
                  <a:lnTo>
                    <a:pt x="479" y="582"/>
                  </a:lnTo>
                  <a:lnTo>
                    <a:pt x="476" y="585"/>
                  </a:lnTo>
                  <a:lnTo>
                    <a:pt x="473" y="587"/>
                  </a:lnTo>
                  <a:lnTo>
                    <a:pt x="471" y="587"/>
                  </a:lnTo>
                  <a:lnTo>
                    <a:pt x="468" y="589"/>
                  </a:lnTo>
                  <a:lnTo>
                    <a:pt x="468" y="589"/>
                  </a:lnTo>
                  <a:lnTo>
                    <a:pt x="466" y="590"/>
                  </a:lnTo>
                  <a:lnTo>
                    <a:pt x="465" y="594"/>
                  </a:lnTo>
                  <a:lnTo>
                    <a:pt x="460" y="594"/>
                  </a:lnTo>
                  <a:lnTo>
                    <a:pt x="456" y="595"/>
                  </a:lnTo>
                  <a:lnTo>
                    <a:pt x="453" y="597"/>
                  </a:lnTo>
                  <a:lnTo>
                    <a:pt x="448" y="599"/>
                  </a:lnTo>
                  <a:lnTo>
                    <a:pt x="445" y="600"/>
                  </a:lnTo>
                  <a:lnTo>
                    <a:pt x="442" y="602"/>
                  </a:lnTo>
                  <a:lnTo>
                    <a:pt x="438" y="602"/>
                  </a:lnTo>
                  <a:lnTo>
                    <a:pt x="437" y="602"/>
                  </a:lnTo>
                  <a:lnTo>
                    <a:pt x="433" y="602"/>
                  </a:lnTo>
                  <a:lnTo>
                    <a:pt x="428" y="600"/>
                  </a:lnTo>
                  <a:lnTo>
                    <a:pt x="425" y="599"/>
                  </a:lnTo>
                  <a:lnTo>
                    <a:pt x="422" y="595"/>
                  </a:lnTo>
                  <a:lnTo>
                    <a:pt x="420" y="592"/>
                  </a:lnTo>
                  <a:lnTo>
                    <a:pt x="420" y="590"/>
                  </a:lnTo>
                  <a:lnTo>
                    <a:pt x="422" y="587"/>
                  </a:lnTo>
                  <a:lnTo>
                    <a:pt x="423" y="584"/>
                  </a:lnTo>
                  <a:lnTo>
                    <a:pt x="423" y="580"/>
                  </a:lnTo>
                  <a:lnTo>
                    <a:pt x="425" y="577"/>
                  </a:lnTo>
                  <a:lnTo>
                    <a:pt x="427" y="574"/>
                  </a:lnTo>
                  <a:lnTo>
                    <a:pt x="428" y="572"/>
                  </a:lnTo>
                  <a:lnTo>
                    <a:pt x="432" y="571"/>
                  </a:lnTo>
                  <a:lnTo>
                    <a:pt x="435" y="569"/>
                  </a:lnTo>
                  <a:lnTo>
                    <a:pt x="438" y="569"/>
                  </a:lnTo>
                  <a:lnTo>
                    <a:pt x="440" y="567"/>
                  </a:lnTo>
                  <a:lnTo>
                    <a:pt x="442" y="566"/>
                  </a:lnTo>
                  <a:lnTo>
                    <a:pt x="442" y="564"/>
                  </a:lnTo>
                  <a:lnTo>
                    <a:pt x="442" y="562"/>
                  </a:lnTo>
                  <a:lnTo>
                    <a:pt x="442" y="559"/>
                  </a:lnTo>
                  <a:lnTo>
                    <a:pt x="443" y="557"/>
                  </a:lnTo>
                  <a:lnTo>
                    <a:pt x="443" y="556"/>
                  </a:lnTo>
                  <a:lnTo>
                    <a:pt x="445" y="554"/>
                  </a:lnTo>
                  <a:lnTo>
                    <a:pt x="446" y="552"/>
                  </a:lnTo>
                  <a:lnTo>
                    <a:pt x="446" y="551"/>
                  </a:lnTo>
                  <a:lnTo>
                    <a:pt x="446" y="547"/>
                  </a:lnTo>
                  <a:lnTo>
                    <a:pt x="446" y="546"/>
                  </a:lnTo>
                  <a:lnTo>
                    <a:pt x="448" y="544"/>
                  </a:lnTo>
                  <a:lnTo>
                    <a:pt x="450" y="543"/>
                  </a:lnTo>
                  <a:lnTo>
                    <a:pt x="451" y="541"/>
                  </a:lnTo>
                  <a:lnTo>
                    <a:pt x="453" y="538"/>
                  </a:lnTo>
                  <a:lnTo>
                    <a:pt x="455" y="534"/>
                  </a:lnTo>
                  <a:lnTo>
                    <a:pt x="456" y="531"/>
                  </a:lnTo>
                  <a:lnTo>
                    <a:pt x="460" y="528"/>
                  </a:lnTo>
                  <a:lnTo>
                    <a:pt x="461" y="524"/>
                  </a:lnTo>
                  <a:lnTo>
                    <a:pt x="463" y="523"/>
                  </a:lnTo>
                  <a:lnTo>
                    <a:pt x="463" y="521"/>
                  </a:lnTo>
                  <a:lnTo>
                    <a:pt x="463" y="518"/>
                  </a:lnTo>
                  <a:lnTo>
                    <a:pt x="463" y="513"/>
                  </a:lnTo>
                  <a:lnTo>
                    <a:pt x="463" y="511"/>
                  </a:lnTo>
                  <a:lnTo>
                    <a:pt x="463" y="508"/>
                  </a:lnTo>
                  <a:lnTo>
                    <a:pt x="465" y="506"/>
                  </a:lnTo>
                  <a:lnTo>
                    <a:pt x="466" y="501"/>
                  </a:lnTo>
                  <a:lnTo>
                    <a:pt x="470" y="496"/>
                  </a:lnTo>
                  <a:lnTo>
                    <a:pt x="471" y="493"/>
                  </a:lnTo>
                  <a:lnTo>
                    <a:pt x="473" y="490"/>
                  </a:lnTo>
                  <a:lnTo>
                    <a:pt x="473" y="482"/>
                  </a:lnTo>
                  <a:lnTo>
                    <a:pt x="474" y="470"/>
                  </a:lnTo>
                  <a:lnTo>
                    <a:pt x="478" y="457"/>
                  </a:lnTo>
                  <a:lnTo>
                    <a:pt x="479" y="447"/>
                  </a:lnTo>
                  <a:lnTo>
                    <a:pt x="481" y="442"/>
                  </a:lnTo>
                  <a:lnTo>
                    <a:pt x="481" y="440"/>
                  </a:lnTo>
                  <a:lnTo>
                    <a:pt x="479" y="437"/>
                  </a:lnTo>
                  <a:lnTo>
                    <a:pt x="479" y="437"/>
                  </a:lnTo>
                  <a:lnTo>
                    <a:pt x="481" y="435"/>
                  </a:lnTo>
                  <a:lnTo>
                    <a:pt x="481" y="434"/>
                  </a:lnTo>
                  <a:lnTo>
                    <a:pt x="481" y="432"/>
                  </a:lnTo>
                  <a:lnTo>
                    <a:pt x="481" y="429"/>
                  </a:lnTo>
                  <a:lnTo>
                    <a:pt x="479" y="427"/>
                  </a:lnTo>
                  <a:lnTo>
                    <a:pt x="478" y="426"/>
                  </a:lnTo>
                  <a:lnTo>
                    <a:pt x="476" y="424"/>
                  </a:lnTo>
                  <a:lnTo>
                    <a:pt x="471" y="424"/>
                  </a:lnTo>
                  <a:lnTo>
                    <a:pt x="468" y="426"/>
                  </a:lnTo>
                  <a:lnTo>
                    <a:pt x="465" y="427"/>
                  </a:lnTo>
                  <a:lnTo>
                    <a:pt x="461" y="430"/>
                  </a:lnTo>
                  <a:lnTo>
                    <a:pt x="458" y="432"/>
                  </a:lnTo>
                  <a:lnTo>
                    <a:pt x="453" y="435"/>
                  </a:lnTo>
                  <a:lnTo>
                    <a:pt x="450" y="437"/>
                  </a:lnTo>
                  <a:lnTo>
                    <a:pt x="446" y="439"/>
                  </a:lnTo>
                  <a:lnTo>
                    <a:pt x="443" y="440"/>
                  </a:lnTo>
                  <a:lnTo>
                    <a:pt x="442" y="442"/>
                  </a:lnTo>
                  <a:lnTo>
                    <a:pt x="442" y="445"/>
                  </a:lnTo>
                  <a:lnTo>
                    <a:pt x="440" y="445"/>
                  </a:lnTo>
                  <a:lnTo>
                    <a:pt x="437" y="447"/>
                  </a:lnTo>
                  <a:lnTo>
                    <a:pt x="435" y="449"/>
                  </a:lnTo>
                  <a:lnTo>
                    <a:pt x="433" y="450"/>
                  </a:lnTo>
                  <a:lnTo>
                    <a:pt x="430" y="454"/>
                  </a:lnTo>
                  <a:lnTo>
                    <a:pt x="428" y="457"/>
                  </a:lnTo>
                  <a:lnTo>
                    <a:pt x="425" y="458"/>
                  </a:lnTo>
                  <a:lnTo>
                    <a:pt x="422" y="460"/>
                  </a:lnTo>
                  <a:lnTo>
                    <a:pt x="417" y="463"/>
                  </a:lnTo>
                  <a:lnTo>
                    <a:pt x="410" y="468"/>
                  </a:lnTo>
                  <a:lnTo>
                    <a:pt x="405" y="473"/>
                  </a:lnTo>
                  <a:lnTo>
                    <a:pt x="400" y="478"/>
                  </a:lnTo>
                  <a:lnTo>
                    <a:pt x="399" y="480"/>
                  </a:lnTo>
                  <a:lnTo>
                    <a:pt x="395" y="483"/>
                  </a:lnTo>
                  <a:lnTo>
                    <a:pt x="394" y="485"/>
                  </a:lnTo>
                  <a:lnTo>
                    <a:pt x="394" y="486"/>
                  </a:lnTo>
                  <a:lnTo>
                    <a:pt x="394" y="490"/>
                  </a:lnTo>
                  <a:lnTo>
                    <a:pt x="392" y="491"/>
                  </a:lnTo>
                  <a:lnTo>
                    <a:pt x="390" y="495"/>
                  </a:lnTo>
                  <a:lnTo>
                    <a:pt x="387" y="496"/>
                  </a:lnTo>
                  <a:lnTo>
                    <a:pt x="384" y="500"/>
                  </a:lnTo>
                  <a:lnTo>
                    <a:pt x="384" y="501"/>
                  </a:lnTo>
                  <a:lnTo>
                    <a:pt x="384" y="505"/>
                  </a:lnTo>
                  <a:lnTo>
                    <a:pt x="382" y="506"/>
                  </a:lnTo>
                  <a:lnTo>
                    <a:pt x="382" y="508"/>
                  </a:lnTo>
                  <a:lnTo>
                    <a:pt x="380" y="510"/>
                  </a:lnTo>
                  <a:lnTo>
                    <a:pt x="377" y="511"/>
                  </a:lnTo>
                  <a:lnTo>
                    <a:pt x="376" y="513"/>
                  </a:lnTo>
                  <a:lnTo>
                    <a:pt x="374" y="515"/>
                  </a:lnTo>
                  <a:lnTo>
                    <a:pt x="371" y="518"/>
                  </a:lnTo>
                  <a:lnTo>
                    <a:pt x="369" y="519"/>
                  </a:lnTo>
                  <a:lnTo>
                    <a:pt x="366" y="524"/>
                  </a:lnTo>
                  <a:lnTo>
                    <a:pt x="361" y="528"/>
                  </a:lnTo>
                  <a:lnTo>
                    <a:pt x="357" y="529"/>
                  </a:lnTo>
                  <a:lnTo>
                    <a:pt x="352" y="531"/>
                  </a:lnTo>
                  <a:lnTo>
                    <a:pt x="348" y="533"/>
                  </a:lnTo>
                  <a:lnTo>
                    <a:pt x="343" y="531"/>
                  </a:lnTo>
                  <a:lnTo>
                    <a:pt x="338" y="529"/>
                  </a:lnTo>
                  <a:lnTo>
                    <a:pt x="333" y="524"/>
                  </a:lnTo>
                  <a:lnTo>
                    <a:pt x="329" y="519"/>
                  </a:lnTo>
                  <a:lnTo>
                    <a:pt x="326" y="515"/>
                  </a:lnTo>
                  <a:lnTo>
                    <a:pt x="326" y="511"/>
                  </a:lnTo>
                  <a:lnTo>
                    <a:pt x="326" y="508"/>
                  </a:lnTo>
                  <a:lnTo>
                    <a:pt x="326" y="503"/>
                  </a:lnTo>
                  <a:lnTo>
                    <a:pt x="324" y="501"/>
                  </a:lnTo>
                  <a:lnTo>
                    <a:pt x="323" y="500"/>
                  </a:lnTo>
                  <a:lnTo>
                    <a:pt x="321" y="496"/>
                  </a:lnTo>
                  <a:lnTo>
                    <a:pt x="321" y="490"/>
                  </a:lnTo>
                  <a:lnTo>
                    <a:pt x="321" y="485"/>
                  </a:lnTo>
                  <a:lnTo>
                    <a:pt x="321" y="480"/>
                  </a:lnTo>
                  <a:lnTo>
                    <a:pt x="321" y="475"/>
                  </a:lnTo>
                  <a:lnTo>
                    <a:pt x="323" y="467"/>
                  </a:lnTo>
                  <a:lnTo>
                    <a:pt x="323" y="460"/>
                  </a:lnTo>
                  <a:lnTo>
                    <a:pt x="323" y="455"/>
                  </a:lnTo>
                  <a:lnTo>
                    <a:pt x="323" y="449"/>
                  </a:lnTo>
                  <a:lnTo>
                    <a:pt x="323" y="445"/>
                  </a:lnTo>
                  <a:lnTo>
                    <a:pt x="324" y="442"/>
                  </a:lnTo>
                  <a:lnTo>
                    <a:pt x="326" y="440"/>
                  </a:lnTo>
                  <a:lnTo>
                    <a:pt x="328" y="440"/>
                  </a:lnTo>
                  <a:lnTo>
                    <a:pt x="329" y="440"/>
                  </a:lnTo>
                  <a:lnTo>
                    <a:pt x="329" y="439"/>
                  </a:lnTo>
                  <a:lnTo>
                    <a:pt x="329" y="437"/>
                  </a:lnTo>
                  <a:lnTo>
                    <a:pt x="331" y="435"/>
                  </a:lnTo>
                  <a:lnTo>
                    <a:pt x="333" y="435"/>
                  </a:lnTo>
                  <a:lnTo>
                    <a:pt x="334" y="434"/>
                  </a:lnTo>
                  <a:lnTo>
                    <a:pt x="336" y="434"/>
                  </a:lnTo>
                  <a:lnTo>
                    <a:pt x="336" y="432"/>
                  </a:lnTo>
                  <a:lnTo>
                    <a:pt x="336" y="430"/>
                  </a:lnTo>
                  <a:lnTo>
                    <a:pt x="336" y="430"/>
                  </a:lnTo>
                  <a:lnTo>
                    <a:pt x="338" y="429"/>
                  </a:lnTo>
                  <a:lnTo>
                    <a:pt x="339" y="429"/>
                  </a:lnTo>
                  <a:lnTo>
                    <a:pt x="341" y="427"/>
                  </a:lnTo>
                  <a:lnTo>
                    <a:pt x="341" y="426"/>
                  </a:lnTo>
                  <a:lnTo>
                    <a:pt x="343" y="424"/>
                  </a:lnTo>
                  <a:lnTo>
                    <a:pt x="343" y="422"/>
                  </a:lnTo>
                  <a:lnTo>
                    <a:pt x="346" y="419"/>
                  </a:lnTo>
                  <a:lnTo>
                    <a:pt x="348" y="416"/>
                  </a:lnTo>
                  <a:lnTo>
                    <a:pt x="349" y="412"/>
                  </a:lnTo>
                  <a:lnTo>
                    <a:pt x="352" y="411"/>
                  </a:lnTo>
                  <a:lnTo>
                    <a:pt x="354" y="411"/>
                  </a:lnTo>
                  <a:lnTo>
                    <a:pt x="356" y="409"/>
                  </a:lnTo>
                  <a:lnTo>
                    <a:pt x="357" y="407"/>
                  </a:lnTo>
                  <a:lnTo>
                    <a:pt x="359" y="401"/>
                  </a:lnTo>
                  <a:lnTo>
                    <a:pt x="361" y="401"/>
                  </a:lnTo>
                  <a:lnTo>
                    <a:pt x="362" y="399"/>
                  </a:lnTo>
                  <a:lnTo>
                    <a:pt x="362" y="399"/>
                  </a:lnTo>
                  <a:lnTo>
                    <a:pt x="364" y="398"/>
                  </a:lnTo>
                  <a:lnTo>
                    <a:pt x="364" y="398"/>
                  </a:lnTo>
                  <a:lnTo>
                    <a:pt x="364" y="394"/>
                  </a:lnTo>
                  <a:lnTo>
                    <a:pt x="364" y="391"/>
                  </a:lnTo>
                  <a:lnTo>
                    <a:pt x="364" y="388"/>
                  </a:lnTo>
                  <a:lnTo>
                    <a:pt x="364" y="386"/>
                  </a:lnTo>
                  <a:lnTo>
                    <a:pt x="366" y="379"/>
                  </a:lnTo>
                  <a:lnTo>
                    <a:pt x="369" y="373"/>
                  </a:lnTo>
                  <a:lnTo>
                    <a:pt x="371" y="371"/>
                  </a:lnTo>
                  <a:lnTo>
                    <a:pt x="371" y="369"/>
                  </a:lnTo>
                  <a:lnTo>
                    <a:pt x="372" y="366"/>
                  </a:lnTo>
                  <a:lnTo>
                    <a:pt x="372" y="365"/>
                  </a:lnTo>
                  <a:lnTo>
                    <a:pt x="371" y="363"/>
                  </a:lnTo>
                  <a:lnTo>
                    <a:pt x="371" y="360"/>
                  </a:lnTo>
                  <a:lnTo>
                    <a:pt x="371" y="358"/>
                  </a:lnTo>
                  <a:lnTo>
                    <a:pt x="372" y="358"/>
                  </a:lnTo>
                  <a:lnTo>
                    <a:pt x="376" y="355"/>
                  </a:lnTo>
                  <a:lnTo>
                    <a:pt x="377" y="351"/>
                  </a:lnTo>
                  <a:lnTo>
                    <a:pt x="377" y="348"/>
                  </a:lnTo>
                  <a:lnTo>
                    <a:pt x="376" y="346"/>
                  </a:lnTo>
                  <a:lnTo>
                    <a:pt x="377" y="343"/>
                  </a:lnTo>
                  <a:lnTo>
                    <a:pt x="377" y="340"/>
                  </a:lnTo>
                  <a:lnTo>
                    <a:pt x="379" y="335"/>
                  </a:lnTo>
                  <a:lnTo>
                    <a:pt x="379" y="332"/>
                  </a:lnTo>
                  <a:lnTo>
                    <a:pt x="379" y="328"/>
                  </a:lnTo>
                  <a:lnTo>
                    <a:pt x="379" y="325"/>
                  </a:lnTo>
                  <a:lnTo>
                    <a:pt x="380" y="323"/>
                  </a:lnTo>
                  <a:lnTo>
                    <a:pt x="382" y="322"/>
                  </a:lnTo>
                  <a:lnTo>
                    <a:pt x="382" y="320"/>
                  </a:lnTo>
                  <a:lnTo>
                    <a:pt x="380" y="317"/>
                  </a:lnTo>
                  <a:lnTo>
                    <a:pt x="379" y="315"/>
                  </a:lnTo>
                  <a:lnTo>
                    <a:pt x="379" y="312"/>
                  </a:lnTo>
                  <a:lnTo>
                    <a:pt x="379" y="309"/>
                  </a:lnTo>
                  <a:lnTo>
                    <a:pt x="380" y="307"/>
                  </a:lnTo>
                  <a:lnTo>
                    <a:pt x="382" y="305"/>
                  </a:lnTo>
                  <a:lnTo>
                    <a:pt x="382" y="304"/>
                  </a:lnTo>
                  <a:lnTo>
                    <a:pt x="382" y="300"/>
                  </a:lnTo>
                  <a:lnTo>
                    <a:pt x="382" y="297"/>
                  </a:lnTo>
                  <a:lnTo>
                    <a:pt x="382" y="294"/>
                  </a:lnTo>
                  <a:lnTo>
                    <a:pt x="380" y="290"/>
                  </a:lnTo>
                  <a:lnTo>
                    <a:pt x="377" y="289"/>
                  </a:lnTo>
                  <a:lnTo>
                    <a:pt x="376" y="289"/>
                  </a:lnTo>
                  <a:lnTo>
                    <a:pt x="372" y="289"/>
                  </a:lnTo>
                  <a:lnTo>
                    <a:pt x="371" y="289"/>
                  </a:lnTo>
                  <a:lnTo>
                    <a:pt x="369" y="290"/>
                  </a:lnTo>
                  <a:lnTo>
                    <a:pt x="367" y="292"/>
                  </a:lnTo>
                  <a:lnTo>
                    <a:pt x="366" y="292"/>
                  </a:lnTo>
                  <a:lnTo>
                    <a:pt x="364" y="292"/>
                  </a:lnTo>
                  <a:lnTo>
                    <a:pt x="362" y="294"/>
                  </a:lnTo>
                  <a:lnTo>
                    <a:pt x="362" y="295"/>
                  </a:lnTo>
                  <a:lnTo>
                    <a:pt x="361" y="297"/>
                  </a:lnTo>
                  <a:lnTo>
                    <a:pt x="359" y="297"/>
                  </a:lnTo>
                  <a:lnTo>
                    <a:pt x="356" y="297"/>
                  </a:lnTo>
                  <a:lnTo>
                    <a:pt x="352" y="299"/>
                  </a:lnTo>
                  <a:lnTo>
                    <a:pt x="349" y="302"/>
                  </a:lnTo>
                  <a:lnTo>
                    <a:pt x="349" y="304"/>
                  </a:lnTo>
                  <a:lnTo>
                    <a:pt x="349" y="307"/>
                  </a:lnTo>
                  <a:lnTo>
                    <a:pt x="349" y="309"/>
                  </a:lnTo>
                  <a:lnTo>
                    <a:pt x="348" y="310"/>
                  </a:lnTo>
                  <a:lnTo>
                    <a:pt x="346" y="312"/>
                  </a:lnTo>
                  <a:lnTo>
                    <a:pt x="346" y="312"/>
                  </a:lnTo>
                  <a:lnTo>
                    <a:pt x="344" y="312"/>
                  </a:lnTo>
                  <a:lnTo>
                    <a:pt x="344" y="313"/>
                  </a:lnTo>
                  <a:lnTo>
                    <a:pt x="343" y="315"/>
                  </a:lnTo>
                  <a:lnTo>
                    <a:pt x="341" y="317"/>
                  </a:lnTo>
                  <a:lnTo>
                    <a:pt x="339" y="320"/>
                  </a:lnTo>
                  <a:lnTo>
                    <a:pt x="338" y="323"/>
                  </a:lnTo>
                  <a:lnTo>
                    <a:pt x="334" y="328"/>
                  </a:lnTo>
                  <a:lnTo>
                    <a:pt x="333" y="332"/>
                  </a:lnTo>
                  <a:lnTo>
                    <a:pt x="331" y="333"/>
                  </a:lnTo>
                  <a:lnTo>
                    <a:pt x="328" y="337"/>
                  </a:lnTo>
                  <a:lnTo>
                    <a:pt x="324" y="338"/>
                  </a:lnTo>
                  <a:lnTo>
                    <a:pt x="321" y="343"/>
                  </a:lnTo>
                  <a:lnTo>
                    <a:pt x="319" y="345"/>
                  </a:lnTo>
                  <a:lnTo>
                    <a:pt x="318" y="348"/>
                  </a:lnTo>
                  <a:lnTo>
                    <a:pt x="318" y="351"/>
                  </a:lnTo>
                  <a:lnTo>
                    <a:pt x="318" y="355"/>
                  </a:lnTo>
                  <a:lnTo>
                    <a:pt x="316" y="358"/>
                  </a:lnTo>
                  <a:lnTo>
                    <a:pt x="315" y="360"/>
                  </a:lnTo>
                  <a:lnTo>
                    <a:pt x="313" y="361"/>
                  </a:lnTo>
                  <a:lnTo>
                    <a:pt x="311" y="363"/>
                  </a:lnTo>
                  <a:lnTo>
                    <a:pt x="310" y="366"/>
                  </a:lnTo>
                  <a:lnTo>
                    <a:pt x="308" y="369"/>
                  </a:lnTo>
                  <a:lnTo>
                    <a:pt x="306" y="371"/>
                  </a:lnTo>
                  <a:lnTo>
                    <a:pt x="305" y="374"/>
                  </a:lnTo>
                  <a:lnTo>
                    <a:pt x="301" y="378"/>
                  </a:lnTo>
                  <a:lnTo>
                    <a:pt x="301" y="383"/>
                  </a:lnTo>
                  <a:lnTo>
                    <a:pt x="300" y="386"/>
                  </a:lnTo>
                  <a:lnTo>
                    <a:pt x="298" y="391"/>
                  </a:lnTo>
                  <a:lnTo>
                    <a:pt x="298" y="394"/>
                  </a:lnTo>
                  <a:lnTo>
                    <a:pt x="296" y="398"/>
                  </a:lnTo>
                  <a:lnTo>
                    <a:pt x="295" y="401"/>
                  </a:lnTo>
                  <a:lnTo>
                    <a:pt x="293" y="406"/>
                  </a:lnTo>
                  <a:lnTo>
                    <a:pt x="291" y="411"/>
                  </a:lnTo>
                  <a:lnTo>
                    <a:pt x="291" y="414"/>
                  </a:lnTo>
                  <a:lnTo>
                    <a:pt x="293" y="417"/>
                  </a:lnTo>
                  <a:lnTo>
                    <a:pt x="293" y="421"/>
                  </a:lnTo>
                  <a:lnTo>
                    <a:pt x="293" y="424"/>
                  </a:lnTo>
                  <a:lnTo>
                    <a:pt x="293" y="430"/>
                  </a:lnTo>
                  <a:lnTo>
                    <a:pt x="291" y="432"/>
                  </a:lnTo>
                  <a:lnTo>
                    <a:pt x="290" y="435"/>
                  </a:lnTo>
                  <a:lnTo>
                    <a:pt x="290" y="440"/>
                  </a:lnTo>
                  <a:lnTo>
                    <a:pt x="290" y="444"/>
                  </a:lnTo>
                  <a:lnTo>
                    <a:pt x="290" y="445"/>
                  </a:lnTo>
                  <a:lnTo>
                    <a:pt x="291" y="449"/>
                  </a:lnTo>
                  <a:lnTo>
                    <a:pt x="290" y="454"/>
                  </a:lnTo>
                  <a:lnTo>
                    <a:pt x="288" y="458"/>
                  </a:lnTo>
                  <a:lnTo>
                    <a:pt x="286" y="465"/>
                  </a:lnTo>
                  <a:lnTo>
                    <a:pt x="286" y="472"/>
                  </a:lnTo>
                  <a:lnTo>
                    <a:pt x="285" y="475"/>
                  </a:lnTo>
                  <a:lnTo>
                    <a:pt x="285" y="475"/>
                  </a:lnTo>
                  <a:lnTo>
                    <a:pt x="283" y="477"/>
                  </a:lnTo>
                  <a:lnTo>
                    <a:pt x="283" y="477"/>
                  </a:lnTo>
                  <a:lnTo>
                    <a:pt x="282" y="477"/>
                  </a:lnTo>
                  <a:lnTo>
                    <a:pt x="282" y="478"/>
                  </a:lnTo>
                  <a:lnTo>
                    <a:pt x="282" y="482"/>
                  </a:lnTo>
                  <a:lnTo>
                    <a:pt x="282" y="485"/>
                  </a:lnTo>
                  <a:lnTo>
                    <a:pt x="282" y="488"/>
                  </a:lnTo>
                  <a:lnTo>
                    <a:pt x="282" y="490"/>
                  </a:lnTo>
                  <a:lnTo>
                    <a:pt x="280" y="490"/>
                  </a:lnTo>
                  <a:lnTo>
                    <a:pt x="278" y="490"/>
                  </a:lnTo>
                  <a:lnTo>
                    <a:pt x="278" y="491"/>
                  </a:lnTo>
                  <a:lnTo>
                    <a:pt x="277" y="500"/>
                  </a:lnTo>
                  <a:lnTo>
                    <a:pt x="277" y="506"/>
                  </a:lnTo>
                  <a:lnTo>
                    <a:pt x="275" y="513"/>
                  </a:lnTo>
                  <a:lnTo>
                    <a:pt x="275" y="518"/>
                  </a:lnTo>
                  <a:lnTo>
                    <a:pt x="277" y="521"/>
                  </a:lnTo>
                  <a:lnTo>
                    <a:pt x="278" y="523"/>
                  </a:lnTo>
                  <a:lnTo>
                    <a:pt x="278" y="526"/>
                  </a:lnTo>
                  <a:lnTo>
                    <a:pt x="282" y="528"/>
                  </a:lnTo>
                  <a:lnTo>
                    <a:pt x="282" y="529"/>
                  </a:lnTo>
                  <a:lnTo>
                    <a:pt x="283" y="531"/>
                  </a:lnTo>
                  <a:lnTo>
                    <a:pt x="282" y="534"/>
                  </a:lnTo>
                  <a:lnTo>
                    <a:pt x="283" y="536"/>
                  </a:lnTo>
                  <a:lnTo>
                    <a:pt x="283" y="536"/>
                  </a:lnTo>
                  <a:lnTo>
                    <a:pt x="283" y="538"/>
                  </a:lnTo>
                  <a:lnTo>
                    <a:pt x="285" y="538"/>
                  </a:lnTo>
                  <a:lnTo>
                    <a:pt x="285" y="539"/>
                  </a:lnTo>
                  <a:lnTo>
                    <a:pt x="286" y="541"/>
                  </a:lnTo>
                  <a:lnTo>
                    <a:pt x="286" y="544"/>
                  </a:lnTo>
                  <a:lnTo>
                    <a:pt x="286" y="547"/>
                  </a:lnTo>
                  <a:lnTo>
                    <a:pt x="286" y="552"/>
                  </a:lnTo>
                  <a:lnTo>
                    <a:pt x="288" y="554"/>
                  </a:lnTo>
                  <a:lnTo>
                    <a:pt x="291" y="556"/>
                  </a:lnTo>
                  <a:lnTo>
                    <a:pt x="293" y="557"/>
                  </a:lnTo>
                  <a:lnTo>
                    <a:pt x="296" y="559"/>
                  </a:lnTo>
                  <a:lnTo>
                    <a:pt x="298" y="561"/>
                  </a:lnTo>
                  <a:lnTo>
                    <a:pt x="298" y="562"/>
                  </a:lnTo>
                  <a:lnTo>
                    <a:pt x="298" y="566"/>
                  </a:lnTo>
                  <a:lnTo>
                    <a:pt x="298" y="569"/>
                  </a:lnTo>
                  <a:lnTo>
                    <a:pt x="298" y="572"/>
                  </a:lnTo>
                  <a:lnTo>
                    <a:pt x="300" y="575"/>
                  </a:lnTo>
                  <a:lnTo>
                    <a:pt x="303" y="577"/>
                  </a:lnTo>
                  <a:lnTo>
                    <a:pt x="305" y="579"/>
                  </a:lnTo>
                  <a:lnTo>
                    <a:pt x="306" y="580"/>
                  </a:lnTo>
                  <a:lnTo>
                    <a:pt x="306" y="582"/>
                  </a:lnTo>
                  <a:lnTo>
                    <a:pt x="305" y="585"/>
                  </a:lnTo>
                  <a:lnTo>
                    <a:pt x="305" y="587"/>
                  </a:lnTo>
                  <a:lnTo>
                    <a:pt x="305" y="590"/>
                  </a:lnTo>
                  <a:lnTo>
                    <a:pt x="306" y="595"/>
                  </a:lnTo>
                  <a:lnTo>
                    <a:pt x="306" y="599"/>
                  </a:lnTo>
                  <a:lnTo>
                    <a:pt x="306" y="602"/>
                  </a:lnTo>
                  <a:lnTo>
                    <a:pt x="306" y="605"/>
                  </a:lnTo>
                  <a:lnTo>
                    <a:pt x="303" y="608"/>
                  </a:lnTo>
                  <a:lnTo>
                    <a:pt x="303" y="612"/>
                  </a:lnTo>
                  <a:lnTo>
                    <a:pt x="303" y="615"/>
                  </a:lnTo>
                  <a:lnTo>
                    <a:pt x="301" y="618"/>
                  </a:lnTo>
                  <a:lnTo>
                    <a:pt x="301" y="620"/>
                  </a:lnTo>
                  <a:lnTo>
                    <a:pt x="298" y="623"/>
                  </a:lnTo>
                  <a:lnTo>
                    <a:pt x="293" y="625"/>
                  </a:lnTo>
                  <a:lnTo>
                    <a:pt x="290" y="627"/>
                  </a:lnTo>
                  <a:lnTo>
                    <a:pt x="283" y="625"/>
                  </a:lnTo>
                  <a:lnTo>
                    <a:pt x="275" y="622"/>
                  </a:lnTo>
                  <a:lnTo>
                    <a:pt x="262" y="612"/>
                  </a:lnTo>
                  <a:lnTo>
                    <a:pt x="257" y="608"/>
                  </a:lnTo>
                  <a:lnTo>
                    <a:pt x="252" y="607"/>
                  </a:lnTo>
                  <a:lnTo>
                    <a:pt x="249" y="602"/>
                  </a:lnTo>
                  <a:lnTo>
                    <a:pt x="247" y="600"/>
                  </a:lnTo>
                  <a:lnTo>
                    <a:pt x="245" y="597"/>
                  </a:lnTo>
                  <a:lnTo>
                    <a:pt x="245" y="594"/>
                  </a:lnTo>
                  <a:lnTo>
                    <a:pt x="244" y="592"/>
                  </a:lnTo>
                  <a:lnTo>
                    <a:pt x="242" y="589"/>
                  </a:lnTo>
                  <a:lnTo>
                    <a:pt x="242" y="587"/>
                  </a:lnTo>
                  <a:lnTo>
                    <a:pt x="242" y="585"/>
                  </a:lnTo>
                  <a:lnTo>
                    <a:pt x="242" y="584"/>
                  </a:lnTo>
                  <a:lnTo>
                    <a:pt x="242" y="582"/>
                  </a:lnTo>
                  <a:lnTo>
                    <a:pt x="240" y="582"/>
                  </a:lnTo>
                  <a:lnTo>
                    <a:pt x="239" y="582"/>
                  </a:lnTo>
                  <a:lnTo>
                    <a:pt x="237" y="582"/>
                  </a:lnTo>
                  <a:lnTo>
                    <a:pt x="237" y="580"/>
                  </a:lnTo>
                  <a:lnTo>
                    <a:pt x="235" y="579"/>
                  </a:lnTo>
                  <a:lnTo>
                    <a:pt x="235" y="577"/>
                  </a:lnTo>
                  <a:lnTo>
                    <a:pt x="234" y="575"/>
                  </a:lnTo>
                  <a:lnTo>
                    <a:pt x="230" y="572"/>
                  </a:lnTo>
                  <a:lnTo>
                    <a:pt x="230" y="571"/>
                  </a:lnTo>
                  <a:lnTo>
                    <a:pt x="230" y="569"/>
                  </a:lnTo>
                  <a:lnTo>
                    <a:pt x="229" y="566"/>
                  </a:lnTo>
                  <a:lnTo>
                    <a:pt x="227" y="562"/>
                  </a:lnTo>
                  <a:lnTo>
                    <a:pt x="221" y="556"/>
                  </a:lnTo>
                  <a:lnTo>
                    <a:pt x="209" y="551"/>
                  </a:lnTo>
                  <a:lnTo>
                    <a:pt x="201" y="546"/>
                  </a:lnTo>
                  <a:lnTo>
                    <a:pt x="196" y="543"/>
                  </a:lnTo>
                  <a:lnTo>
                    <a:pt x="192" y="539"/>
                  </a:lnTo>
                  <a:lnTo>
                    <a:pt x="189" y="536"/>
                  </a:lnTo>
                  <a:lnTo>
                    <a:pt x="188" y="534"/>
                  </a:lnTo>
                  <a:lnTo>
                    <a:pt x="186" y="534"/>
                  </a:lnTo>
                  <a:lnTo>
                    <a:pt x="184" y="533"/>
                  </a:lnTo>
                  <a:lnTo>
                    <a:pt x="181" y="533"/>
                  </a:lnTo>
                  <a:lnTo>
                    <a:pt x="178" y="534"/>
                  </a:lnTo>
                  <a:lnTo>
                    <a:pt x="173" y="536"/>
                  </a:lnTo>
                  <a:lnTo>
                    <a:pt x="168" y="539"/>
                  </a:lnTo>
                  <a:lnTo>
                    <a:pt x="163" y="543"/>
                  </a:lnTo>
                  <a:lnTo>
                    <a:pt x="158" y="546"/>
                  </a:lnTo>
                  <a:lnTo>
                    <a:pt x="151" y="547"/>
                  </a:lnTo>
                  <a:lnTo>
                    <a:pt x="145" y="551"/>
                  </a:lnTo>
                  <a:lnTo>
                    <a:pt x="140" y="551"/>
                  </a:lnTo>
                  <a:lnTo>
                    <a:pt x="133" y="554"/>
                  </a:lnTo>
                  <a:lnTo>
                    <a:pt x="128" y="557"/>
                  </a:lnTo>
                  <a:lnTo>
                    <a:pt x="123" y="562"/>
                  </a:lnTo>
                  <a:lnTo>
                    <a:pt x="120" y="567"/>
                  </a:lnTo>
                  <a:lnTo>
                    <a:pt x="120" y="571"/>
                  </a:lnTo>
                  <a:lnTo>
                    <a:pt x="120" y="572"/>
                  </a:lnTo>
                  <a:lnTo>
                    <a:pt x="120" y="575"/>
                  </a:lnTo>
                  <a:lnTo>
                    <a:pt x="120" y="577"/>
                  </a:lnTo>
                  <a:lnTo>
                    <a:pt x="122" y="579"/>
                  </a:lnTo>
                  <a:lnTo>
                    <a:pt x="122" y="582"/>
                  </a:lnTo>
                  <a:lnTo>
                    <a:pt x="120" y="587"/>
                  </a:lnTo>
                  <a:lnTo>
                    <a:pt x="118" y="592"/>
                  </a:lnTo>
                  <a:lnTo>
                    <a:pt x="117" y="597"/>
                  </a:lnTo>
                  <a:lnTo>
                    <a:pt x="115" y="602"/>
                  </a:lnTo>
                  <a:lnTo>
                    <a:pt x="115" y="605"/>
                  </a:lnTo>
                  <a:lnTo>
                    <a:pt x="113" y="610"/>
                  </a:lnTo>
                  <a:lnTo>
                    <a:pt x="113" y="617"/>
                  </a:lnTo>
                  <a:lnTo>
                    <a:pt x="112" y="622"/>
                  </a:lnTo>
                  <a:lnTo>
                    <a:pt x="110" y="625"/>
                  </a:lnTo>
                  <a:lnTo>
                    <a:pt x="107" y="628"/>
                  </a:lnTo>
                  <a:lnTo>
                    <a:pt x="103" y="635"/>
                  </a:lnTo>
                  <a:lnTo>
                    <a:pt x="100" y="640"/>
                  </a:lnTo>
                  <a:lnTo>
                    <a:pt x="98" y="645"/>
                  </a:lnTo>
                  <a:lnTo>
                    <a:pt x="97" y="650"/>
                  </a:lnTo>
                  <a:lnTo>
                    <a:pt x="95" y="651"/>
                  </a:lnTo>
                  <a:lnTo>
                    <a:pt x="95" y="655"/>
                  </a:lnTo>
                  <a:lnTo>
                    <a:pt x="95" y="656"/>
                  </a:lnTo>
                  <a:lnTo>
                    <a:pt x="94" y="660"/>
                  </a:lnTo>
                  <a:lnTo>
                    <a:pt x="94" y="661"/>
                  </a:lnTo>
                  <a:lnTo>
                    <a:pt x="92" y="661"/>
                  </a:lnTo>
                  <a:lnTo>
                    <a:pt x="90" y="661"/>
                  </a:lnTo>
                  <a:lnTo>
                    <a:pt x="87" y="663"/>
                  </a:lnTo>
                  <a:lnTo>
                    <a:pt x="85" y="666"/>
                  </a:lnTo>
                  <a:lnTo>
                    <a:pt x="82" y="666"/>
                  </a:lnTo>
                  <a:lnTo>
                    <a:pt x="77" y="668"/>
                  </a:lnTo>
                  <a:lnTo>
                    <a:pt x="74" y="668"/>
                  </a:lnTo>
                  <a:lnTo>
                    <a:pt x="70" y="666"/>
                  </a:lnTo>
                  <a:lnTo>
                    <a:pt x="67" y="664"/>
                  </a:lnTo>
                  <a:lnTo>
                    <a:pt x="66" y="661"/>
                  </a:lnTo>
                  <a:lnTo>
                    <a:pt x="64" y="660"/>
                  </a:lnTo>
                  <a:lnTo>
                    <a:pt x="61" y="658"/>
                  </a:lnTo>
                  <a:lnTo>
                    <a:pt x="56" y="653"/>
                  </a:lnTo>
                  <a:lnTo>
                    <a:pt x="46" y="645"/>
                  </a:lnTo>
                  <a:lnTo>
                    <a:pt x="37" y="636"/>
                  </a:lnTo>
                  <a:lnTo>
                    <a:pt x="29" y="632"/>
                  </a:lnTo>
                  <a:lnTo>
                    <a:pt x="26" y="630"/>
                  </a:lnTo>
                  <a:lnTo>
                    <a:pt x="23" y="628"/>
                  </a:lnTo>
                  <a:lnTo>
                    <a:pt x="19" y="627"/>
                  </a:lnTo>
                  <a:lnTo>
                    <a:pt x="19" y="625"/>
                  </a:lnTo>
                  <a:lnTo>
                    <a:pt x="19" y="623"/>
                  </a:lnTo>
                  <a:lnTo>
                    <a:pt x="19" y="622"/>
                  </a:lnTo>
                  <a:lnTo>
                    <a:pt x="18" y="622"/>
                  </a:lnTo>
                  <a:lnTo>
                    <a:pt x="16" y="622"/>
                  </a:lnTo>
                  <a:lnTo>
                    <a:pt x="13" y="620"/>
                  </a:lnTo>
                  <a:lnTo>
                    <a:pt x="11" y="618"/>
                  </a:lnTo>
                  <a:lnTo>
                    <a:pt x="11" y="617"/>
                  </a:lnTo>
                  <a:lnTo>
                    <a:pt x="11" y="613"/>
                  </a:lnTo>
                  <a:lnTo>
                    <a:pt x="11" y="610"/>
                  </a:lnTo>
                  <a:lnTo>
                    <a:pt x="11" y="607"/>
                  </a:lnTo>
                  <a:lnTo>
                    <a:pt x="11" y="604"/>
                  </a:lnTo>
                  <a:lnTo>
                    <a:pt x="11" y="604"/>
                  </a:lnTo>
                  <a:lnTo>
                    <a:pt x="8" y="604"/>
                  </a:lnTo>
                  <a:lnTo>
                    <a:pt x="6" y="604"/>
                  </a:lnTo>
                  <a:lnTo>
                    <a:pt x="4" y="602"/>
                  </a:lnTo>
                  <a:lnTo>
                    <a:pt x="4" y="600"/>
                  </a:lnTo>
                  <a:lnTo>
                    <a:pt x="6" y="599"/>
                  </a:lnTo>
                  <a:lnTo>
                    <a:pt x="6" y="595"/>
                  </a:lnTo>
                  <a:lnTo>
                    <a:pt x="6" y="594"/>
                  </a:lnTo>
                  <a:lnTo>
                    <a:pt x="6" y="592"/>
                  </a:lnTo>
                  <a:lnTo>
                    <a:pt x="4" y="592"/>
                  </a:lnTo>
                  <a:lnTo>
                    <a:pt x="4" y="594"/>
                  </a:lnTo>
                  <a:lnTo>
                    <a:pt x="3" y="592"/>
                  </a:lnTo>
                  <a:lnTo>
                    <a:pt x="3" y="590"/>
                  </a:lnTo>
                  <a:lnTo>
                    <a:pt x="4" y="587"/>
                  </a:lnTo>
                  <a:lnTo>
                    <a:pt x="4" y="584"/>
                  </a:lnTo>
                  <a:lnTo>
                    <a:pt x="3" y="580"/>
                  </a:lnTo>
                  <a:lnTo>
                    <a:pt x="3" y="577"/>
                  </a:lnTo>
                  <a:lnTo>
                    <a:pt x="1" y="574"/>
                  </a:lnTo>
                  <a:lnTo>
                    <a:pt x="1" y="571"/>
                  </a:lnTo>
                  <a:lnTo>
                    <a:pt x="0" y="567"/>
                  </a:lnTo>
                  <a:lnTo>
                    <a:pt x="0" y="564"/>
                  </a:lnTo>
                  <a:lnTo>
                    <a:pt x="0" y="562"/>
                  </a:lnTo>
                  <a:lnTo>
                    <a:pt x="1" y="561"/>
                  </a:lnTo>
                  <a:lnTo>
                    <a:pt x="3" y="561"/>
                  </a:lnTo>
                  <a:lnTo>
                    <a:pt x="4" y="559"/>
                  </a:lnTo>
                  <a:lnTo>
                    <a:pt x="6" y="557"/>
                  </a:lnTo>
                  <a:lnTo>
                    <a:pt x="6" y="556"/>
                  </a:lnTo>
                  <a:lnTo>
                    <a:pt x="4" y="552"/>
                  </a:lnTo>
                  <a:lnTo>
                    <a:pt x="4" y="551"/>
                  </a:lnTo>
                  <a:lnTo>
                    <a:pt x="4" y="544"/>
                  </a:lnTo>
                  <a:lnTo>
                    <a:pt x="4" y="539"/>
                  </a:lnTo>
                  <a:lnTo>
                    <a:pt x="6" y="536"/>
                  </a:lnTo>
                  <a:lnTo>
                    <a:pt x="6" y="536"/>
                  </a:lnTo>
                  <a:lnTo>
                    <a:pt x="8" y="534"/>
                  </a:lnTo>
                  <a:lnTo>
                    <a:pt x="8" y="533"/>
                  </a:lnTo>
                  <a:lnTo>
                    <a:pt x="9" y="526"/>
                  </a:lnTo>
                  <a:lnTo>
                    <a:pt x="8" y="518"/>
                  </a:lnTo>
                  <a:lnTo>
                    <a:pt x="6" y="508"/>
                  </a:lnTo>
                  <a:lnTo>
                    <a:pt x="6" y="505"/>
                  </a:lnTo>
                  <a:lnTo>
                    <a:pt x="6" y="498"/>
                  </a:lnTo>
                  <a:lnTo>
                    <a:pt x="8" y="491"/>
                  </a:lnTo>
                  <a:lnTo>
                    <a:pt x="9" y="485"/>
                  </a:lnTo>
                  <a:lnTo>
                    <a:pt x="11" y="482"/>
                  </a:lnTo>
                  <a:lnTo>
                    <a:pt x="13" y="480"/>
                  </a:lnTo>
                  <a:lnTo>
                    <a:pt x="14" y="475"/>
                  </a:lnTo>
                  <a:lnTo>
                    <a:pt x="18" y="470"/>
                  </a:lnTo>
                  <a:lnTo>
                    <a:pt x="19" y="460"/>
                  </a:lnTo>
                  <a:lnTo>
                    <a:pt x="21" y="449"/>
                  </a:lnTo>
                  <a:lnTo>
                    <a:pt x="21" y="440"/>
                  </a:lnTo>
                  <a:lnTo>
                    <a:pt x="21" y="432"/>
                  </a:lnTo>
                  <a:lnTo>
                    <a:pt x="23" y="416"/>
                  </a:lnTo>
                  <a:lnTo>
                    <a:pt x="26" y="399"/>
                  </a:lnTo>
                  <a:lnTo>
                    <a:pt x="28" y="383"/>
                  </a:lnTo>
                  <a:lnTo>
                    <a:pt x="28" y="371"/>
                  </a:lnTo>
                  <a:lnTo>
                    <a:pt x="28" y="358"/>
                  </a:lnTo>
                  <a:lnTo>
                    <a:pt x="26" y="346"/>
                  </a:lnTo>
                  <a:lnTo>
                    <a:pt x="24" y="337"/>
                  </a:lnTo>
                  <a:lnTo>
                    <a:pt x="24" y="332"/>
                  </a:lnTo>
                  <a:lnTo>
                    <a:pt x="26" y="322"/>
                  </a:lnTo>
                  <a:lnTo>
                    <a:pt x="28" y="309"/>
                  </a:lnTo>
                  <a:lnTo>
                    <a:pt x="28" y="292"/>
                  </a:lnTo>
                  <a:lnTo>
                    <a:pt x="29" y="276"/>
                  </a:lnTo>
                  <a:lnTo>
                    <a:pt x="29" y="261"/>
                  </a:lnTo>
                  <a:lnTo>
                    <a:pt x="29" y="251"/>
                  </a:lnTo>
                  <a:lnTo>
                    <a:pt x="33" y="239"/>
                  </a:lnTo>
                  <a:lnTo>
                    <a:pt x="37" y="229"/>
                  </a:lnTo>
                  <a:lnTo>
                    <a:pt x="41" y="223"/>
                  </a:lnTo>
                  <a:lnTo>
                    <a:pt x="44" y="221"/>
                  </a:lnTo>
                  <a:lnTo>
                    <a:pt x="47" y="221"/>
                  </a:lnTo>
                  <a:lnTo>
                    <a:pt x="52" y="220"/>
                  </a:lnTo>
                  <a:lnTo>
                    <a:pt x="57" y="220"/>
                  </a:lnTo>
                  <a:lnTo>
                    <a:pt x="62" y="220"/>
                  </a:lnTo>
                  <a:lnTo>
                    <a:pt x="66" y="221"/>
                  </a:lnTo>
                  <a:lnTo>
                    <a:pt x="67" y="223"/>
                  </a:lnTo>
                  <a:lnTo>
                    <a:pt x="69" y="223"/>
                  </a:lnTo>
                  <a:lnTo>
                    <a:pt x="70" y="224"/>
                  </a:lnTo>
                  <a:lnTo>
                    <a:pt x="74" y="223"/>
                  </a:lnTo>
                  <a:lnTo>
                    <a:pt x="77" y="221"/>
                  </a:lnTo>
                  <a:lnTo>
                    <a:pt x="80" y="218"/>
                  </a:lnTo>
                  <a:lnTo>
                    <a:pt x="82" y="216"/>
                  </a:lnTo>
                  <a:lnTo>
                    <a:pt x="85" y="213"/>
                  </a:lnTo>
                  <a:lnTo>
                    <a:pt x="89" y="213"/>
                  </a:lnTo>
                  <a:lnTo>
                    <a:pt x="94" y="211"/>
                  </a:lnTo>
                  <a:lnTo>
                    <a:pt x="97" y="211"/>
                  </a:lnTo>
                  <a:lnTo>
                    <a:pt x="100" y="211"/>
                  </a:lnTo>
                  <a:lnTo>
                    <a:pt x="103" y="211"/>
                  </a:lnTo>
                  <a:lnTo>
                    <a:pt x="105" y="210"/>
                  </a:lnTo>
                  <a:lnTo>
                    <a:pt x="107" y="208"/>
                  </a:lnTo>
                  <a:lnTo>
                    <a:pt x="110" y="205"/>
                  </a:lnTo>
                  <a:lnTo>
                    <a:pt x="113" y="203"/>
                  </a:lnTo>
                  <a:lnTo>
                    <a:pt x="115" y="201"/>
                  </a:lnTo>
                  <a:lnTo>
                    <a:pt x="120" y="198"/>
                  </a:lnTo>
                  <a:lnTo>
                    <a:pt x="123" y="195"/>
                  </a:lnTo>
                  <a:lnTo>
                    <a:pt x="127" y="190"/>
                  </a:lnTo>
                  <a:lnTo>
                    <a:pt x="128" y="187"/>
                  </a:lnTo>
                  <a:lnTo>
                    <a:pt x="128" y="182"/>
                  </a:lnTo>
                  <a:lnTo>
                    <a:pt x="128" y="178"/>
                  </a:lnTo>
                  <a:lnTo>
                    <a:pt x="128" y="177"/>
                  </a:lnTo>
                  <a:lnTo>
                    <a:pt x="128" y="177"/>
                  </a:lnTo>
                  <a:lnTo>
                    <a:pt x="128" y="175"/>
                  </a:lnTo>
                  <a:lnTo>
                    <a:pt x="127" y="173"/>
                  </a:lnTo>
                  <a:lnTo>
                    <a:pt x="127" y="168"/>
                  </a:lnTo>
                  <a:lnTo>
                    <a:pt x="127" y="165"/>
                  </a:lnTo>
                  <a:lnTo>
                    <a:pt x="125" y="160"/>
                  </a:lnTo>
                  <a:lnTo>
                    <a:pt x="125" y="157"/>
                  </a:lnTo>
                  <a:lnTo>
                    <a:pt x="123" y="154"/>
                  </a:lnTo>
                  <a:lnTo>
                    <a:pt x="123" y="150"/>
                  </a:lnTo>
                  <a:lnTo>
                    <a:pt x="122" y="147"/>
                  </a:lnTo>
                  <a:lnTo>
                    <a:pt x="120" y="145"/>
                  </a:lnTo>
                  <a:lnTo>
                    <a:pt x="122" y="144"/>
                  </a:lnTo>
                  <a:lnTo>
                    <a:pt x="123" y="142"/>
                  </a:lnTo>
                  <a:lnTo>
                    <a:pt x="125" y="140"/>
                  </a:lnTo>
                  <a:lnTo>
                    <a:pt x="125" y="139"/>
                  </a:lnTo>
                  <a:lnTo>
                    <a:pt x="125" y="135"/>
                  </a:lnTo>
                  <a:lnTo>
                    <a:pt x="125" y="132"/>
                  </a:lnTo>
                  <a:lnTo>
                    <a:pt x="123" y="131"/>
                  </a:lnTo>
                  <a:lnTo>
                    <a:pt x="122" y="127"/>
                  </a:lnTo>
                  <a:lnTo>
                    <a:pt x="120" y="124"/>
                  </a:lnTo>
                  <a:lnTo>
                    <a:pt x="120" y="121"/>
                  </a:lnTo>
                  <a:lnTo>
                    <a:pt x="118" y="117"/>
                  </a:lnTo>
                  <a:lnTo>
                    <a:pt x="117" y="114"/>
                  </a:lnTo>
                  <a:lnTo>
                    <a:pt x="113" y="109"/>
                  </a:lnTo>
                  <a:lnTo>
                    <a:pt x="112" y="106"/>
                  </a:lnTo>
                  <a:lnTo>
                    <a:pt x="108" y="103"/>
                  </a:lnTo>
                  <a:lnTo>
                    <a:pt x="105" y="99"/>
                  </a:lnTo>
                  <a:lnTo>
                    <a:pt x="103" y="96"/>
                  </a:lnTo>
                  <a:lnTo>
                    <a:pt x="103" y="93"/>
                  </a:lnTo>
                  <a:lnTo>
                    <a:pt x="105" y="91"/>
                  </a:lnTo>
                  <a:lnTo>
                    <a:pt x="105" y="91"/>
                  </a:lnTo>
                  <a:lnTo>
                    <a:pt x="103" y="89"/>
                  </a:lnTo>
                  <a:lnTo>
                    <a:pt x="102" y="88"/>
                  </a:lnTo>
                  <a:lnTo>
                    <a:pt x="100" y="84"/>
                  </a:lnTo>
                  <a:lnTo>
                    <a:pt x="97" y="81"/>
                  </a:lnTo>
                  <a:lnTo>
                    <a:pt x="95" y="78"/>
                  </a:lnTo>
                  <a:lnTo>
                    <a:pt x="94" y="75"/>
                  </a:lnTo>
                  <a:lnTo>
                    <a:pt x="92" y="73"/>
                  </a:lnTo>
                  <a:lnTo>
                    <a:pt x="90" y="70"/>
                  </a:lnTo>
                  <a:lnTo>
                    <a:pt x="89" y="66"/>
                  </a:lnTo>
                  <a:lnTo>
                    <a:pt x="89" y="65"/>
                  </a:lnTo>
                  <a:lnTo>
                    <a:pt x="89" y="61"/>
                  </a:lnTo>
                  <a:lnTo>
                    <a:pt x="92" y="60"/>
                  </a:lnTo>
                  <a:lnTo>
                    <a:pt x="100" y="58"/>
                  </a:lnTo>
                  <a:lnTo>
                    <a:pt x="108" y="56"/>
                  </a:lnTo>
                  <a:lnTo>
                    <a:pt x="117" y="58"/>
                  </a:lnTo>
                  <a:lnTo>
                    <a:pt x="130" y="61"/>
                  </a:lnTo>
                  <a:lnTo>
                    <a:pt x="140" y="65"/>
                  </a:lnTo>
                  <a:lnTo>
                    <a:pt x="151" y="70"/>
                  </a:lnTo>
                  <a:lnTo>
                    <a:pt x="155" y="70"/>
                  </a:lnTo>
                  <a:lnTo>
                    <a:pt x="160" y="70"/>
                  </a:lnTo>
                  <a:lnTo>
                    <a:pt x="164" y="71"/>
                  </a:lnTo>
                  <a:lnTo>
                    <a:pt x="169" y="73"/>
                  </a:lnTo>
                  <a:lnTo>
                    <a:pt x="173" y="76"/>
                  </a:lnTo>
                  <a:lnTo>
                    <a:pt x="178" y="81"/>
                  </a:lnTo>
                  <a:lnTo>
                    <a:pt x="179" y="86"/>
                  </a:lnTo>
                  <a:lnTo>
                    <a:pt x="183" y="91"/>
                  </a:lnTo>
                  <a:lnTo>
                    <a:pt x="184" y="96"/>
                  </a:lnTo>
                  <a:lnTo>
                    <a:pt x="188" y="99"/>
                  </a:lnTo>
                  <a:lnTo>
                    <a:pt x="192" y="103"/>
                  </a:lnTo>
                  <a:lnTo>
                    <a:pt x="197" y="106"/>
                  </a:lnTo>
                  <a:lnTo>
                    <a:pt x="202" y="107"/>
                  </a:lnTo>
                  <a:lnTo>
                    <a:pt x="206" y="111"/>
                  </a:lnTo>
                  <a:lnTo>
                    <a:pt x="209" y="114"/>
                  </a:lnTo>
                  <a:lnTo>
                    <a:pt x="211" y="117"/>
                  </a:lnTo>
                  <a:lnTo>
                    <a:pt x="212" y="121"/>
                  </a:lnTo>
                  <a:lnTo>
                    <a:pt x="214" y="124"/>
                  </a:lnTo>
                  <a:lnTo>
                    <a:pt x="217" y="127"/>
                  </a:lnTo>
                  <a:lnTo>
                    <a:pt x="219" y="129"/>
                  </a:lnTo>
                  <a:lnTo>
                    <a:pt x="219" y="129"/>
                  </a:lnTo>
                  <a:lnTo>
                    <a:pt x="221" y="129"/>
                  </a:lnTo>
                  <a:lnTo>
                    <a:pt x="222" y="129"/>
                  </a:lnTo>
                  <a:lnTo>
                    <a:pt x="222" y="129"/>
                  </a:lnTo>
                  <a:lnTo>
                    <a:pt x="224" y="131"/>
                  </a:lnTo>
                  <a:lnTo>
                    <a:pt x="224" y="132"/>
                  </a:lnTo>
                  <a:lnTo>
                    <a:pt x="224" y="134"/>
                  </a:lnTo>
                  <a:lnTo>
                    <a:pt x="225" y="135"/>
                  </a:lnTo>
                  <a:lnTo>
                    <a:pt x="227" y="137"/>
                  </a:lnTo>
                  <a:lnTo>
                    <a:pt x="230" y="139"/>
                  </a:lnTo>
                  <a:lnTo>
                    <a:pt x="234" y="140"/>
                  </a:lnTo>
                  <a:lnTo>
                    <a:pt x="235" y="142"/>
                  </a:lnTo>
                  <a:lnTo>
                    <a:pt x="235" y="144"/>
                  </a:lnTo>
                  <a:lnTo>
                    <a:pt x="237" y="144"/>
                  </a:lnTo>
                  <a:lnTo>
                    <a:pt x="240" y="149"/>
                  </a:lnTo>
                  <a:lnTo>
                    <a:pt x="242" y="154"/>
                  </a:lnTo>
                  <a:lnTo>
                    <a:pt x="244" y="160"/>
                  </a:lnTo>
                  <a:lnTo>
                    <a:pt x="244" y="167"/>
                  </a:lnTo>
                  <a:lnTo>
                    <a:pt x="247" y="180"/>
                  </a:lnTo>
                  <a:lnTo>
                    <a:pt x="245" y="193"/>
                  </a:lnTo>
                  <a:lnTo>
                    <a:pt x="240" y="208"/>
                  </a:lnTo>
                  <a:lnTo>
                    <a:pt x="239" y="210"/>
                  </a:lnTo>
                  <a:lnTo>
                    <a:pt x="237" y="211"/>
                  </a:lnTo>
                  <a:lnTo>
                    <a:pt x="235" y="215"/>
                  </a:lnTo>
                  <a:lnTo>
                    <a:pt x="234" y="218"/>
                  </a:lnTo>
                  <a:lnTo>
                    <a:pt x="232" y="221"/>
                  </a:lnTo>
                  <a:lnTo>
                    <a:pt x="230" y="224"/>
                  </a:lnTo>
                  <a:lnTo>
                    <a:pt x="229" y="228"/>
                  </a:lnTo>
                  <a:lnTo>
                    <a:pt x="227" y="233"/>
                  </a:lnTo>
                  <a:lnTo>
                    <a:pt x="224" y="238"/>
                  </a:lnTo>
                  <a:lnTo>
                    <a:pt x="222" y="241"/>
                  </a:lnTo>
                  <a:lnTo>
                    <a:pt x="219" y="244"/>
                  </a:lnTo>
                  <a:lnTo>
                    <a:pt x="217" y="246"/>
                  </a:lnTo>
                  <a:lnTo>
                    <a:pt x="216" y="248"/>
                  </a:lnTo>
                  <a:lnTo>
                    <a:pt x="212" y="248"/>
                  </a:lnTo>
                  <a:lnTo>
                    <a:pt x="211" y="249"/>
                  </a:lnTo>
                  <a:lnTo>
                    <a:pt x="204" y="252"/>
                  </a:lnTo>
                  <a:lnTo>
                    <a:pt x="199" y="256"/>
                  </a:lnTo>
                  <a:lnTo>
                    <a:pt x="197" y="257"/>
                  </a:lnTo>
                  <a:lnTo>
                    <a:pt x="194" y="257"/>
                  </a:lnTo>
                  <a:lnTo>
                    <a:pt x="192" y="257"/>
                  </a:lnTo>
                  <a:lnTo>
                    <a:pt x="189" y="257"/>
                  </a:lnTo>
                  <a:lnTo>
                    <a:pt x="186" y="259"/>
                  </a:lnTo>
                  <a:lnTo>
                    <a:pt x="183" y="262"/>
                  </a:lnTo>
                  <a:lnTo>
                    <a:pt x="179" y="264"/>
                  </a:lnTo>
                  <a:lnTo>
                    <a:pt x="176" y="264"/>
                  </a:lnTo>
                  <a:lnTo>
                    <a:pt x="171" y="262"/>
                  </a:lnTo>
                  <a:lnTo>
                    <a:pt x="166" y="261"/>
                  </a:lnTo>
                  <a:lnTo>
                    <a:pt x="160" y="259"/>
                  </a:lnTo>
                  <a:lnTo>
                    <a:pt x="153" y="257"/>
                  </a:lnTo>
                  <a:lnTo>
                    <a:pt x="148" y="254"/>
                  </a:lnTo>
                  <a:lnTo>
                    <a:pt x="145" y="252"/>
                  </a:lnTo>
                  <a:lnTo>
                    <a:pt x="141" y="252"/>
                  </a:lnTo>
                  <a:lnTo>
                    <a:pt x="138" y="251"/>
                  </a:lnTo>
                  <a:lnTo>
                    <a:pt x="133" y="251"/>
                  </a:lnTo>
                  <a:lnTo>
                    <a:pt x="127" y="252"/>
                  </a:lnTo>
                  <a:lnTo>
                    <a:pt x="120" y="252"/>
                  </a:lnTo>
                  <a:lnTo>
                    <a:pt x="113" y="254"/>
                  </a:lnTo>
                  <a:lnTo>
                    <a:pt x="107" y="256"/>
                  </a:lnTo>
                  <a:lnTo>
                    <a:pt x="100" y="257"/>
                  </a:lnTo>
                  <a:lnTo>
                    <a:pt x="97" y="257"/>
                  </a:lnTo>
                  <a:lnTo>
                    <a:pt x="92" y="257"/>
                  </a:lnTo>
                  <a:lnTo>
                    <a:pt x="85" y="256"/>
                  </a:lnTo>
                  <a:lnTo>
                    <a:pt x="79" y="256"/>
                  </a:lnTo>
                  <a:lnTo>
                    <a:pt x="72" y="254"/>
                  </a:lnTo>
                  <a:lnTo>
                    <a:pt x="69" y="254"/>
                  </a:lnTo>
                  <a:lnTo>
                    <a:pt x="67" y="254"/>
                  </a:lnTo>
                  <a:lnTo>
                    <a:pt x="64" y="257"/>
                  </a:lnTo>
                  <a:lnTo>
                    <a:pt x="61" y="259"/>
                  </a:lnTo>
                  <a:lnTo>
                    <a:pt x="59" y="262"/>
                  </a:lnTo>
                  <a:lnTo>
                    <a:pt x="57" y="266"/>
                  </a:lnTo>
                  <a:lnTo>
                    <a:pt x="56" y="267"/>
                  </a:lnTo>
                  <a:lnTo>
                    <a:pt x="56" y="269"/>
                  </a:lnTo>
                  <a:lnTo>
                    <a:pt x="56" y="272"/>
                  </a:lnTo>
                  <a:lnTo>
                    <a:pt x="57" y="274"/>
                  </a:lnTo>
                  <a:lnTo>
                    <a:pt x="61" y="276"/>
                  </a:lnTo>
                  <a:lnTo>
                    <a:pt x="64" y="277"/>
                  </a:lnTo>
                  <a:lnTo>
                    <a:pt x="66" y="277"/>
                  </a:lnTo>
                  <a:lnTo>
                    <a:pt x="69" y="279"/>
                  </a:lnTo>
                  <a:lnTo>
                    <a:pt x="70" y="280"/>
                  </a:lnTo>
                  <a:lnTo>
                    <a:pt x="72" y="282"/>
                  </a:lnTo>
                  <a:lnTo>
                    <a:pt x="72" y="285"/>
                  </a:lnTo>
                  <a:lnTo>
                    <a:pt x="72" y="287"/>
                  </a:lnTo>
                  <a:lnTo>
                    <a:pt x="74" y="290"/>
                  </a:lnTo>
                  <a:lnTo>
                    <a:pt x="77" y="292"/>
                  </a:lnTo>
                  <a:lnTo>
                    <a:pt x="79" y="294"/>
                  </a:lnTo>
                  <a:lnTo>
                    <a:pt x="79" y="295"/>
                  </a:lnTo>
                  <a:lnTo>
                    <a:pt x="79" y="297"/>
                  </a:lnTo>
                  <a:lnTo>
                    <a:pt x="80" y="299"/>
                  </a:lnTo>
                  <a:lnTo>
                    <a:pt x="84" y="300"/>
                  </a:lnTo>
                  <a:lnTo>
                    <a:pt x="85" y="302"/>
                  </a:lnTo>
                  <a:lnTo>
                    <a:pt x="87" y="307"/>
                  </a:lnTo>
                  <a:lnTo>
                    <a:pt x="90" y="312"/>
                  </a:lnTo>
                  <a:lnTo>
                    <a:pt x="92" y="317"/>
                  </a:lnTo>
                  <a:lnTo>
                    <a:pt x="92" y="322"/>
                  </a:lnTo>
                  <a:lnTo>
                    <a:pt x="94" y="325"/>
                  </a:lnTo>
                  <a:lnTo>
                    <a:pt x="95" y="328"/>
                  </a:lnTo>
                  <a:lnTo>
                    <a:pt x="97" y="333"/>
                  </a:lnTo>
                  <a:lnTo>
                    <a:pt x="97" y="337"/>
                  </a:lnTo>
                  <a:lnTo>
                    <a:pt x="98" y="340"/>
                  </a:lnTo>
                  <a:lnTo>
                    <a:pt x="98" y="345"/>
                  </a:lnTo>
                  <a:lnTo>
                    <a:pt x="98" y="348"/>
                  </a:lnTo>
                  <a:lnTo>
                    <a:pt x="98" y="353"/>
                  </a:lnTo>
                  <a:lnTo>
                    <a:pt x="98" y="356"/>
                  </a:lnTo>
                  <a:lnTo>
                    <a:pt x="100" y="358"/>
                  </a:lnTo>
                  <a:lnTo>
                    <a:pt x="102" y="360"/>
                  </a:lnTo>
                  <a:lnTo>
                    <a:pt x="105" y="361"/>
                  </a:lnTo>
                  <a:lnTo>
                    <a:pt x="107" y="365"/>
                  </a:lnTo>
                  <a:lnTo>
                    <a:pt x="108" y="368"/>
                  </a:lnTo>
                  <a:lnTo>
                    <a:pt x="112" y="369"/>
                  </a:lnTo>
                  <a:lnTo>
                    <a:pt x="113" y="369"/>
                  </a:lnTo>
                  <a:lnTo>
                    <a:pt x="117" y="368"/>
                  </a:lnTo>
                  <a:lnTo>
                    <a:pt x="118" y="366"/>
                  </a:lnTo>
                  <a:lnTo>
                    <a:pt x="118" y="363"/>
                  </a:lnTo>
                  <a:lnTo>
                    <a:pt x="118" y="361"/>
                  </a:lnTo>
                  <a:lnTo>
                    <a:pt x="120" y="358"/>
                  </a:lnTo>
                  <a:lnTo>
                    <a:pt x="120" y="356"/>
                  </a:lnTo>
                  <a:lnTo>
                    <a:pt x="122" y="356"/>
                  </a:lnTo>
                  <a:lnTo>
                    <a:pt x="123" y="355"/>
                  </a:lnTo>
                  <a:lnTo>
                    <a:pt x="123" y="355"/>
                  </a:lnTo>
                  <a:lnTo>
                    <a:pt x="125" y="353"/>
                  </a:lnTo>
                  <a:lnTo>
                    <a:pt x="125" y="353"/>
                  </a:lnTo>
                  <a:lnTo>
                    <a:pt x="125" y="351"/>
                  </a:lnTo>
                  <a:lnTo>
                    <a:pt x="125" y="350"/>
                  </a:lnTo>
                  <a:lnTo>
                    <a:pt x="127" y="348"/>
                  </a:lnTo>
                  <a:lnTo>
                    <a:pt x="127" y="346"/>
                  </a:lnTo>
                  <a:lnTo>
                    <a:pt x="128" y="345"/>
                  </a:lnTo>
                  <a:lnTo>
                    <a:pt x="128" y="345"/>
                  </a:lnTo>
                  <a:lnTo>
                    <a:pt x="128" y="340"/>
                  </a:lnTo>
                  <a:lnTo>
                    <a:pt x="128" y="337"/>
                  </a:lnTo>
                  <a:lnTo>
                    <a:pt x="130" y="333"/>
                  </a:lnTo>
                  <a:lnTo>
                    <a:pt x="131" y="330"/>
                  </a:lnTo>
                  <a:lnTo>
                    <a:pt x="133" y="330"/>
                  </a:lnTo>
                  <a:lnTo>
                    <a:pt x="136" y="327"/>
                  </a:lnTo>
                  <a:lnTo>
                    <a:pt x="140" y="323"/>
                  </a:lnTo>
                  <a:lnTo>
                    <a:pt x="141" y="320"/>
                  </a:lnTo>
                  <a:lnTo>
                    <a:pt x="143" y="317"/>
                  </a:lnTo>
                  <a:lnTo>
                    <a:pt x="143" y="315"/>
                  </a:lnTo>
                  <a:lnTo>
                    <a:pt x="145" y="313"/>
                  </a:lnTo>
                  <a:lnTo>
                    <a:pt x="148" y="312"/>
                  </a:lnTo>
                  <a:lnTo>
                    <a:pt x="153" y="309"/>
                  </a:lnTo>
                  <a:lnTo>
                    <a:pt x="155" y="307"/>
                  </a:lnTo>
                  <a:lnTo>
                    <a:pt x="155" y="305"/>
                  </a:lnTo>
                  <a:lnTo>
                    <a:pt x="156" y="304"/>
                  </a:lnTo>
                  <a:lnTo>
                    <a:pt x="158" y="304"/>
                  </a:lnTo>
                  <a:lnTo>
                    <a:pt x="161" y="302"/>
                  </a:lnTo>
                  <a:lnTo>
                    <a:pt x="164" y="302"/>
                  </a:lnTo>
                  <a:lnTo>
                    <a:pt x="168" y="302"/>
                  </a:lnTo>
                  <a:lnTo>
                    <a:pt x="169" y="300"/>
                  </a:lnTo>
                  <a:lnTo>
                    <a:pt x="171" y="299"/>
                  </a:lnTo>
                  <a:lnTo>
                    <a:pt x="173" y="297"/>
                  </a:lnTo>
                  <a:lnTo>
                    <a:pt x="176" y="295"/>
                  </a:lnTo>
                  <a:lnTo>
                    <a:pt x="179" y="294"/>
                  </a:lnTo>
                  <a:lnTo>
                    <a:pt x="183" y="294"/>
                  </a:lnTo>
                  <a:lnTo>
                    <a:pt x="188" y="294"/>
                  </a:lnTo>
                  <a:lnTo>
                    <a:pt x="189" y="292"/>
                  </a:lnTo>
                  <a:lnTo>
                    <a:pt x="191" y="292"/>
                  </a:lnTo>
                  <a:lnTo>
                    <a:pt x="194" y="290"/>
                  </a:lnTo>
                  <a:lnTo>
                    <a:pt x="197" y="289"/>
                  </a:lnTo>
                  <a:lnTo>
                    <a:pt x="201" y="289"/>
                  </a:lnTo>
                  <a:lnTo>
                    <a:pt x="204" y="287"/>
                  </a:lnTo>
                  <a:lnTo>
                    <a:pt x="206" y="287"/>
                  </a:lnTo>
                  <a:lnTo>
                    <a:pt x="207" y="285"/>
                  </a:lnTo>
                  <a:lnTo>
                    <a:pt x="209" y="285"/>
                  </a:lnTo>
                  <a:lnTo>
                    <a:pt x="211" y="284"/>
                  </a:lnTo>
                  <a:lnTo>
                    <a:pt x="212" y="284"/>
                  </a:lnTo>
                  <a:lnTo>
                    <a:pt x="214" y="282"/>
                  </a:lnTo>
                  <a:lnTo>
                    <a:pt x="216" y="282"/>
                  </a:lnTo>
                  <a:lnTo>
                    <a:pt x="216" y="282"/>
                  </a:lnTo>
                  <a:lnTo>
                    <a:pt x="217" y="280"/>
                  </a:lnTo>
                  <a:lnTo>
                    <a:pt x="219" y="280"/>
                  </a:lnTo>
                  <a:lnTo>
                    <a:pt x="222" y="280"/>
                  </a:lnTo>
                  <a:lnTo>
                    <a:pt x="224" y="280"/>
                  </a:lnTo>
                  <a:lnTo>
                    <a:pt x="225" y="280"/>
                  </a:lnTo>
                  <a:lnTo>
                    <a:pt x="229" y="279"/>
                  </a:lnTo>
                  <a:lnTo>
                    <a:pt x="230" y="279"/>
                  </a:lnTo>
                  <a:lnTo>
                    <a:pt x="232" y="279"/>
                  </a:lnTo>
                  <a:lnTo>
                    <a:pt x="232" y="279"/>
                  </a:lnTo>
                  <a:lnTo>
                    <a:pt x="234" y="277"/>
                  </a:lnTo>
                  <a:lnTo>
                    <a:pt x="234" y="276"/>
                  </a:lnTo>
                  <a:lnTo>
                    <a:pt x="234" y="274"/>
                  </a:lnTo>
                  <a:lnTo>
                    <a:pt x="237" y="274"/>
                  </a:lnTo>
                  <a:lnTo>
                    <a:pt x="239" y="274"/>
                  </a:lnTo>
                  <a:lnTo>
                    <a:pt x="240" y="274"/>
                  </a:lnTo>
                  <a:lnTo>
                    <a:pt x="242" y="272"/>
                  </a:lnTo>
                  <a:lnTo>
                    <a:pt x="242" y="271"/>
                  </a:lnTo>
                  <a:lnTo>
                    <a:pt x="242" y="271"/>
                  </a:lnTo>
                  <a:lnTo>
                    <a:pt x="244" y="269"/>
                  </a:lnTo>
                  <a:lnTo>
                    <a:pt x="247" y="269"/>
                  </a:lnTo>
                  <a:lnTo>
                    <a:pt x="250" y="269"/>
                  </a:lnTo>
                  <a:lnTo>
                    <a:pt x="252" y="269"/>
                  </a:lnTo>
                  <a:lnTo>
                    <a:pt x="254" y="267"/>
                  </a:lnTo>
                  <a:lnTo>
                    <a:pt x="255" y="264"/>
                  </a:lnTo>
                  <a:lnTo>
                    <a:pt x="257" y="262"/>
                  </a:lnTo>
                  <a:lnTo>
                    <a:pt x="258" y="261"/>
                  </a:lnTo>
                  <a:lnTo>
                    <a:pt x="260" y="261"/>
                  </a:lnTo>
                  <a:lnTo>
                    <a:pt x="265" y="261"/>
                  </a:lnTo>
                  <a:lnTo>
                    <a:pt x="267" y="261"/>
                  </a:lnTo>
                  <a:lnTo>
                    <a:pt x="270" y="257"/>
                  </a:lnTo>
                  <a:lnTo>
                    <a:pt x="272" y="252"/>
                  </a:lnTo>
                  <a:lnTo>
                    <a:pt x="272" y="248"/>
                  </a:lnTo>
                  <a:lnTo>
                    <a:pt x="270" y="246"/>
                  </a:lnTo>
                  <a:lnTo>
                    <a:pt x="268" y="244"/>
                  </a:lnTo>
                  <a:lnTo>
                    <a:pt x="267" y="241"/>
                  </a:lnTo>
                  <a:lnTo>
                    <a:pt x="267" y="239"/>
                  </a:lnTo>
                  <a:lnTo>
                    <a:pt x="267" y="236"/>
                  </a:lnTo>
                  <a:lnTo>
                    <a:pt x="267" y="234"/>
                  </a:lnTo>
                  <a:lnTo>
                    <a:pt x="268" y="233"/>
                  </a:lnTo>
                  <a:lnTo>
                    <a:pt x="268" y="229"/>
                  </a:lnTo>
                  <a:lnTo>
                    <a:pt x="268" y="226"/>
                  </a:lnTo>
                  <a:lnTo>
                    <a:pt x="275" y="220"/>
                  </a:lnTo>
                  <a:lnTo>
                    <a:pt x="282" y="211"/>
                  </a:lnTo>
                  <a:lnTo>
                    <a:pt x="285" y="208"/>
                  </a:lnTo>
                  <a:lnTo>
                    <a:pt x="286" y="205"/>
                  </a:lnTo>
                  <a:lnTo>
                    <a:pt x="288" y="201"/>
                  </a:lnTo>
                  <a:lnTo>
                    <a:pt x="288" y="201"/>
                  </a:lnTo>
                  <a:lnTo>
                    <a:pt x="290" y="201"/>
                  </a:lnTo>
                  <a:lnTo>
                    <a:pt x="291" y="201"/>
                  </a:lnTo>
                  <a:lnTo>
                    <a:pt x="293" y="201"/>
                  </a:lnTo>
                  <a:lnTo>
                    <a:pt x="295" y="198"/>
                  </a:lnTo>
                  <a:lnTo>
                    <a:pt x="295" y="195"/>
                  </a:lnTo>
                  <a:lnTo>
                    <a:pt x="293" y="192"/>
                  </a:lnTo>
                  <a:lnTo>
                    <a:pt x="293" y="188"/>
                  </a:lnTo>
                  <a:lnTo>
                    <a:pt x="295" y="185"/>
                  </a:lnTo>
                  <a:lnTo>
                    <a:pt x="296" y="183"/>
                  </a:lnTo>
                  <a:lnTo>
                    <a:pt x="296" y="183"/>
                  </a:lnTo>
                  <a:lnTo>
                    <a:pt x="298" y="182"/>
                  </a:lnTo>
                  <a:lnTo>
                    <a:pt x="298" y="178"/>
                  </a:lnTo>
                  <a:lnTo>
                    <a:pt x="298" y="177"/>
                  </a:lnTo>
                  <a:lnTo>
                    <a:pt x="296" y="173"/>
                  </a:lnTo>
                  <a:lnTo>
                    <a:pt x="296" y="170"/>
                  </a:lnTo>
                  <a:lnTo>
                    <a:pt x="296" y="167"/>
                  </a:lnTo>
                  <a:lnTo>
                    <a:pt x="298" y="162"/>
                  </a:lnTo>
                  <a:lnTo>
                    <a:pt x="298" y="160"/>
                  </a:lnTo>
                  <a:lnTo>
                    <a:pt x="300" y="160"/>
                  </a:lnTo>
                  <a:lnTo>
                    <a:pt x="300" y="159"/>
                  </a:lnTo>
                  <a:lnTo>
                    <a:pt x="301" y="154"/>
                  </a:lnTo>
                  <a:lnTo>
                    <a:pt x="300" y="150"/>
                  </a:lnTo>
                  <a:lnTo>
                    <a:pt x="300" y="147"/>
                  </a:lnTo>
                  <a:lnTo>
                    <a:pt x="300" y="145"/>
                  </a:lnTo>
                  <a:lnTo>
                    <a:pt x="300" y="140"/>
                  </a:lnTo>
                  <a:lnTo>
                    <a:pt x="300" y="135"/>
                  </a:lnTo>
                  <a:lnTo>
                    <a:pt x="298" y="131"/>
                  </a:lnTo>
                  <a:lnTo>
                    <a:pt x="298" y="129"/>
                  </a:lnTo>
                  <a:lnTo>
                    <a:pt x="296" y="127"/>
                  </a:lnTo>
                  <a:lnTo>
                    <a:pt x="296" y="127"/>
                  </a:lnTo>
                  <a:lnTo>
                    <a:pt x="296" y="126"/>
                  </a:lnTo>
                  <a:lnTo>
                    <a:pt x="295" y="121"/>
                  </a:lnTo>
                  <a:lnTo>
                    <a:pt x="295" y="114"/>
                  </a:lnTo>
                  <a:lnTo>
                    <a:pt x="295" y="109"/>
                  </a:lnTo>
                  <a:lnTo>
                    <a:pt x="296" y="107"/>
                  </a:lnTo>
                  <a:lnTo>
                    <a:pt x="296" y="106"/>
                  </a:lnTo>
                  <a:lnTo>
                    <a:pt x="296" y="104"/>
                  </a:lnTo>
                  <a:lnTo>
                    <a:pt x="298" y="99"/>
                  </a:lnTo>
                  <a:lnTo>
                    <a:pt x="298" y="94"/>
                  </a:lnTo>
                  <a:lnTo>
                    <a:pt x="296" y="89"/>
                  </a:lnTo>
                  <a:lnTo>
                    <a:pt x="295" y="84"/>
                  </a:lnTo>
                  <a:lnTo>
                    <a:pt x="291" y="75"/>
                  </a:lnTo>
                  <a:lnTo>
                    <a:pt x="288" y="65"/>
                  </a:lnTo>
                  <a:lnTo>
                    <a:pt x="286" y="56"/>
                  </a:lnTo>
                  <a:lnTo>
                    <a:pt x="285" y="50"/>
                  </a:lnTo>
                  <a:lnTo>
                    <a:pt x="282" y="43"/>
                  </a:lnTo>
                  <a:lnTo>
                    <a:pt x="278" y="40"/>
                  </a:lnTo>
                  <a:lnTo>
                    <a:pt x="275" y="37"/>
                  </a:lnTo>
                  <a:lnTo>
                    <a:pt x="275" y="33"/>
                  </a:lnTo>
                  <a:lnTo>
                    <a:pt x="273" y="32"/>
                  </a:lnTo>
                  <a:lnTo>
                    <a:pt x="273" y="28"/>
                  </a:lnTo>
                  <a:lnTo>
                    <a:pt x="272" y="25"/>
                  </a:lnTo>
                  <a:lnTo>
                    <a:pt x="270" y="23"/>
                  </a:lnTo>
                  <a:lnTo>
                    <a:pt x="268" y="20"/>
                  </a:lnTo>
                  <a:lnTo>
                    <a:pt x="268" y="18"/>
                  </a:lnTo>
                  <a:lnTo>
                    <a:pt x="268" y="15"/>
                  </a:lnTo>
                  <a:lnTo>
                    <a:pt x="270" y="14"/>
                  </a:lnTo>
                  <a:lnTo>
                    <a:pt x="272" y="10"/>
                  </a:lnTo>
                  <a:lnTo>
                    <a:pt x="272" y="7"/>
                  </a:lnTo>
                  <a:lnTo>
                    <a:pt x="272" y="5"/>
                  </a:lnTo>
                  <a:lnTo>
                    <a:pt x="272" y="4"/>
                  </a:lnTo>
                  <a:lnTo>
                    <a:pt x="273" y="2"/>
                  </a:lnTo>
                  <a:lnTo>
                    <a:pt x="275"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4" name="Freeform 53"/>
            <p:cNvSpPr>
              <a:spLocks noEditPoints="1"/>
            </p:cNvSpPr>
            <p:nvPr/>
          </p:nvSpPr>
          <p:spPr bwMode="auto">
            <a:xfrm>
              <a:off x="6616701" y="2835276"/>
              <a:ext cx="811213" cy="1017588"/>
            </a:xfrm>
            <a:custGeom>
              <a:avLst/>
              <a:gdLst>
                <a:gd name="T0" fmla="*/ 84 w 511"/>
                <a:gd name="T1" fmla="*/ 336 h 641"/>
                <a:gd name="T2" fmla="*/ 84 w 511"/>
                <a:gd name="T3" fmla="*/ 381 h 641"/>
                <a:gd name="T4" fmla="*/ 102 w 511"/>
                <a:gd name="T5" fmla="*/ 367 h 641"/>
                <a:gd name="T6" fmla="*/ 121 w 511"/>
                <a:gd name="T7" fmla="*/ 334 h 641"/>
                <a:gd name="T8" fmla="*/ 421 w 511"/>
                <a:gd name="T9" fmla="*/ 229 h 641"/>
                <a:gd name="T10" fmla="*/ 394 w 511"/>
                <a:gd name="T11" fmla="*/ 326 h 641"/>
                <a:gd name="T12" fmla="*/ 429 w 511"/>
                <a:gd name="T13" fmla="*/ 297 h 641"/>
                <a:gd name="T14" fmla="*/ 436 w 511"/>
                <a:gd name="T15" fmla="*/ 227 h 641"/>
                <a:gd name="T16" fmla="*/ 281 w 511"/>
                <a:gd name="T17" fmla="*/ 152 h 641"/>
                <a:gd name="T18" fmla="*/ 256 w 511"/>
                <a:gd name="T19" fmla="*/ 211 h 641"/>
                <a:gd name="T20" fmla="*/ 257 w 511"/>
                <a:gd name="T21" fmla="*/ 250 h 641"/>
                <a:gd name="T22" fmla="*/ 284 w 511"/>
                <a:gd name="T23" fmla="*/ 241 h 641"/>
                <a:gd name="T24" fmla="*/ 292 w 511"/>
                <a:gd name="T25" fmla="*/ 208 h 641"/>
                <a:gd name="T26" fmla="*/ 318 w 511"/>
                <a:gd name="T27" fmla="*/ 184 h 641"/>
                <a:gd name="T28" fmla="*/ 325 w 511"/>
                <a:gd name="T29" fmla="*/ 150 h 641"/>
                <a:gd name="T30" fmla="*/ 487 w 511"/>
                <a:gd name="T31" fmla="*/ 11 h 641"/>
                <a:gd name="T32" fmla="*/ 480 w 511"/>
                <a:gd name="T33" fmla="*/ 58 h 641"/>
                <a:gd name="T34" fmla="*/ 417 w 511"/>
                <a:gd name="T35" fmla="*/ 112 h 641"/>
                <a:gd name="T36" fmla="*/ 431 w 511"/>
                <a:gd name="T37" fmla="*/ 160 h 641"/>
                <a:gd name="T38" fmla="*/ 500 w 511"/>
                <a:gd name="T39" fmla="*/ 247 h 641"/>
                <a:gd name="T40" fmla="*/ 469 w 511"/>
                <a:gd name="T41" fmla="*/ 331 h 641"/>
                <a:gd name="T42" fmla="*/ 412 w 511"/>
                <a:gd name="T43" fmla="*/ 381 h 641"/>
                <a:gd name="T44" fmla="*/ 384 w 511"/>
                <a:gd name="T45" fmla="*/ 447 h 641"/>
                <a:gd name="T46" fmla="*/ 378 w 511"/>
                <a:gd name="T47" fmla="*/ 542 h 641"/>
                <a:gd name="T48" fmla="*/ 345 w 511"/>
                <a:gd name="T49" fmla="*/ 638 h 641"/>
                <a:gd name="T50" fmla="*/ 317 w 511"/>
                <a:gd name="T51" fmla="*/ 521 h 641"/>
                <a:gd name="T52" fmla="*/ 325 w 511"/>
                <a:gd name="T53" fmla="*/ 415 h 641"/>
                <a:gd name="T54" fmla="*/ 277 w 511"/>
                <a:gd name="T55" fmla="*/ 328 h 641"/>
                <a:gd name="T56" fmla="*/ 252 w 511"/>
                <a:gd name="T57" fmla="*/ 292 h 641"/>
                <a:gd name="T58" fmla="*/ 188 w 511"/>
                <a:gd name="T59" fmla="*/ 369 h 641"/>
                <a:gd name="T60" fmla="*/ 114 w 511"/>
                <a:gd name="T61" fmla="*/ 445 h 641"/>
                <a:gd name="T62" fmla="*/ 60 w 511"/>
                <a:gd name="T63" fmla="*/ 509 h 641"/>
                <a:gd name="T64" fmla="*/ 17 w 511"/>
                <a:gd name="T65" fmla="*/ 475 h 641"/>
                <a:gd name="T66" fmla="*/ 2 w 511"/>
                <a:gd name="T67" fmla="*/ 433 h 641"/>
                <a:gd name="T68" fmla="*/ 5 w 511"/>
                <a:gd name="T69" fmla="*/ 397 h 641"/>
                <a:gd name="T70" fmla="*/ 13 w 511"/>
                <a:gd name="T71" fmla="*/ 356 h 641"/>
                <a:gd name="T72" fmla="*/ 18 w 511"/>
                <a:gd name="T73" fmla="*/ 305 h 641"/>
                <a:gd name="T74" fmla="*/ 30 w 511"/>
                <a:gd name="T75" fmla="*/ 194 h 641"/>
                <a:gd name="T76" fmla="*/ 13 w 511"/>
                <a:gd name="T77" fmla="*/ 76 h 641"/>
                <a:gd name="T78" fmla="*/ 73 w 511"/>
                <a:gd name="T79" fmla="*/ 82 h 641"/>
                <a:gd name="T80" fmla="*/ 101 w 511"/>
                <a:gd name="T81" fmla="*/ 115 h 641"/>
                <a:gd name="T82" fmla="*/ 124 w 511"/>
                <a:gd name="T83" fmla="*/ 102 h 641"/>
                <a:gd name="T84" fmla="*/ 127 w 511"/>
                <a:gd name="T85" fmla="*/ 61 h 641"/>
                <a:gd name="T86" fmla="*/ 78 w 511"/>
                <a:gd name="T87" fmla="*/ 43 h 641"/>
                <a:gd name="T88" fmla="*/ 111 w 511"/>
                <a:gd name="T89" fmla="*/ 16 h 641"/>
                <a:gd name="T90" fmla="*/ 167 w 511"/>
                <a:gd name="T91" fmla="*/ 10 h 641"/>
                <a:gd name="T92" fmla="*/ 206 w 511"/>
                <a:gd name="T93" fmla="*/ 2 h 641"/>
                <a:gd name="T94" fmla="*/ 231 w 511"/>
                <a:gd name="T95" fmla="*/ 26 h 641"/>
                <a:gd name="T96" fmla="*/ 201 w 511"/>
                <a:gd name="T97" fmla="*/ 71 h 641"/>
                <a:gd name="T98" fmla="*/ 191 w 511"/>
                <a:gd name="T99" fmla="*/ 104 h 641"/>
                <a:gd name="T100" fmla="*/ 215 w 511"/>
                <a:gd name="T101" fmla="*/ 119 h 641"/>
                <a:gd name="T102" fmla="*/ 168 w 511"/>
                <a:gd name="T103" fmla="*/ 171 h 641"/>
                <a:gd name="T104" fmla="*/ 116 w 511"/>
                <a:gd name="T105" fmla="*/ 222 h 641"/>
                <a:gd name="T106" fmla="*/ 210 w 511"/>
                <a:gd name="T107" fmla="*/ 208 h 641"/>
                <a:gd name="T108" fmla="*/ 231 w 511"/>
                <a:gd name="T109" fmla="*/ 217 h 641"/>
                <a:gd name="T110" fmla="*/ 233 w 511"/>
                <a:gd name="T111" fmla="*/ 188 h 641"/>
                <a:gd name="T112" fmla="*/ 241 w 511"/>
                <a:gd name="T113" fmla="*/ 142 h 641"/>
                <a:gd name="T114" fmla="*/ 266 w 511"/>
                <a:gd name="T115" fmla="*/ 114 h 641"/>
                <a:gd name="T116" fmla="*/ 292 w 511"/>
                <a:gd name="T117" fmla="*/ 86 h 641"/>
                <a:gd name="T118" fmla="*/ 338 w 511"/>
                <a:gd name="T119" fmla="*/ 51 h 641"/>
                <a:gd name="T120" fmla="*/ 439 w 511"/>
                <a:gd name="T121" fmla="*/ 5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1" h="641">
                  <a:moveTo>
                    <a:pt x="119" y="308"/>
                  </a:moveTo>
                  <a:lnTo>
                    <a:pt x="117" y="308"/>
                  </a:lnTo>
                  <a:lnTo>
                    <a:pt x="116" y="310"/>
                  </a:lnTo>
                  <a:lnTo>
                    <a:pt x="112" y="313"/>
                  </a:lnTo>
                  <a:lnTo>
                    <a:pt x="109" y="315"/>
                  </a:lnTo>
                  <a:lnTo>
                    <a:pt x="106" y="316"/>
                  </a:lnTo>
                  <a:lnTo>
                    <a:pt x="102" y="318"/>
                  </a:lnTo>
                  <a:lnTo>
                    <a:pt x="102" y="318"/>
                  </a:lnTo>
                  <a:lnTo>
                    <a:pt x="101" y="320"/>
                  </a:lnTo>
                  <a:lnTo>
                    <a:pt x="99" y="321"/>
                  </a:lnTo>
                  <a:lnTo>
                    <a:pt x="96" y="325"/>
                  </a:lnTo>
                  <a:lnTo>
                    <a:pt x="93" y="328"/>
                  </a:lnTo>
                  <a:lnTo>
                    <a:pt x="89" y="331"/>
                  </a:lnTo>
                  <a:lnTo>
                    <a:pt x="88" y="331"/>
                  </a:lnTo>
                  <a:lnTo>
                    <a:pt x="88" y="333"/>
                  </a:lnTo>
                  <a:lnTo>
                    <a:pt x="88" y="333"/>
                  </a:lnTo>
                  <a:lnTo>
                    <a:pt x="86" y="334"/>
                  </a:lnTo>
                  <a:lnTo>
                    <a:pt x="84" y="336"/>
                  </a:lnTo>
                  <a:lnTo>
                    <a:pt x="83" y="339"/>
                  </a:lnTo>
                  <a:lnTo>
                    <a:pt x="81" y="344"/>
                  </a:lnTo>
                  <a:lnTo>
                    <a:pt x="79" y="349"/>
                  </a:lnTo>
                  <a:lnTo>
                    <a:pt x="76" y="354"/>
                  </a:lnTo>
                  <a:lnTo>
                    <a:pt x="74" y="359"/>
                  </a:lnTo>
                  <a:lnTo>
                    <a:pt x="74" y="364"/>
                  </a:lnTo>
                  <a:lnTo>
                    <a:pt x="74" y="367"/>
                  </a:lnTo>
                  <a:lnTo>
                    <a:pt x="76" y="369"/>
                  </a:lnTo>
                  <a:lnTo>
                    <a:pt x="74" y="371"/>
                  </a:lnTo>
                  <a:lnTo>
                    <a:pt x="74" y="372"/>
                  </a:lnTo>
                  <a:lnTo>
                    <a:pt x="74" y="377"/>
                  </a:lnTo>
                  <a:lnTo>
                    <a:pt x="74" y="381"/>
                  </a:lnTo>
                  <a:lnTo>
                    <a:pt x="76" y="382"/>
                  </a:lnTo>
                  <a:lnTo>
                    <a:pt x="78" y="382"/>
                  </a:lnTo>
                  <a:lnTo>
                    <a:pt x="79" y="382"/>
                  </a:lnTo>
                  <a:lnTo>
                    <a:pt x="81" y="382"/>
                  </a:lnTo>
                  <a:lnTo>
                    <a:pt x="83" y="382"/>
                  </a:lnTo>
                  <a:lnTo>
                    <a:pt x="84" y="381"/>
                  </a:lnTo>
                  <a:lnTo>
                    <a:pt x="86" y="381"/>
                  </a:lnTo>
                  <a:lnTo>
                    <a:pt x="86" y="379"/>
                  </a:lnTo>
                  <a:lnTo>
                    <a:pt x="86" y="377"/>
                  </a:lnTo>
                  <a:lnTo>
                    <a:pt x="88" y="376"/>
                  </a:lnTo>
                  <a:lnTo>
                    <a:pt x="89" y="374"/>
                  </a:lnTo>
                  <a:lnTo>
                    <a:pt x="91" y="374"/>
                  </a:lnTo>
                  <a:lnTo>
                    <a:pt x="93" y="372"/>
                  </a:lnTo>
                  <a:lnTo>
                    <a:pt x="94" y="372"/>
                  </a:lnTo>
                  <a:lnTo>
                    <a:pt x="96" y="372"/>
                  </a:lnTo>
                  <a:lnTo>
                    <a:pt x="97" y="372"/>
                  </a:lnTo>
                  <a:lnTo>
                    <a:pt x="97" y="372"/>
                  </a:lnTo>
                  <a:lnTo>
                    <a:pt x="97" y="372"/>
                  </a:lnTo>
                  <a:lnTo>
                    <a:pt x="99" y="372"/>
                  </a:lnTo>
                  <a:lnTo>
                    <a:pt x="99" y="372"/>
                  </a:lnTo>
                  <a:lnTo>
                    <a:pt x="99" y="369"/>
                  </a:lnTo>
                  <a:lnTo>
                    <a:pt x="101" y="367"/>
                  </a:lnTo>
                  <a:lnTo>
                    <a:pt x="101" y="367"/>
                  </a:lnTo>
                  <a:lnTo>
                    <a:pt x="102" y="367"/>
                  </a:lnTo>
                  <a:lnTo>
                    <a:pt x="104" y="367"/>
                  </a:lnTo>
                  <a:lnTo>
                    <a:pt x="106" y="367"/>
                  </a:lnTo>
                  <a:lnTo>
                    <a:pt x="106" y="367"/>
                  </a:lnTo>
                  <a:lnTo>
                    <a:pt x="106" y="366"/>
                  </a:lnTo>
                  <a:lnTo>
                    <a:pt x="107" y="362"/>
                  </a:lnTo>
                  <a:lnTo>
                    <a:pt x="107" y="359"/>
                  </a:lnTo>
                  <a:lnTo>
                    <a:pt x="109" y="356"/>
                  </a:lnTo>
                  <a:lnTo>
                    <a:pt x="111" y="353"/>
                  </a:lnTo>
                  <a:lnTo>
                    <a:pt x="112" y="349"/>
                  </a:lnTo>
                  <a:lnTo>
                    <a:pt x="114" y="346"/>
                  </a:lnTo>
                  <a:lnTo>
                    <a:pt x="116" y="343"/>
                  </a:lnTo>
                  <a:lnTo>
                    <a:pt x="117" y="341"/>
                  </a:lnTo>
                  <a:lnTo>
                    <a:pt x="117" y="341"/>
                  </a:lnTo>
                  <a:lnTo>
                    <a:pt x="117" y="341"/>
                  </a:lnTo>
                  <a:lnTo>
                    <a:pt x="119" y="339"/>
                  </a:lnTo>
                  <a:lnTo>
                    <a:pt x="119" y="338"/>
                  </a:lnTo>
                  <a:lnTo>
                    <a:pt x="121" y="334"/>
                  </a:lnTo>
                  <a:lnTo>
                    <a:pt x="121" y="334"/>
                  </a:lnTo>
                  <a:lnTo>
                    <a:pt x="122" y="333"/>
                  </a:lnTo>
                  <a:lnTo>
                    <a:pt x="124" y="331"/>
                  </a:lnTo>
                  <a:lnTo>
                    <a:pt x="127" y="330"/>
                  </a:lnTo>
                  <a:lnTo>
                    <a:pt x="129" y="328"/>
                  </a:lnTo>
                  <a:lnTo>
                    <a:pt x="130" y="325"/>
                  </a:lnTo>
                  <a:lnTo>
                    <a:pt x="130" y="321"/>
                  </a:lnTo>
                  <a:lnTo>
                    <a:pt x="130" y="318"/>
                  </a:lnTo>
                  <a:lnTo>
                    <a:pt x="129" y="315"/>
                  </a:lnTo>
                  <a:lnTo>
                    <a:pt x="126" y="311"/>
                  </a:lnTo>
                  <a:lnTo>
                    <a:pt x="124" y="310"/>
                  </a:lnTo>
                  <a:lnTo>
                    <a:pt x="121" y="310"/>
                  </a:lnTo>
                  <a:lnTo>
                    <a:pt x="119" y="308"/>
                  </a:lnTo>
                  <a:close/>
                  <a:moveTo>
                    <a:pt x="429" y="224"/>
                  </a:moveTo>
                  <a:lnTo>
                    <a:pt x="427" y="224"/>
                  </a:lnTo>
                  <a:lnTo>
                    <a:pt x="426" y="224"/>
                  </a:lnTo>
                  <a:lnTo>
                    <a:pt x="424" y="226"/>
                  </a:lnTo>
                  <a:lnTo>
                    <a:pt x="422" y="227"/>
                  </a:lnTo>
                  <a:lnTo>
                    <a:pt x="421" y="229"/>
                  </a:lnTo>
                  <a:lnTo>
                    <a:pt x="419" y="231"/>
                  </a:lnTo>
                  <a:lnTo>
                    <a:pt x="414" y="231"/>
                  </a:lnTo>
                  <a:lnTo>
                    <a:pt x="412" y="231"/>
                  </a:lnTo>
                  <a:lnTo>
                    <a:pt x="406" y="232"/>
                  </a:lnTo>
                  <a:lnTo>
                    <a:pt x="401" y="237"/>
                  </a:lnTo>
                  <a:lnTo>
                    <a:pt x="394" y="242"/>
                  </a:lnTo>
                  <a:lnTo>
                    <a:pt x="391" y="249"/>
                  </a:lnTo>
                  <a:lnTo>
                    <a:pt x="384" y="259"/>
                  </a:lnTo>
                  <a:lnTo>
                    <a:pt x="383" y="267"/>
                  </a:lnTo>
                  <a:lnTo>
                    <a:pt x="381" y="278"/>
                  </a:lnTo>
                  <a:lnTo>
                    <a:pt x="383" y="297"/>
                  </a:lnTo>
                  <a:lnTo>
                    <a:pt x="384" y="315"/>
                  </a:lnTo>
                  <a:lnTo>
                    <a:pt x="388" y="320"/>
                  </a:lnTo>
                  <a:lnTo>
                    <a:pt x="389" y="323"/>
                  </a:lnTo>
                  <a:lnTo>
                    <a:pt x="393" y="326"/>
                  </a:lnTo>
                  <a:lnTo>
                    <a:pt x="394" y="326"/>
                  </a:lnTo>
                  <a:lnTo>
                    <a:pt x="394" y="328"/>
                  </a:lnTo>
                  <a:lnTo>
                    <a:pt x="394" y="326"/>
                  </a:lnTo>
                  <a:lnTo>
                    <a:pt x="396" y="326"/>
                  </a:lnTo>
                  <a:lnTo>
                    <a:pt x="396" y="326"/>
                  </a:lnTo>
                  <a:lnTo>
                    <a:pt x="399" y="325"/>
                  </a:lnTo>
                  <a:lnTo>
                    <a:pt x="401" y="326"/>
                  </a:lnTo>
                  <a:lnTo>
                    <a:pt x="406" y="328"/>
                  </a:lnTo>
                  <a:lnTo>
                    <a:pt x="409" y="328"/>
                  </a:lnTo>
                  <a:lnTo>
                    <a:pt x="411" y="328"/>
                  </a:lnTo>
                  <a:lnTo>
                    <a:pt x="412" y="328"/>
                  </a:lnTo>
                  <a:lnTo>
                    <a:pt x="414" y="326"/>
                  </a:lnTo>
                  <a:lnTo>
                    <a:pt x="416" y="325"/>
                  </a:lnTo>
                  <a:lnTo>
                    <a:pt x="416" y="321"/>
                  </a:lnTo>
                  <a:lnTo>
                    <a:pt x="417" y="318"/>
                  </a:lnTo>
                  <a:lnTo>
                    <a:pt x="417" y="313"/>
                  </a:lnTo>
                  <a:lnTo>
                    <a:pt x="421" y="311"/>
                  </a:lnTo>
                  <a:lnTo>
                    <a:pt x="422" y="308"/>
                  </a:lnTo>
                  <a:lnTo>
                    <a:pt x="426" y="303"/>
                  </a:lnTo>
                  <a:lnTo>
                    <a:pt x="427" y="300"/>
                  </a:lnTo>
                  <a:lnTo>
                    <a:pt x="429" y="297"/>
                  </a:lnTo>
                  <a:lnTo>
                    <a:pt x="431" y="293"/>
                  </a:lnTo>
                  <a:lnTo>
                    <a:pt x="432" y="290"/>
                  </a:lnTo>
                  <a:lnTo>
                    <a:pt x="434" y="288"/>
                  </a:lnTo>
                  <a:lnTo>
                    <a:pt x="436" y="285"/>
                  </a:lnTo>
                  <a:lnTo>
                    <a:pt x="436" y="285"/>
                  </a:lnTo>
                  <a:lnTo>
                    <a:pt x="436" y="282"/>
                  </a:lnTo>
                  <a:lnTo>
                    <a:pt x="437" y="280"/>
                  </a:lnTo>
                  <a:lnTo>
                    <a:pt x="437" y="273"/>
                  </a:lnTo>
                  <a:lnTo>
                    <a:pt x="439" y="269"/>
                  </a:lnTo>
                  <a:lnTo>
                    <a:pt x="440" y="260"/>
                  </a:lnTo>
                  <a:lnTo>
                    <a:pt x="442" y="255"/>
                  </a:lnTo>
                  <a:lnTo>
                    <a:pt x="444" y="250"/>
                  </a:lnTo>
                  <a:lnTo>
                    <a:pt x="444" y="247"/>
                  </a:lnTo>
                  <a:lnTo>
                    <a:pt x="442" y="244"/>
                  </a:lnTo>
                  <a:lnTo>
                    <a:pt x="440" y="241"/>
                  </a:lnTo>
                  <a:lnTo>
                    <a:pt x="439" y="236"/>
                  </a:lnTo>
                  <a:lnTo>
                    <a:pt x="437" y="231"/>
                  </a:lnTo>
                  <a:lnTo>
                    <a:pt x="436" y="227"/>
                  </a:lnTo>
                  <a:lnTo>
                    <a:pt x="432" y="224"/>
                  </a:lnTo>
                  <a:lnTo>
                    <a:pt x="429" y="224"/>
                  </a:lnTo>
                  <a:close/>
                  <a:moveTo>
                    <a:pt x="309" y="135"/>
                  </a:moveTo>
                  <a:lnTo>
                    <a:pt x="307" y="135"/>
                  </a:lnTo>
                  <a:lnTo>
                    <a:pt x="304" y="135"/>
                  </a:lnTo>
                  <a:lnTo>
                    <a:pt x="300" y="137"/>
                  </a:lnTo>
                  <a:lnTo>
                    <a:pt x="299" y="138"/>
                  </a:lnTo>
                  <a:lnTo>
                    <a:pt x="295" y="138"/>
                  </a:lnTo>
                  <a:lnTo>
                    <a:pt x="292" y="140"/>
                  </a:lnTo>
                  <a:lnTo>
                    <a:pt x="290" y="140"/>
                  </a:lnTo>
                  <a:lnTo>
                    <a:pt x="287" y="142"/>
                  </a:lnTo>
                  <a:lnTo>
                    <a:pt x="285" y="143"/>
                  </a:lnTo>
                  <a:lnTo>
                    <a:pt x="285" y="145"/>
                  </a:lnTo>
                  <a:lnTo>
                    <a:pt x="282" y="148"/>
                  </a:lnTo>
                  <a:lnTo>
                    <a:pt x="282" y="148"/>
                  </a:lnTo>
                  <a:lnTo>
                    <a:pt x="282" y="150"/>
                  </a:lnTo>
                  <a:lnTo>
                    <a:pt x="281" y="150"/>
                  </a:lnTo>
                  <a:lnTo>
                    <a:pt x="281" y="152"/>
                  </a:lnTo>
                  <a:lnTo>
                    <a:pt x="277" y="153"/>
                  </a:lnTo>
                  <a:lnTo>
                    <a:pt x="276" y="153"/>
                  </a:lnTo>
                  <a:lnTo>
                    <a:pt x="272" y="155"/>
                  </a:lnTo>
                  <a:lnTo>
                    <a:pt x="271" y="156"/>
                  </a:lnTo>
                  <a:lnTo>
                    <a:pt x="269" y="156"/>
                  </a:lnTo>
                  <a:lnTo>
                    <a:pt x="267" y="158"/>
                  </a:lnTo>
                  <a:lnTo>
                    <a:pt x="266" y="161"/>
                  </a:lnTo>
                  <a:lnTo>
                    <a:pt x="266" y="166"/>
                  </a:lnTo>
                  <a:lnTo>
                    <a:pt x="262" y="171"/>
                  </a:lnTo>
                  <a:lnTo>
                    <a:pt x="261" y="176"/>
                  </a:lnTo>
                  <a:lnTo>
                    <a:pt x="259" y="180"/>
                  </a:lnTo>
                  <a:lnTo>
                    <a:pt x="259" y="183"/>
                  </a:lnTo>
                  <a:lnTo>
                    <a:pt x="256" y="186"/>
                  </a:lnTo>
                  <a:lnTo>
                    <a:pt x="256" y="191"/>
                  </a:lnTo>
                  <a:lnTo>
                    <a:pt x="254" y="196"/>
                  </a:lnTo>
                  <a:lnTo>
                    <a:pt x="254" y="201"/>
                  </a:lnTo>
                  <a:lnTo>
                    <a:pt x="254" y="206"/>
                  </a:lnTo>
                  <a:lnTo>
                    <a:pt x="256" y="211"/>
                  </a:lnTo>
                  <a:lnTo>
                    <a:pt x="254" y="214"/>
                  </a:lnTo>
                  <a:lnTo>
                    <a:pt x="252" y="217"/>
                  </a:lnTo>
                  <a:lnTo>
                    <a:pt x="251" y="217"/>
                  </a:lnTo>
                  <a:lnTo>
                    <a:pt x="251" y="219"/>
                  </a:lnTo>
                  <a:lnTo>
                    <a:pt x="248" y="219"/>
                  </a:lnTo>
                  <a:lnTo>
                    <a:pt x="246" y="219"/>
                  </a:lnTo>
                  <a:lnTo>
                    <a:pt x="246" y="222"/>
                  </a:lnTo>
                  <a:lnTo>
                    <a:pt x="249" y="224"/>
                  </a:lnTo>
                  <a:lnTo>
                    <a:pt x="252" y="226"/>
                  </a:lnTo>
                  <a:lnTo>
                    <a:pt x="254" y="229"/>
                  </a:lnTo>
                  <a:lnTo>
                    <a:pt x="256" y="232"/>
                  </a:lnTo>
                  <a:lnTo>
                    <a:pt x="256" y="236"/>
                  </a:lnTo>
                  <a:lnTo>
                    <a:pt x="256" y="239"/>
                  </a:lnTo>
                  <a:lnTo>
                    <a:pt x="256" y="244"/>
                  </a:lnTo>
                  <a:lnTo>
                    <a:pt x="256" y="247"/>
                  </a:lnTo>
                  <a:lnTo>
                    <a:pt x="257" y="249"/>
                  </a:lnTo>
                  <a:lnTo>
                    <a:pt x="257" y="250"/>
                  </a:lnTo>
                  <a:lnTo>
                    <a:pt x="257" y="250"/>
                  </a:lnTo>
                  <a:lnTo>
                    <a:pt x="259" y="250"/>
                  </a:lnTo>
                  <a:lnTo>
                    <a:pt x="262" y="250"/>
                  </a:lnTo>
                  <a:lnTo>
                    <a:pt x="264" y="249"/>
                  </a:lnTo>
                  <a:lnTo>
                    <a:pt x="264" y="249"/>
                  </a:lnTo>
                  <a:lnTo>
                    <a:pt x="264" y="247"/>
                  </a:lnTo>
                  <a:lnTo>
                    <a:pt x="266" y="245"/>
                  </a:lnTo>
                  <a:lnTo>
                    <a:pt x="267" y="245"/>
                  </a:lnTo>
                  <a:lnTo>
                    <a:pt x="269" y="245"/>
                  </a:lnTo>
                  <a:lnTo>
                    <a:pt x="272" y="247"/>
                  </a:lnTo>
                  <a:lnTo>
                    <a:pt x="276" y="247"/>
                  </a:lnTo>
                  <a:lnTo>
                    <a:pt x="279" y="247"/>
                  </a:lnTo>
                  <a:lnTo>
                    <a:pt x="282" y="247"/>
                  </a:lnTo>
                  <a:lnTo>
                    <a:pt x="284" y="247"/>
                  </a:lnTo>
                  <a:lnTo>
                    <a:pt x="284" y="245"/>
                  </a:lnTo>
                  <a:lnTo>
                    <a:pt x="284" y="245"/>
                  </a:lnTo>
                  <a:lnTo>
                    <a:pt x="284" y="244"/>
                  </a:lnTo>
                  <a:lnTo>
                    <a:pt x="284" y="242"/>
                  </a:lnTo>
                  <a:lnTo>
                    <a:pt x="284" y="241"/>
                  </a:lnTo>
                  <a:lnTo>
                    <a:pt x="285" y="237"/>
                  </a:lnTo>
                  <a:lnTo>
                    <a:pt x="285" y="236"/>
                  </a:lnTo>
                  <a:lnTo>
                    <a:pt x="284" y="234"/>
                  </a:lnTo>
                  <a:lnTo>
                    <a:pt x="284" y="232"/>
                  </a:lnTo>
                  <a:lnTo>
                    <a:pt x="282" y="231"/>
                  </a:lnTo>
                  <a:lnTo>
                    <a:pt x="282" y="229"/>
                  </a:lnTo>
                  <a:lnTo>
                    <a:pt x="282" y="226"/>
                  </a:lnTo>
                  <a:lnTo>
                    <a:pt x="282" y="222"/>
                  </a:lnTo>
                  <a:lnTo>
                    <a:pt x="282" y="221"/>
                  </a:lnTo>
                  <a:lnTo>
                    <a:pt x="282" y="217"/>
                  </a:lnTo>
                  <a:lnTo>
                    <a:pt x="282" y="214"/>
                  </a:lnTo>
                  <a:lnTo>
                    <a:pt x="284" y="211"/>
                  </a:lnTo>
                  <a:lnTo>
                    <a:pt x="285" y="209"/>
                  </a:lnTo>
                  <a:lnTo>
                    <a:pt x="285" y="209"/>
                  </a:lnTo>
                  <a:lnTo>
                    <a:pt x="287" y="209"/>
                  </a:lnTo>
                  <a:lnTo>
                    <a:pt x="289" y="209"/>
                  </a:lnTo>
                  <a:lnTo>
                    <a:pt x="290" y="209"/>
                  </a:lnTo>
                  <a:lnTo>
                    <a:pt x="292" y="208"/>
                  </a:lnTo>
                  <a:lnTo>
                    <a:pt x="295" y="206"/>
                  </a:lnTo>
                  <a:lnTo>
                    <a:pt x="297" y="204"/>
                  </a:lnTo>
                  <a:lnTo>
                    <a:pt x="300" y="203"/>
                  </a:lnTo>
                  <a:lnTo>
                    <a:pt x="304" y="201"/>
                  </a:lnTo>
                  <a:lnTo>
                    <a:pt x="305" y="199"/>
                  </a:lnTo>
                  <a:lnTo>
                    <a:pt x="309" y="196"/>
                  </a:lnTo>
                  <a:lnTo>
                    <a:pt x="310" y="194"/>
                  </a:lnTo>
                  <a:lnTo>
                    <a:pt x="310" y="193"/>
                  </a:lnTo>
                  <a:lnTo>
                    <a:pt x="312" y="193"/>
                  </a:lnTo>
                  <a:lnTo>
                    <a:pt x="312" y="191"/>
                  </a:lnTo>
                  <a:lnTo>
                    <a:pt x="312" y="189"/>
                  </a:lnTo>
                  <a:lnTo>
                    <a:pt x="312" y="188"/>
                  </a:lnTo>
                  <a:lnTo>
                    <a:pt x="313" y="188"/>
                  </a:lnTo>
                  <a:lnTo>
                    <a:pt x="315" y="186"/>
                  </a:lnTo>
                  <a:lnTo>
                    <a:pt x="315" y="186"/>
                  </a:lnTo>
                  <a:lnTo>
                    <a:pt x="317" y="186"/>
                  </a:lnTo>
                  <a:lnTo>
                    <a:pt x="318" y="184"/>
                  </a:lnTo>
                  <a:lnTo>
                    <a:pt x="318" y="184"/>
                  </a:lnTo>
                  <a:lnTo>
                    <a:pt x="318" y="183"/>
                  </a:lnTo>
                  <a:lnTo>
                    <a:pt x="318" y="181"/>
                  </a:lnTo>
                  <a:lnTo>
                    <a:pt x="320" y="178"/>
                  </a:lnTo>
                  <a:lnTo>
                    <a:pt x="322" y="175"/>
                  </a:lnTo>
                  <a:lnTo>
                    <a:pt x="325" y="173"/>
                  </a:lnTo>
                  <a:lnTo>
                    <a:pt x="327" y="170"/>
                  </a:lnTo>
                  <a:lnTo>
                    <a:pt x="328" y="168"/>
                  </a:lnTo>
                  <a:lnTo>
                    <a:pt x="328" y="168"/>
                  </a:lnTo>
                  <a:lnTo>
                    <a:pt x="330" y="166"/>
                  </a:lnTo>
                  <a:lnTo>
                    <a:pt x="330" y="165"/>
                  </a:lnTo>
                  <a:lnTo>
                    <a:pt x="330" y="163"/>
                  </a:lnTo>
                  <a:lnTo>
                    <a:pt x="330" y="161"/>
                  </a:lnTo>
                  <a:lnTo>
                    <a:pt x="328" y="160"/>
                  </a:lnTo>
                  <a:lnTo>
                    <a:pt x="327" y="158"/>
                  </a:lnTo>
                  <a:lnTo>
                    <a:pt x="327" y="155"/>
                  </a:lnTo>
                  <a:lnTo>
                    <a:pt x="327" y="153"/>
                  </a:lnTo>
                  <a:lnTo>
                    <a:pt x="327" y="152"/>
                  </a:lnTo>
                  <a:lnTo>
                    <a:pt x="325" y="150"/>
                  </a:lnTo>
                  <a:lnTo>
                    <a:pt x="325" y="148"/>
                  </a:lnTo>
                  <a:lnTo>
                    <a:pt x="323" y="148"/>
                  </a:lnTo>
                  <a:lnTo>
                    <a:pt x="320" y="147"/>
                  </a:lnTo>
                  <a:lnTo>
                    <a:pt x="320" y="145"/>
                  </a:lnTo>
                  <a:lnTo>
                    <a:pt x="320" y="143"/>
                  </a:lnTo>
                  <a:lnTo>
                    <a:pt x="320" y="142"/>
                  </a:lnTo>
                  <a:lnTo>
                    <a:pt x="318" y="140"/>
                  </a:lnTo>
                  <a:lnTo>
                    <a:pt x="315" y="137"/>
                  </a:lnTo>
                  <a:lnTo>
                    <a:pt x="313" y="137"/>
                  </a:lnTo>
                  <a:lnTo>
                    <a:pt x="310" y="137"/>
                  </a:lnTo>
                  <a:lnTo>
                    <a:pt x="309" y="135"/>
                  </a:lnTo>
                  <a:close/>
                  <a:moveTo>
                    <a:pt x="462" y="0"/>
                  </a:moveTo>
                  <a:lnTo>
                    <a:pt x="465" y="2"/>
                  </a:lnTo>
                  <a:lnTo>
                    <a:pt x="469" y="3"/>
                  </a:lnTo>
                  <a:lnTo>
                    <a:pt x="473" y="7"/>
                  </a:lnTo>
                  <a:lnTo>
                    <a:pt x="477" y="10"/>
                  </a:lnTo>
                  <a:lnTo>
                    <a:pt x="480" y="10"/>
                  </a:lnTo>
                  <a:lnTo>
                    <a:pt x="487" y="11"/>
                  </a:lnTo>
                  <a:lnTo>
                    <a:pt x="493" y="13"/>
                  </a:lnTo>
                  <a:lnTo>
                    <a:pt x="498" y="15"/>
                  </a:lnTo>
                  <a:lnTo>
                    <a:pt x="503" y="16"/>
                  </a:lnTo>
                  <a:lnTo>
                    <a:pt x="505" y="18"/>
                  </a:lnTo>
                  <a:lnTo>
                    <a:pt x="506" y="20"/>
                  </a:lnTo>
                  <a:lnTo>
                    <a:pt x="506" y="23"/>
                  </a:lnTo>
                  <a:lnTo>
                    <a:pt x="506" y="26"/>
                  </a:lnTo>
                  <a:lnTo>
                    <a:pt x="506" y="30"/>
                  </a:lnTo>
                  <a:lnTo>
                    <a:pt x="505" y="33"/>
                  </a:lnTo>
                  <a:lnTo>
                    <a:pt x="501" y="36"/>
                  </a:lnTo>
                  <a:lnTo>
                    <a:pt x="498" y="41"/>
                  </a:lnTo>
                  <a:lnTo>
                    <a:pt x="495" y="46"/>
                  </a:lnTo>
                  <a:lnTo>
                    <a:pt x="492" y="48"/>
                  </a:lnTo>
                  <a:lnTo>
                    <a:pt x="490" y="48"/>
                  </a:lnTo>
                  <a:lnTo>
                    <a:pt x="488" y="49"/>
                  </a:lnTo>
                  <a:lnTo>
                    <a:pt x="485" y="51"/>
                  </a:lnTo>
                  <a:lnTo>
                    <a:pt x="483" y="54"/>
                  </a:lnTo>
                  <a:lnTo>
                    <a:pt x="480" y="58"/>
                  </a:lnTo>
                  <a:lnTo>
                    <a:pt x="477" y="59"/>
                  </a:lnTo>
                  <a:lnTo>
                    <a:pt x="473" y="63"/>
                  </a:lnTo>
                  <a:lnTo>
                    <a:pt x="470" y="64"/>
                  </a:lnTo>
                  <a:lnTo>
                    <a:pt x="469" y="66"/>
                  </a:lnTo>
                  <a:lnTo>
                    <a:pt x="467" y="69"/>
                  </a:lnTo>
                  <a:lnTo>
                    <a:pt x="465" y="71"/>
                  </a:lnTo>
                  <a:lnTo>
                    <a:pt x="454" y="81"/>
                  </a:lnTo>
                  <a:lnTo>
                    <a:pt x="442" y="89"/>
                  </a:lnTo>
                  <a:lnTo>
                    <a:pt x="439" y="91"/>
                  </a:lnTo>
                  <a:lnTo>
                    <a:pt x="436" y="92"/>
                  </a:lnTo>
                  <a:lnTo>
                    <a:pt x="434" y="92"/>
                  </a:lnTo>
                  <a:lnTo>
                    <a:pt x="432" y="95"/>
                  </a:lnTo>
                  <a:lnTo>
                    <a:pt x="431" y="97"/>
                  </a:lnTo>
                  <a:lnTo>
                    <a:pt x="429" y="100"/>
                  </a:lnTo>
                  <a:lnTo>
                    <a:pt x="427" y="102"/>
                  </a:lnTo>
                  <a:lnTo>
                    <a:pt x="422" y="105"/>
                  </a:lnTo>
                  <a:lnTo>
                    <a:pt x="419" y="107"/>
                  </a:lnTo>
                  <a:lnTo>
                    <a:pt x="417" y="112"/>
                  </a:lnTo>
                  <a:lnTo>
                    <a:pt x="416" y="117"/>
                  </a:lnTo>
                  <a:lnTo>
                    <a:pt x="412" y="124"/>
                  </a:lnTo>
                  <a:lnTo>
                    <a:pt x="407" y="132"/>
                  </a:lnTo>
                  <a:lnTo>
                    <a:pt x="398" y="143"/>
                  </a:lnTo>
                  <a:lnTo>
                    <a:pt x="391" y="153"/>
                  </a:lnTo>
                  <a:lnTo>
                    <a:pt x="386" y="160"/>
                  </a:lnTo>
                  <a:lnTo>
                    <a:pt x="386" y="163"/>
                  </a:lnTo>
                  <a:lnTo>
                    <a:pt x="386" y="166"/>
                  </a:lnTo>
                  <a:lnTo>
                    <a:pt x="388" y="166"/>
                  </a:lnTo>
                  <a:lnTo>
                    <a:pt x="389" y="168"/>
                  </a:lnTo>
                  <a:lnTo>
                    <a:pt x="393" y="168"/>
                  </a:lnTo>
                  <a:lnTo>
                    <a:pt x="396" y="168"/>
                  </a:lnTo>
                  <a:lnTo>
                    <a:pt x="399" y="166"/>
                  </a:lnTo>
                  <a:lnTo>
                    <a:pt x="406" y="166"/>
                  </a:lnTo>
                  <a:lnTo>
                    <a:pt x="412" y="165"/>
                  </a:lnTo>
                  <a:lnTo>
                    <a:pt x="419" y="165"/>
                  </a:lnTo>
                  <a:lnTo>
                    <a:pt x="426" y="163"/>
                  </a:lnTo>
                  <a:lnTo>
                    <a:pt x="431" y="160"/>
                  </a:lnTo>
                  <a:lnTo>
                    <a:pt x="442" y="155"/>
                  </a:lnTo>
                  <a:lnTo>
                    <a:pt x="455" y="150"/>
                  </a:lnTo>
                  <a:lnTo>
                    <a:pt x="465" y="148"/>
                  </a:lnTo>
                  <a:lnTo>
                    <a:pt x="473" y="148"/>
                  </a:lnTo>
                  <a:lnTo>
                    <a:pt x="485" y="152"/>
                  </a:lnTo>
                  <a:lnTo>
                    <a:pt x="497" y="155"/>
                  </a:lnTo>
                  <a:lnTo>
                    <a:pt x="503" y="161"/>
                  </a:lnTo>
                  <a:lnTo>
                    <a:pt x="508" y="171"/>
                  </a:lnTo>
                  <a:lnTo>
                    <a:pt x="511" y="186"/>
                  </a:lnTo>
                  <a:lnTo>
                    <a:pt x="511" y="194"/>
                  </a:lnTo>
                  <a:lnTo>
                    <a:pt x="510" y="209"/>
                  </a:lnTo>
                  <a:lnTo>
                    <a:pt x="505" y="226"/>
                  </a:lnTo>
                  <a:lnTo>
                    <a:pt x="505" y="231"/>
                  </a:lnTo>
                  <a:lnTo>
                    <a:pt x="505" y="236"/>
                  </a:lnTo>
                  <a:lnTo>
                    <a:pt x="503" y="239"/>
                  </a:lnTo>
                  <a:lnTo>
                    <a:pt x="503" y="242"/>
                  </a:lnTo>
                  <a:lnTo>
                    <a:pt x="501" y="244"/>
                  </a:lnTo>
                  <a:lnTo>
                    <a:pt x="500" y="247"/>
                  </a:lnTo>
                  <a:lnTo>
                    <a:pt x="497" y="250"/>
                  </a:lnTo>
                  <a:lnTo>
                    <a:pt x="497" y="252"/>
                  </a:lnTo>
                  <a:lnTo>
                    <a:pt x="497" y="257"/>
                  </a:lnTo>
                  <a:lnTo>
                    <a:pt x="497" y="259"/>
                  </a:lnTo>
                  <a:lnTo>
                    <a:pt x="498" y="260"/>
                  </a:lnTo>
                  <a:lnTo>
                    <a:pt x="500" y="262"/>
                  </a:lnTo>
                  <a:lnTo>
                    <a:pt x="501" y="264"/>
                  </a:lnTo>
                  <a:lnTo>
                    <a:pt x="503" y="265"/>
                  </a:lnTo>
                  <a:lnTo>
                    <a:pt x="501" y="269"/>
                  </a:lnTo>
                  <a:lnTo>
                    <a:pt x="500" y="275"/>
                  </a:lnTo>
                  <a:lnTo>
                    <a:pt x="498" y="280"/>
                  </a:lnTo>
                  <a:lnTo>
                    <a:pt x="497" y="285"/>
                  </a:lnTo>
                  <a:lnTo>
                    <a:pt x="492" y="290"/>
                  </a:lnTo>
                  <a:lnTo>
                    <a:pt x="487" y="293"/>
                  </a:lnTo>
                  <a:lnTo>
                    <a:pt x="483" y="300"/>
                  </a:lnTo>
                  <a:lnTo>
                    <a:pt x="480" y="306"/>
                  </a:lnTo>
                  <a:lnTo>
                    <a:pt x="475" y="315"/>
                  </a:lnTo>
                  <a:lnTo>
                    <a:pt x="469" y="331"/>
                  </a:lnTo>
                  <a:lnTo>
                    <a:pt x="462" y="349"/>
                  </a:lnTo>
                  <a:lnTo>
                    <a:pt x="459" y="354"/>
                  </a:lnTo>
                  <a:lnTo>
                    <a:pt x="455" y="358"/>
                  </a:lnTo>
                  <a:lnTo>
                    <a:pt x="450" y="359"/>
                  </a:lnTo>
                  <a:lnTo>
                    <a:pt x="449" y="361"/>
                  </a:lnTo>
                  <a:lnTo>
                    <a:pt x="445" y="361"/>
                  </a:lnTo>
                  <a:lnTo>
                    <a:pt x="445" y="361"/>
                  </a:lnTo>
                  <a:lnTo>
                    <a:pt x="444" y="362"/>
                  </a:lnTo>
                  <a:lnTo>
                    <a:pt x="442" y="364"/>
                  </a:lnTo>
                  <a:lnTo>
                    <a:pt x="440" y="367"/>
                  </a:lnTo>
                  <a:lnTo>
                    <a:pt x="436" y="371"/>
                  </a:lnTo>
                  <a:lnTo>
                    <a:pt x="431" y="372"/>
                  </a:lnTo>
                  <a:lnTo>
                    <a:pt x="426" y="377"/>
                  </a:lnTo>
                  <a:lnTo>
                    <a:pt x="422" y="379"/>
                  </a:lnTo>
                  <a:lnTo>
                    <a:pt x="419" y="379"/>
                  </a:lnTo>
                  <a:lnTo>
                    <a:pt x="416" y="381"/>
                  </a:lnTo>
                  <a:lnTo>
                    <a:pt x="414" y="381"/>
                  </a:lnTo>
                  <a:lnTo>
                    <a:pt x="412" y="381"/>
                  </a:lnTo>
                  <a:lnTo>
                    <a:pt x="412" y="381"/>
                  </a:lnTo>
                  <a:lnTo>
                    <a:pt x="409" y="382"/>
                  </a:lnTo>
                  <a:lnTo>
                    <a:pt x="407" y="384"/>
                  </a:lnTo>
                  <a:lnTo>
                    <a:pt x="406" y="384"/>
                  </a:lnTo>
                  <a:lnTo>
                    <a:pt x="404" y="384"/>
                  </a:lnTo>
                  <a:lnTo>
                    <a:pt x="399" y="386"/>
                  </a:lnTo>
                  <a:lnTo>
                    <a:pt x="398" y="386"/>
                  </a:lnTo>
                  <a:lnTo>
                    <a:pt x="396" y="387"/>
                  </a:lnTo>
                  <a:lnTo>
                    <a:pt x="393" y="390"/>
                  </a:lnTo>
                  <a:lnTo>
                    <a:pt x="389" y="394"/>
                  </a:lnTo>
                  <a:lnTo>
                    <a:pt x="386" y="397"/>
                  </a:lnTo>
                  <a:lnTo>
                    <a:pt x="384" y="402"/>
                  </a:lnTo>
                  <a:lnTo>
                    <a:pt x="383" y="418"/>
                  </a:lnTo>
                  <a:lnTo>
                    <a:pt x="383" y="432"/>
                  </a:lnTo>
                  <a:lnTo>
                    <a:pt x="383" y="438"/>
                  </a:lnTo>
                  <a:lnTo>
                    <a:pt x="384" y="443"/>
                  </a:lnTo>
                  <a:lnTo>
                    <a:pt x="384" y="447"/>
                  </a:lnTo>
                  <a:lnTo>
                    <a:pt x="384" y="447"/>
                  </a:lnTo>
                  <a:lnTo>
                    <a:pt x="384" y="448"/>
                  </a:lnTo>
                  <a:lnTo>
                    <a:pt x="386" y="450"/>
                  </a:lnTo>
                  <a:lnTo>
                    <a:pt x="386" y="451"/>
                  </a:lnTo>
                  <a:lnTo>
                    <a:pt x="388" y="456"/>
                  </a:lnTo>
                  <a:lnTo>
                    <a:pt x="386" y="461"/>
                  </a:lnTo>
                  <a:lnTo>
                    <a:pt x="384" y="465"/>
                  </a:lnTo>
                  <a:lnTo>
                    <a:pt x="384" y="466"/>
                  </a:lnTo>
                  <a:lnTo>
                    <a:pt x="384" y="468"/>
                  </a:lnTo>
                  <a:lnTo>
                    <a:pt x="383" y="470"/>
                  </a:lnTo>
                  <a:lnTo>
                    <a:pt x="383" y="471"/>
                  </a:lnTo>
                  <a:lnTo>
                    <a:pt x="381" y="476"/>
                  </a:lnTo>
                  <a:lnTo>
                    <a:pt x="381" y="499"/>
                  </a:lnTo>
                  <a:lnTo>
                    <a:pt x="381" y="521"/>
                  </a:lnTo>
                  <a:lnTo>
                    <a:pt x="381" y="526"/>
                  </a:lnTo>
                  <a:lnTo>
                    <a:pt x="379" y="532"/>
                  </a:lnTo>
                  <a:lnTo>
                    <a:pt x="379" y="537"/>
                  </a:lnTo>
                  <a:lnTo>
                    <a:pt x="378" y="540"/>
                  </a:lnTo>
                  <a:lnTo>
                    <a:pt x="378" y="542"/>
                  </a:lnTo>
                  <a:lnTo>
                    <a:pt x="378" y="547"/>
                  </a:lnTo>
                  <a:lnTo>
                    <a:pt x="378" y="552"/>
                  </a:lnTo>
                  <a:lnTo>
                    <a:pt x="376" y="559"/>
                  </a:lnTo>
                  <a:lnTo>
                    <a:pt x="375" y="564"/>
                  </a:lnTo>
                  <a:lnTo>
                    <a:pt x="371" y="570"/>
                  </a:lnTo>
                  <a:lnTo>
                    <a:pt x="370" y="575"/>
                  </a:lnTo>
                  <a:lnTo>
                    <a:pt x="370" y="578"/>
                  </a:lnTo>
                  <a:lnTo>
                    <a:pt x="370" y="582"/>
                  </a:lnTo>
                  <a:lnTo>
                    <a:pt x="373" y="590"/>
                  </a:lnTo>
                  <a:lnTo>
                    <a:pt x="373" y="601"/>
                  </a:lnTo>
                  <a:lnTo>
                    <a:pt x="373" y="613"/>
                  </a:lnTo>
                  <a:lnTo>
                    <a:pt x="370" y="621"/>
                  </a:lnTo>
                  <a:lnTo>
                    <a:pt x="365" y="629"/>
                  </a:lnTo>
                  <a:lnTo>
                    <a:pt x="360" y="636"/>
                  </a:lnTo>
                  <a:lnTo>
                    <a:pt x="355" y="639"/>
                  </a:lnTo>
                  <a:lnTo>
                    <a:pt x="351" y="641"/>
                  </a:lnTo>
                  <a:lnTo>
                    <a:pt x="348" y="639"/>
                  </a:lnTo>
                  <a:lnTo>
                    <a:pt x="345" y="638"/>
                  </a:lnTo>
                  <a:lnTo>
                    <a:pt x="342" y="634"/>
                  </a:lnTo>
                  <a:lnTo>
                    <a:pt x="338" y="629"/>
                  </a:lnTo>
                  <a:lnTo>
                    <a:pt x="335" y="624"/>
                  </a:lnTo>
                  <a:lnTo>
                    <a:pt x="333" y="618"/>
                  </a:lnTo>
                  <a:lnTo>
                    <a:pt x="330" y="610"/>
                  </a:lnTo>
                  <a:lnTo>
                    <a:pt x="328" y="605"/>
                  </a:lnTo>
                  <a:lnTo>
                    <a:pt x="328" y="601"/>
                  </a:lnTo>
                  <a:lnTo>
                    <a:pt x="328" y="598"/>
                  </a:lnTo>
                  <a:lnTo>
                    <a:pt x="327" y="595"/>
                  </a:lnTo>
                  <a:lnTo>
                    <a:pt x="327" y="593"/>
                  </a:lnTo>
                  <a:lnTo>
                    <a:pt x="328" y="590"/>
                  </a:lnTo>
                  <a:lnTo>
                    <a:pt x="327" y="580"/>
                  </a:lnTo>
                  <a:lnTo>
                    <a:pt x="325" y="568"/>
                  </a:lnTo>
                  <a:lnTo>
                    <a:pt x="323" y="555"/>
                  </a:lnTo>
                  <a:lnTo>
                    <a:pt x="322" y="545"/>
                  </a:lnTo>
                  <a:lnTo>
                    <a:pt x="322" y="536"/>
                  </a:lnTo>
                  <a:lnTo>
                    <a:pt x="318" y="527"/>
                  </a:lnTo>
                  <a:lnTo>
                    <a:pt x="317" y="521"/>
                  </a:lnTo>
                  <a:lnTo>
                    <a:pt x="317" y="511"/>
                  </a:lnTo>
                  <a:lnTo>
                    <a:pt x="320" y="503"/>
                  </a:lnTo>
                  <a:lnTo>
                    <a:pt x="322" y="498"/>
                  </a:lnTo>
                  <a:lnTo>
                    <a:pt x="323" y="493"/>
                  </a:lnTo>
                  <a:lnTo>
                    <a:pt x="323" y="489"/>
                  </a:lnTo>
                  <a:lnTo>
                    <a:pt x="322" y="484"/>
                  </a:lnTo>
                  <a:lnTo>
                    <a:pt x="322" y="481"/>
                  </a:lnTo>
                  <a:lnTo>
                    <a:pt x="320" y="478"/>
                  </a:lnTo>
                  <a:lnTo>
                    <a:pt x="318" y="475"/>
                  </a:lnTo>
                  <a:lnTo>
                    <a:pt x="318" y="471"/>
                  </a:lnTo>
                  <a:lnTo>
                    <a:pt x="318" y="468"/>
                  </a:lnTo>
                  <a:lnTo>
                    <a:pt x="318" y="463"/>
                  </a:lnTo>
                  <a:lnTo>
                    <a:pt x="320" y="448"/>
                  </a:lnTo>
                  <a:lnTo>
                    <a:pt x="322" y="433"/>
                  </a:lnTo>
                  <a:lnTo>
                    <a:pt x="322" y="423"/>
                  </a:lnTo>
                  <a:lnTo>
                    <a:pt x="323" y="420"/>
                  </a:lnTo>
                  <a:lnTo>
                    <a:pt x="323" y="418"/>
                  </a:lnTo>
                  <a:lnTo>
                    <a:pt x="325" y="415"/>
                  </a:lnTo>
                  <a:lnTo>
                    <a:pt x="325" y="415"/>
                  </a:lnTo>
                  <a:lnTo>
                    <a:pt x="325" y="412"/>
                  </a:lnTo>
                  <a:lnTo>
                    <a:pt x="325" y="402"/>
                  </a:lnTo>
                  <a:lnTo>
                    <a:pt x="323" y="389"/>
                  </a:lnTo>
                  <a:lnTo>
                    <a:pt x="323" y="377"/>
                  </a:lnTo>
                  <a:lnTo>
                    <a:pt x="323" y="369"/>
                  </a:lnTo>
                  <a:lnTo>
                    <a:pt x="320" y="358"/>
                  </a:lnTo>
                  <a:lnTo>
                    <a:pt x="313" y="348"/>
                  </a:lnTo>
                  <a:lnTo>
                    <a:pt x="307" y="338"/>
                  </a:lnTo>
                  <a:lnTo>
                    <a:pt x="304" y="333"/>
                  </a:lnTo>
                  <a:lnTo>
                    <a:pt x="300" y="331"/>
                  </a:lnTo>
                  <a:lnTo>
                    <a:pt x="295" y="330"/>
                  </a:lnTo>
                  <a:lnTo>
                    <a:pt x="292" y="330"/>
                  </a:lnTo>
                  <a:lnTo>
                    <a:pt x="287" y="330"/>
                  </a:lnTo>
                  <a:lnTo>
                    <a:pt x="285" y="330"/>
                  </a:lnTo>
                  <a:lnTo>
                    <a:pt x="282" y="330"/>
                  </a:lnTo>
                  <a:lnTo>
                    <a:pt x="279" y="330"/>
                  </a:lnTo>
                  <a:lnTo>
                    <a:pt x="277" y="328"/>
                  </a:lnTo>
                  <a:lnTo>
                    <a:pt x="276" y="326"/>
                  </a:lnTo>
                  <a:lnTo>
                    <a:pt x="276" y="325"/>
                  </a:lnTo>
                  <a:lnTo>
                    <a:pt x="276" y="321"/>
                  </a:lnTo>
                  <a:lnTo>
                    <a:pt x="276" y="320"/>
                  </a:lnTo>
                  <a:lnTo>
                    <a:pt x="276" y="318"/>
                  </a:lnTo>
                  <a:lnTo>
                    <a:pt x="274" y="315"/>
                  </a:lnTo>
                  <a:lnTo>
                    <a:pt x="272" y="311"/>
                  </a:lnTo>
                  <a:lnTo>
                    <a:pt x="272" y="308"/>
                  </a:lnTo>
                  <a:lnTo>
                    <a:pt x="271" y="306"/>
                  </a:lnTo>
                  <a:lnTo>
                    <a:pt x="269" y="305"/>
                  </a:lnTo>
                  <a:lnTo>
                    <a:pt x="267" y="303"/>
                  </a:lnTo>
                  <a:lnTo>
                    <a:pt x="264" y="301"/>
                  </a:lnTo>
                  <a:lnTo>
                    <a:pt x="264" y="298"/>
                  </a:lnTo>
                  <a:lnTo>
                    <a:pt x="262" y="297"/>
                  </a:lnTo>
                  <a:lnTo>
                    <a:pt x="262" y="293"/>
                  </a:lnTo>
                  <a:lnTo>
                    <a:pt x="259" y="292"/>
                  </a:lnTo>
                  <a:lnTo>
                    <a:pt x="257" y="290"/>
                  </a:lnTo>
                  <a:lnTo>
                    <a:pt x="252" y="292"/>
                  </a:lnTo>
                  <a:lnTo>
                    <a:pt x="251" y="293"/>
                  </a:lnTo>
                  <a:lnTo>
                    <a:pt x="249" y="295"/>
                  </a:lnTo>
                  <a:lnTo>
                    <a:pt x="248" y="298"/>
                  </a:lnTo>
                  <a:lnTo>
                    <a:pt x="248" y="301"/>
                  </a:lnTo>
                  <a:lnTo>
                    <a:pt x="246" y="305"/>
                  </a:lnTo>
                  <a:lnTo>
                    <a:pt x="244" y="308"/>
                  </a:lnTo>
                  <a:lnTo>
                    <a:pt x="241" y="313"/>
                  </a:lnTo>
                  <a:lnTo>
                    <a:pt x="238" y="315"/>
                  </a:lnTo>
                  <a:lnTo>
                    <a:pt x="234" y="318"/>
                  </a:lnTo>
                  <a:lnTo>
                    <a:pt x="233" y="320"/>
                  </a:lnTo>
                  <a:lnTo>
                    <a:pt x="229" y="323"/>
                  </a:lnTo>
                  <a:lnTo>
                    <a:pt x="224" y="333"/>
                  </a:lnTo>
                  <a:lnTo>
                    <a:pt x="218" y="343"/>
                  </a:lnTo>
                  <a:lnTo>
                    <a:pt x="208" y="353"/>
                  </a:lnTo>
                  <a:lnTo>
                    <a:pt x="201" y="356"/>
                  </a:lnTo>
                  <a:lnTo>
                    <a:pt x="196" y="361"/>
                  </a:lnTo>
                  <a:lnTo>
                    <a:pt x="193" y="366"/>
                  </a:lnTo>
                  <a:lnTo>
                    <a:pt x="188" y="369"/>
                  </a:lnTo>
                  <a:lnTo>
                    <a:pt x="185" y="372"/>
                  </a:lnTo>
                  <a:lnTo>
                    <a:pt x="180" y="377"/>
                  </a:lnTo>
                  <a:lnTo>
                    <a:pt x="177" y="382"/>
                  </a:lnTo>
                  <a:lnTo>
                    <a:pt x="175" y="387"/>
                  </a:lnTo>
                  <a:lnTo>
                    <a:pt x="172" y="392"/>
                  </a:lnTo>
                  <a:lnTo>
                    <a:pt x="168" y="397"/>
                  </a:lnTo>
                  <a:lnTo>
                    <a:pt x="165" y="402"/>
                  </a:lnTo>
                  <a:lnTo>
                    <a:pt x="160" y="405"/>
                  </a:lnTo>
                  <a:lnTo>
                    <a:pt x="157" y="410"/>
                  </a:lnTo>
                  <a:lnTo>
                    <a:pt x="155" y="414"/>
                  </a:lnTo>
                  <a:lnTo>
                    <a:pt x="154" y="418"/>
                  </a:lnTo>
                  <a:lnTo>
                    <a:pt x="150" y="422"/>
                  </a:lnTo>
                  <a:lnTo>
                    <a:pt x="147" y="427"/>
                  </a:lnTo>
                  <a:lnTo>
                    <a:pt x="144" y="432"/>
                  </a:lnTo>
                  <a:lnTo>
                    <a:pt x="139" y="433"/>
                  </a:lnTo>
                  <a:lnTo>
                    <a:pt x="135" y="435"/>
                  </a:lnTo>
                  <a:lnTo>
                    <a:pt x="124" y="440"/>
                  </a:lnTo>
                  <a:lnTo>
                    <a:pt x="114" y="445"/>
                  </a:lnTo>
                  <a:lnTo>
                    <a:pt x="104" y="451"/>
                  </a:lnTo>
                  <a:lnTo>
                    <a:pt x="104" y="453"/>
                  </a:lnTo>
                  <a:lnTo>
                    <a:pt x="102" y="455"/>
                  </a:lnTo>
                  <a:lnTo>
                    <a:pt x="93" y="470"/>
                  </a:lnTo>
                  <a:lnTo>
                    <a:pt x="86" y="486"/>
                  </a:lnTo>
                  <a:lnTo>
                    <a:pt x="84" y="489"/>
                  </a:lnTo>
                  <a:lnTo>
                    <a:pt x="81" y="491"/>
                  </a:lnTo>
                  <a:lnTo>
                    <a:pt x="79" y="491"/>
                  </a:lnTo>
                  <a:lnTo>
                    <a:pt x="78" y="491"/>
                  </a:lnTo>
                  <a:lnTo>
                    <a:pt x="76" y="493"/>
                  </a:lnTo>
                  <a:lnTo>
                    <a:pt x="73" y="494"/>
                  </a:lnTo>
                  <a:lnTo>
                    <a:pt x="71" y="498"/>
                  </a:lnTo>
                  <a:lnTo>
                    <a:pt x="69" y="499"/>
                  </a:lnTo>
                  <a:lnTo>
                    <a:pt x="68" y="501"/>
                  </a:lnTo>
                  <a:lnTo>
                    <a:pt x="64" y="503"/>
                  </a:lnTo>
                  <a:lnTo>
                    <a:pt x="63" y="506"/>
                  </a:lnTo>
                  <a:lnTo>
                    <a:pt x="61" y="507"/>
                  </a:lnTo>
                  <a:lnTo>
                    <a:pt x="60" y="509"/>
                  </a:lnTo>
                  <a:lnTo>
                    <a:pt x="60" y="509"/>
                  </a:lnTo>
                  <a:lnTo>
                    <a:pt x="58" y="509"/>
                  </a:lnTo>
                  <a:lnTo>
                    <a:pt x="56" y="509"/>
                  </a:lnTo>
                  <a:lnTo>
                    <a:pt x="55" y="507"/>
                  </a:lnTo>
                  <a:lnTo>
                    <a:pt x="53" y="506"/>
                  </a:lnTo>
                  <a:lnTo>
                    <a:pt x="48" y="504"/>
                  </a:lnTo>
                  <a:lnTo>
                    <a:pt x="43" y="503"/>
                  </a:lnTo>
                  <a:lnTo>
                    <a:pt x="40" y="503"/>
                  </a:lnTo>
                  <a:lnTo>
                    <a:pt x="38" y="501"/>
                  </a:lnTo>
                  <a:lnTo>
                    <a:pt x="36" y="499"/>
                  </a:lnTo>
                  <a:lnTo>
                    <a:pt x="33" y="496"/>
                  </a:lnTo>
                  <a:lnTo>
                    <a:pt x="32" y="493"/>
                  </a:lnTo>
                  <a:lnTo>
                    <a:pt x="28" y="489"/>
                  </a:lnTo>
                  <a:lnTo>
                    <a:pt x="27" y="486"/>
                  </a:lnTo>
                  <a:lnTo>
                    <a:pt x="25" y="484"/>
                  </a:lnTo>
                  <a:lnTo>
                    <a:pt x="22" y="481"/>
                  </a:lnTo>
                  <a:lnTo>
                    <a:pt x="20" y="478"/>
                  </a:lnTo>
                  <a:lnTo>
                    <a:pt x="17" y="475"/>
                  </a:lnTo>
                  <a:lnTo>
                    <a:pt x="17" y="475"/>
                  </a:lnTo>
                  <a:lnTo>
                    <a:pt x="15" y="473"/>
                  </a:lnTo>
                  <a:lnTo>
                    <a:pt x="15" y="471"/>
                  </a:lnTo>
                  <a:lnTo>
                    <a:pt x="13" y="470"/>
                  </a:lnTo>
                  <a:lnTo>
                    <a:pt x="13" y="468"/>
                  </a:lnTo>
                  <a:lnTo>
                    <a:pt x="13" y="465"/>
                  </a:lnTo>
                  <a:lnTo>
                    <a:pt x="13" y="463"/>
                  </a:lnTo>
                  <a:lnTo>
                    <a:pt x="12" y="461"/>
                  </a:lnTo>
                  <a:lnTo>
                    <a:pt x="12" y="458"/>
                  </a:lnTo>
                  <a:lnTo>
                    <a:pt x="10" y="455"/>
                  </a:lnTo>
                  <a:lnTo>
                    <a:pt x="8" y="451"/>
                  </a:lnTo>
                  <a:lnTo>
                    <a:pt x="7" y="450"/>
                  </a:lnTo>
                  <a:lnTo>
                    <a:pt x="7" y="447"/>
                  </a:lnTo>
                  <a:lnTo>
                    <a:pt x="5" y="443"/>
                  </a:lnTo>
                  <a:lnTo>
                    <a:pt x="3" y="440"/>
                  </a:lnTo>
                  <a:lnTo>
                    <a:pt x="3" y="437"/>
                  </a:lnTo>
                  <a:lnTo>
                    <a:pt x="2" y="435"/>
                  </a:lnTo>
                  <a:lnTo>
                    <a:pt x="2" y="433"/>
                  </a:lnTo>
                  <a:lnTo>
                    <a:pt x="2" y="430"/>
                  </a:lnTo>
                  <a:lnTo>
                    <a:pt x="2" y="427"/>
                  </a:lnTo>
                  <a:lnTo>
                    <a:pt x="2" y="423"/>
                  </a:lnTo>
                  <a:lnTo>
                    <a:pt x="2" y="422"/>
                  </a:lnTo>
                  <a:lnTo>
                    <a:pt x="3" y="418"/>
                  </a:lnTo>
                  <a:lnTo>
                    <a:pt x="3" y="415"/>
                  </a:lnTo>
                  <a:lnTo>
                    <a:pt x="5" y="414"/>
                  </a:lnTo>
                  <a:lnTo>
                    <a:pt x="3" y="410"/>
                  </a:lnTo>
                  <a:lnTo>
                    <a:pt x="3" y="410"/>
                  </a:lnTo>
                  <a:lnTo>
                    <a:pt x="2" y="409"/>
                  </a:lnTo>
                  <a:lnTo>
                    <a:pt x="2" y="407"/>
                  </a:lnTo>
                  <a:lnTo>
                    <a:pt x="0" y="405"/>
                  </a:lnTo>
                  <a:lnTo>
                    <a:pt x="0" y="404"/>
                  </a:lnTo>
                  <a:lnTo>
                    <a:pt x="0" y="404"/>
                  </a:lnTo>
                  <a:lnTo>
                    <a:pt x="0" y="402"/>
                  </a:lnTo>
                  <a:lnTo>
                    <a:pt x="2" y="402"/>
                  </a:lnTo>
                  <a:lnTo>
                    <a:pt x="3" y="400"/>
                  </a:lnTo>
                  <a:lnTo>
                    <a:pt x="5" y="397"/>
                  </a:lnTo>
                  <a:lnTo>
                    <a:pt x="7" y="392"/>
                  </a:lnTo>
                  <a:lnTo>
                    <a:pt x="8" y="389"/>
                  </a:lnTo>
                  <a:lnTo>
                    <a:pt x="10" y="386"/>
                  </a:lnTo>
                  <a:lnTo>
                    <a:pt x="12" y="381"/>
                  </a:lnTo>
                  <a:lnTo>
                    <a:pt x="13" y="377"/>
                  </a:lnTo>
                  <a:lnTo>
                    <a:pt x="13" y="372"/>
                  </a:lnTo>
                  <a:lnTo>
                    <a:pt x="13" y="372"/>
                  </a:lnTo>
                  <a:lnTo>
                    <a:pt x="13" y="371"/>
                  </a:lnTo>
                  <a:lnTo>
                    <a:pt x="13" y="369"/>
                  </a:lnTo>
                  <a:lnTo>
                    <a:pt x="13" y="367"/>
                  </a:lnTo>
                  <a:lnTo>
                    <a:pt x="13" y="367"/>
                  </a:lnTo>
                  <a:lnTo>
                    <a:pt x="13" y="367"/>
                  </a:lnTo>
                  <a:lnTo>
                    <a:pt x="15" y="366"/>
                  </a:lnTo>
                  <a:lnTo>
                    <a:pt x="15" y="364"/>
                  </a:lnTo>
                  <a:lnTo>
                    <a:pt x="15" y="361"/>
                  </a:lnTo>
                  <a:lnTo>
                    <a:pt x="15" y="359"/>
                  </a:lnTo>
                  <a:lnTo>
                    <a:pt x="13" y="356"/>
                  </a:lnTo>
                  <a:lnTo>
                    <a:pt x="13" y="356"/>
                  </a:lnTo>
                  <a:lnTo>
                    <a:pt x="13" y="354"/>
                  </a:lnTo>
                  <a:lnTo>
                    <a:pt x="13" y="353"/>
                  </a:lnTo>
                  <a:lnTo>
                    <a:pt x="15" y="351"/>
                  </a:lnTo>
                  <a:lnTo>
                    <a:pt x="15" y="351"/>
                  </a:lnTo>
                  <a:lnTo>
                    <a:pt x="17" y="349"/>
                  </a:lnTo>
                  <a:lnTo>
                    <a:pt x="17" y="348"/>
                  </a:lnTo>
                  <a:lnTo>
                    <a:pt x="17" y="344"/>
                  </a:lnTo>
                  <a:lnTo>
                    <a:pt x="17" y="339"/>
                  </a:lnTo>
                  <a:lnTo>
                    <a:pt x="17" y="331"/>
                  </a:lnTo>
                  <a:lnTo>
                    <a:pt x="17" y="323"/>
                  </a:lnTo>
                  <a:lnTo>
                    <a:pt x="17" y="318"/>
                  </a:lnTo>
                  <a:lnTo>
                    <a:pt x="17" y="318"/>
                  </a:lnTo>
                  <a:lnTo>
                    <a:pt x="18" y="316"/>
                  </a:lnTo>
                  <a:lnTo>
                    <a:pt x="18" y="315"/>
                  </a:lnTo>
                  <a:lnTo>
                    <a:pt x="20" y="315"/>
                  </a:lnTo>
                  <a:lnTo>
                    <a:pt x="20" y="311"/>
                  </a:lnTo>
                  <a:lnTo>
                    <a:pt x="18" y="308"/>
                  </a:lnTo>
                  <a:lnTo>
                    <a:pt x="18" y="305"/>
                  </a:lnTo>
                  <a:lnTo>
                    <a:pt x="18" y="300"/>
                  </a:lnTo>
                  <a:lnTo>
                    <a:pt x="18" y="297"/>
                  </a:lnTo>
                  <a:lnTo>
                    <a:pt x="18" y="293"/>
                  </a:lnTo>
                  <a:lnTo>
                    <a:pt x="18" y="288"/>
                  </a:lnTo>
                  <a:lnTo>
                    <a:pt x="20" y="283"/>
                  </a:lnTo>
                  <a:lnTo>
                    <a:pt x="22" y="277"/>
                  </a:lnTo>
                  <a:lnTo>
                    <a:pt x="23" y="272"/>
                  </a:lnTo>
                  <a:lnTo>
                    <a:pt x="25" y="269"/>
                  </a:lnTo>
                  <a:lnTo>
                    <a:pt x="27" y="267"/>
                  </a:lnTo>
                  <a:lnTo>
                    <a:pt x="28" y="267"/>
                  </a:lnTo>
                  <a:lnTo>
                    <a:pt x="27" y="262"/>
                  </a:lnTo>
                  <a:lnTo>
                    <a:pt x="27" y="254"/>
                  </a:lnTo>
                  <a:lnTo>
                    <a:pt x="27" y="241"/>
                  </a:lnTo>
                  <a:lnTo>
                    <a:pt x="28" y="224"/>
                  </a:lnTo>
                  <a:lnTo>
                    <a:pt x="28" y="208"/>
                  </a:lnTo>
                  <a:lnTo>
                    <a:pt x="30" y="199"/>
                  </a:lnTo>
                  <a:lnTo>
                    <a:pt x="30" y="198"/>
                  </a:lnTo>
                  <a:lnTo>
                    <a:pt x="30" y="194"/>
                  </a:lnTo>
                  <a:lnTo>
                    <a:pt x="28" y="186"/>
                  </a:lnTo>
                  <a:lnTo>
                    <a:pt x="28" y="171"/>
                  </a:lnTo>
                  <a:lnTo>
                    <a:pt x="32" y="152"/>
                  </a:lnTo>
                  <a:lnTo>
                    <a:pt x="32" y="152"/>
                  </a:lnTo>
                  <a:lnTo>
                    <a:pt x="30" y="150"/>
                  </a:lnTo>
                  <a:lnTo>
                    <a:pt x="30" y="148"/>
                  </a:lnTo>
                  <a:lnTo>
                    <a:pt x="30" y="145"/>
                  </a:lnTo>
                  <a:lnTo>
                    <a:pt x="32" y="140"/>
                  </a:lnTo>
                  <a:lnTo>
                    <a:pt x="32" y="132"/>
                  </a:lnTo>
                  <a:lnTo>
                    <a:pt x="30" y="120"/>
                  </a:lnTo>
                  <a:lnTo>
                    <a:pt x="27" y="105"/>
                  </a:lnTo>
                  <a:lnTo>
                    <a:pt x="23" y="94"/>
                  </a:lnTo>
                  <a:lnTo>
                    <a:pt x="22" y="84"/>
                  </a:lnTo>
                  <a:lnTo>
                    <a:pt x="20" y="82"/>
                  </a:lnTo>
                  <a:lnTo>
                    <a:pt x="18" y="81"/>
                  </a:lnTo>
                  <a:lnTo>
                    <a:pt x="17" y="79"/>
                  </a:lnTo>
                  <a:lnTo>
                    <a:pt x="15" y="79"/>
                  </a:lnTo>
                  <a:lnTo>
                    <a:pt x="13" y="76"/>
                  </a:lnTo>
                  <a:lnTo>
                    <a:pt x="13" y="74"/>
                  </a:lnTo>
                  <a:lnTo>
                    <a:pt x="15" y="67"/>
                  </a:lnTo>
                  <a:lnTo>
                    <a:pt x="18" y="64"/>
                  </a:lnTo>
                  <a:lnTo>
                    <a:pt x="23" y="61"/>
                  </a:lnTo>
                  <a:lnTo>
                    <a:pt x="27" y="58"/>
                  </a:lnTo>
                  <a:lnTo>
                    <a:pt x="30" y="58"/>
                  </a:lnTo>
                  <a:lnTo>
                    <a:pt x="33" y="58"/>
                  </a:lnTo>
                  <a:lnTo>
                    <a:pt x="38" y="59"/>
                  </a:lnTo>
                  <a:lnTo>
                    <a:pt x="43" y="63"/>
                  </a:lnTo>
                  <a:lnTo>
                    <a:pt x="50" y="67"/>
                  </a:lnTo>
                  <a:lnTo>
                    <a:pt x="56" y="69"/>
                  </a:lnTo>
                  <a:lnTo>
                    <a:pt x="63" y="72"/>
                  </a:lnTo>
                  <a:lnTo>
                    <a:pt x="66" y="74"/>
                  </a:lnTo>
                  <a:lnTo>
                    <a:pt x="68" y="76"/>
                  </a:lnTo>
                  <a:lnTo>
                    <a:pt x="69" y="77"/>
                  </a:lnTo>
                  <a:lnTo>
                    <a:pt x="69" y="77"/>
                  </a:lnTo>
                  <a:lnTo>
                    <a:pt x="71" y="79"/>
                  </a:lnTo>
                  <a:lnTo>
                    <a:pt x="73" y="82"/>
                  </a:lnTo>
                  <a:lnTo>
                    <a:pt x="76" y="84"/>
                  </a:lnTo>
                  <a:lnTo>
                    <a:pt x="78" y="87"/>
                  </a:lnTo>
                  <a:lnTo>
                    <a:pt x="79" y="89"/>
                  </a:lnTo>
                  <a:lnTo>
                    <a:pt x="83" y="91"/>
                  </a:lnTo>
                  <a:lnTo>
                    <a:pt x="83" y="92"/>
                  </a:lnTo>
                  <a:lnTo>
                    <a:pt x="83" y="94"/>
                  </a:lnTo>
                  <a:lnTo>
                    <a:pt x="83" y="94"/>
                  </a:lnTo>
                  <a:lnTo>
                    <a:pt x="84" y="95"/>
                  </a:lnTo>
                  <a:lnTo>
                    <a:pt x="84" y="97"/>
                  </a:lnTo>
                  <a:lnTo>
                    <a:pt x="86" y="99"/>
                  </a:lnTo>
                  <a:lnTo>
                    <a:pt x="88" y="99"/>
                  </a:lnTo>
                  <a:lnTo>
                    <a:pt x="89" y="100"/>
                  </a:lnTo>
                  <a:lnTo>
                    <a:pt x="89" y="102"/>
                  </a:lnTo>
                  <a:lnTo>
                    <a:pt x="91" y="105"/>
                  </a:lnTo>
                  <a:lnTo>
                    <a:pt x="93" y="109"/>
                  </a:lnTo>
                  <a:lnTo>
                    <a:pt x="94" y="110"/>
                  </a:lnTo>
                  <a:lnTo>
                    <a:pt x="97" y="112"/>
                  </a:lnTo>
                  <a:lnTo>
                    <a:pt x="101" y="115"/>
                  </a:lnTo>
                  <a:lnTo>
                    <a:pt x="101" y="117"/>
                  </a:lnTo>
                  <a:lnTo>
                    <a:pt x="102" y="117"/>
                  </a:lnTo>
                  <a:lnTo>
                    <a:pt x="106" y="119"/>
                  </a:lnTo>
                  <a:lnTo>
                    <a:pt x="107" y="120"/>
                  </a:lnTo>
                  <a:lnTo>
                    <a:pt x="109" y="120"/>
                  </a:lnTo>
                  <a:lnTo>
                    <a:pt x="111" y="122"/>
                  </a:lnTo>
                  <a:lnTo>
                    <a:pt x="112" y="122"/>
                  </a:lnTo>
                  <a:lnTo>
                    <a:pt x="114" y="122"/>
                  </a:lnTo>
                  <a:lnTo>
                    <a:pt x="117" y="124"/>
                  </a:lnTo>
                  <a:lnTo>
                    <a:pt x="117" y="122"/>
                  </a:lnTo>
                  <a:lnTo>
                    <a:pt x="121" y="120"/>
                  </a:lnTo>
                  <a:lnTo>
                    <a:pt x="122" y="119"/>
                  </a:lnTo>
                  <a:lnTo>
                    <a:pt x="124" y="117"/>
                  </a:lnTo>
                  <a:lnTo>
                    <a:pt x="126" y="115"/>
                  </a:lnTo>
                  <a:lnTo>
                    <a:pt x="126" y="112"/>
                  </a:lnTo>
                  <a:lnTo>
                    <a:pt x="126" y="109"/>
                  </a:lnTo>
                  <a:lnTo>
                    <a:pt x="126" y="105"/>
                  </a:lnTo>
                  <a:lnTo>
                    <a:pt x="124" y="102"/>
                  </a:lnTo>
                  <a:lnTo>
                    <a:pt x="124" y="99"/>
                  </a:lnTo>
                  <a:lnTo>
                    <a:pt x="127" y="94"/>
                  </a:lnTo>
                  <a:lnTo>
                    <a:pt x="127" y="94"/>
                  </a:lnTo>
                  <a:lnTo>
                    <a:pt x="127" y="91"/>
                  </a:lnTo>
                  <a:lnTo>
                    <a:pt x="127" y="87"/>
                  </a:lnTo>
                  <a:lnTo>
                    <a:pt x="127" y="86"/>
                  </a:lnTo>
                  <a:lnTo>
                    <a:pt x="129" y="82"/>
                  </a:lnTo>
                  <a:lnTo>
                    <a:pt x="130" y="81"/>
                  </a:lnTo>
                  <a:lnTo>
                    <a:pt x="130" y="79"/>
                  </a:lnTo>
                  <a:lnTo>
                    <a:pt x="132" y="79"/>
                  </a:lnTo>
                  <a:lnTo>
                    <a:pt x="132" y="77"/>
                  </a:lnTo>
                  <a:lnTo>
                    <a:pt x="132" y="74"/>
                  </a:lnTo>
                  <a:lnTo>
                    <a:pt x="132" y="71"/>
                  </a:lnTo>
                  <a:lnTo>
                    <a:pt x="132" y="67"/>
                  </a:lnTo>
                  <a:lnTo>
                    <a:pt x="132" y="66"/>
                  </a:lnTo>
                  <a:lnTo>
                    <a:pt x="130" y="64"/>
                  </a:lnTo>
                  <a:lnTo>
                    <a:pt x="129" y="63"/>
                  </a:lnTo>
                  <a:lnTo>
                    <a:pt x="127" y="61"/>
                  </a:lnTo>
                  <a:lnTo>
                    <a:pt x="124" y="59"/>
                  </a:lnTo>
                  <a:lnTo>
                    <a:pt x="121" y="58"/>
                  </a:lnTo>
                  <a:lnTo>
                    <a:pt x="117" y="54"/>
                  </a:lnTo>
                  <a:lnTo>
                    <a:pt x="114" y="53"/>
                  </a:lnTo>
                  <a:lnTo>
                    <a:pt x="112" y="51"/>
                  </a:lnTo>
                  <a:lnTo>
                    <a:pt x="107" y="53"/>
                  </a:lnTo>
                  <a:lnTo>
                    <a:pt x="102" y="53"/>
                  </a:lnTo>
                  <a:lnTo>
                    <a:pt x="101" y="53"/>
                  </a:lnTo>
                  <a:lnTo>
                    <a:pt x="97" y="54"/>
                  </a:lnTo>
                  <a:lnTo>
                    <a:pt x="97" y="54"/>
                  </a:lnTo>
                  <a:lnTo>
                    <a:pt x="96" y="53"/>
                  </a:lnTo>
                  <a:lnTo>
                    <a:pt x="93" y="53"/>
                  </a:lnTo>
                  <a:lnTo>
                    <a:pt x="88" y="53"/>
                  </a:lnTo>
                  <a:lnTo>
                    <a:pt x="84" y="53"/>
                  </a:lnTo>
                  <a:lnTo>
                    <a:pt x="81" y="51"/>
                  </a:lnTo>
                  <a:lnTo>
                    <a:pt x="79" y="49"/>
                  </a:lnTo>
                  <a:lnTo>
                    <a:pt x="78" y="46"/>
                  </a:lnTo>
                  <a:lnTo>
                    <a:pt x="78" y="43"/>
                  </a:lnTo>
                  <a:lnTo>
                    <a:pt x="79" y="41"/>
                  </a:lnTo>
                  <a:lnTo>
                    <a:pt x="81" y="39"/>
                  </a:lnTo>
                  <a:lnTo>
                    <a:pt x="84" y="38"/>
                  </a:lnTo>
                  <a:lnTo>
                    <a:pt x="88" y="35"/>
                  </a:lnTo>
                  <a:lnTo>
                    <a:pt x="91" y="35"/>
                  </a:lnTo>
                  <a:lnTo>
                    <a:pt x="94" y="35"/>
                  </a:lnTo>
                  <a:lnTo>
                    <a:pt x="97" y="33"/>
                  </a:lnTo>
                  <a:lnTo>
                    <a:pt x="99" y="31"/>
                  </a:lnTo>
                  <a:lnTo>
                    <a:pt x="101" y="30"/>
                  </a:lnTo>
                  <a:lnTo>
                    <a:pt x="102" y="30"/>
                  </a:lnTo>
                  <a:lnTo>
                    <a:pt x="104" y="28"/>
                  </a:lnTo>
                  <a:lnTo>
                    <a:pt x="104" y="28"/>
                  </a:lnTo>
                  <a:lnTo>
                    <a:pt x="106" y="28"/>
                  </a:lnTo>
                  <a:lnTo>
                    <a:pt x="106" y="26"/>
                  </a:lnTo>
                  <a:lnTo>
                    <a:pt x="107" y="23"/>
                  </a:lnTo>
                  <a:lnTo>
                    <a:pt x="109" y="21"/>
                  </a:lnTo>
                  <a:lnTo>
                    <a:pt x="111" y="20"/>
                  </a:lnTo>
                  <a:lnTo>
                    <a:pt x="111" y="16"/>
                  </a:lnTo>
                  <a:lnTo>
                    <a:pt x="112" y="15"/>
                  </a:lnTo>
                  <a:lnTo>
                    <a:pt x="114" y="13"/>
                  </a:lnTo>
                  <a:lnTo>
                    <a:pt x="116" y="11"/>
                  </a:lnTo>
                  <a:lnTo>
                    <a:pt x="119" y="11"/>
                  </a:lnTo>
                  <a:lnTo>
                    <a:pt x="124" y="11"/>
                  </a:lnTo>
                  <a:lnTo>
                    <a:pt x="127" y="11"/>
                  </a:lnTo>
                  <a:lnTo>
                    <a:pt x="130" y="11"/>
                  </a:lnTo>
                  <a:lnTo>
                    <a:pt x="137" y="11"/>
                  </a:lnTo>
                  <a:lnTo>
                    <a:pt x="137" y="11"/>
                  </a:lnTo>
                  <a:lnTo>
                    <a:pt x="139" y="10"/>
                  </a:lnTo>
                  <a:lnTo>
                    <a:pt x="140" y="10"/>
                  </a:lnTo>
                  <a:lnTo>
                    <a:pt x="142" y="8"/>
                  </a:lnTo>
                  <a:lnTo>
                    <a:pt x="145" y="8"/>
                  </a:lnTo>
                  <a:lnTo>
                    <a:pt x="149" y="8"/>
                  </a:lnTo>
                  <a:lnTo>
                    <a:pt x="154" y="8"/>
                  </a:lnTo>
                  <a:lnTo>
                    <a:pt x="160" y="8"/>
                  </a:lnTo>
                  <a:lnTo>
                    <a:pt x="163" y="8"/>
                  </a:lnTo>
                  <a:lnTo>
                    <a:pt x="167" y="10"/>
                  </a:lnTo>
                  <a:lnTo>
                    <a:pt x="170" y="10"/>
                  </a:lnTo>
                  <a:lnTo>
                    <a:pt x="172" y="10"/>
                  </a:lnTo>
                  <a:lnTo>
                    <a:pt x="172" y="10"/>
                  </a:lnTo>
                  <a:lnTo>
                    <a:pt x="172" y="8"/>
                  </a:lnTo>
                  <a:lnTo>
                    <a:pt x="172" y="8"/>
                  </a:lnTo>
                  <a:lnTo>
                    <a:pt x="172" y="7"/>
                  </a:lnTo>
                  <a:lnTo>
                    <a:pt x="173" y="5"/>
                  </a:lnTo>
                  <a:lnTo>
                    <a:pt x="175" y="3"/>
                  </a:lnTo>
                  <a:lnTo>
                    <a:pt x="177" y="3"/>
                  </a:lnTo>
                  <a:lnTo>
                    <a:pt x="182" y="3"/>
                  </a:lnTo>
                  <a:lnTo>
                    <a:pt x="188" y="3"/>
                  </a:lnTo>
                  <a:lnTo>
                    <a:pt x="193" y="3"/>
                  </a:lnTo>
                  <a:lnTo>
                    <a:pt x="196" y="3"/>
                  </a:lnTo>
                  <a:lnTo>
                    <a:pt x="200" y="5"/>
                  </a:lnTo>
                  <a:lnTo>
                    <a:pt x="201" y="5"/>
                  </a:lnTo>
                  <a:lnTo>
                    <a:pt x="203" y="5"/>
                  </a:lnTo>
                  <a:lnTo>
                    <a:pt x="205" y="3"/>
                  </a:lnTo>
                  <a:lnTo>
                    <a:pt x="206" y="2"/>
                  </a:lnTo>
                  <a:lnTo>
                    <a:pt x="208" y="2"/>
                  </a:lnTo>
                  <a:lnTo>
                    <a:pt x="210" y="2"/>
                  </a:lnTo>
                  <a:lnTo>
                    <a:pt x="211" y="3"/>
                  </a:lnTo>
                  <a:lnTo>
                    <a:pt x="211" y="3"/>
                  </a:lnTo>
                  <a:lnTo>
                    <a:pt x="211" y="3"/>
                  </a:lnTo>
                  <a:lnTo>
                    <a:pt x="215" y="5"/>
                  </a:lnTo>
                  <a:lnTo>
                    <a:pt x="216" y="7"/>
                  </a:lnTo>
                  <a:lnTo>
                    <a:pt x="218" y="8"/>
                  </a:lnTo>
                  <a:lnTo>
                    <a:pt x="219" y="11"/>
                  </a:lnTo>
                  <a:lnTo>
                    <a:pt x="221" y="13"/>
                  </a:lnTo>
                  <a:lnTo>
                    <a:pt x="223" y="15"/>
                  </a:lnTo>
                  <a:lnTo>
                    <a:pt x="224" y="16"/>
                  </a:lnTo>
                  <a:lnTo>
                    <a:pt x="224" y="16"/>
                  </a:lnTo>
                  <a:lnTo>
                    <a:pt x="226" y="20"/>
                  </a:lnTo>
                  <a:lnTo>
                    <a:pt x="228" y="21"/>
                  </a:lnTo>
                  <a:lnTo>
                    <a:pt x="228" y="23"/>
                  </a:lnTo>
                  <a:lnTo>
                    <a:pt x="229" y="25"/>
                  </a:lnTo>
                  <a:lnTo>
                    <a:pt x="231" y="26"/>
                  </a:lnTo>
                  <a:lnTo>
                    <a:pt x="233" y="28"/>
                  </a:lnTo>
                  <a:lnTo>
                    <a:pt x="233" y="30"/>
                  </a:lnTo>
                  <a:lnTo>
                    <a:pt x="233" y="33"/>
                  </a:lnTo>
                  <a:lnTo>
                    <a:pt x="233" y="35"/>
                  </a:lnTo>
                  <a:lnTo>
                    <a:pt x="233" y="35"/>
                  </a:lnTo>
                  <a:lnTo>
                    <a:pt x="231" y="38"/>
                  </a:lnTo>
                  <a:lnTo>
                    <a:pt x="229" y="39"/>
                  </a:lnTo>
                  <a:lnTo>
                    <a:pt x="229" y="41"/>
                  </a:lnTo>
                  <a:lnTo>
                    <a:pt x="229" y="44"/>
                  </a:lnTo>
                  <a:lnTo>
                    <a:pt x="229" y="48"/>
                  </a:lnTo>
                  <a:lnTo>
                    <a:pt x="228" y="51"/>
                  </a:lnTo>
                  <a:lnTo>
                    <a:pt x="226" y="53"/>
                  </a:lnTo>
                  <a:lnTo>
                    <a:pt x="223" y="56"/>
                  </a:lnTo>
                  <a:lnTo>
                    <a:pt x="219" y="61"/>
                  </a:lnTo>
                  <a:lnTo>
                    <a:pt x="215" y="64"/>
                  </a:lnTo>
                  <a:lnTo>
                    <a:pt x="210" y="66"/>
                  </a:lnTo>
                  <a:lnTo>
                    <a:pt x="206" y="69"/>
                  </a:lnTo>
                  <a:lnTo>
                    <a:pt x="201" y="71"/>
                  </a:lnTo>
                  <a:lnTo>
                    <a:pt x="200" y="72"/>
                  </a:lnTo>
                  <a:lnTo>
                    <a:pt x="198" y="72"/>
                  </a:lnTo>
                  <a:lnTo>
                    <a:pt x="196" y="74"/>
                  </a:lnTo>
                  <a:lnTo>
                    <a:pt x="196" y="74"/>
                  </a:lnTo>
                  <a:lnTo>
                    <a:pt x="196" y="74"/>
                  </a:lnTo>
                  <a:lnTo>
                    <a:pt x="195" y="76"/>
                  </a:lnTo>
                  <a:lnTo>
                    <a:pt x="193" y="79"/>
                  </a:lnTo>
                  <a:lnTo>
                    <a:pt x="191" y="82"/>
                  </a:lnTo>
                  <a:lnTo>
                    <a:pt x="188" y="86"/>
                  </a:lnTo>
                  <a:lnTo>
                    <a:pt x="187" y="89"/>
                  </a:lnTo>
                  <a:lnTo>
                    <a:pt x="185" y="91"/>
                  </a:lnTo>
                  <a:lnTo>
                    <a:pt x="185" y="92"/>
                  </a:lnTo>
                  <a:lnTo>
                    <a:pt x="185" y="95"/>
                  </a:lnTo>
                  <a:lnTo>
                    <a:pt x="185" y="97"/>
                  </a:lnTo>
                  <a:lnTo>
                    <a:pt x="185" y="99"/>
                  </a:lnTo>
                  <a:lnTo>
                    <a:pt x="187" y="100"/>
                  </a:lnTo>
                  <a:lnTo>
                    <a:pt x="190" y="104"/>
                  </a:lnTo>
                  <a:lnTo>
                    <a:pt x="191" y="104"/>
                  </a:lnTo>
                  <a:lnTo>
                    <a:pt x="193" y="104"/>
                  </a:lnTo>
                  <a:lnTo>
                    <a:pt x="196" y="104"/>
                  </a:lnTo>
                  <a:lnTo>
                    <a:pt x="200" y="104"/>
                  </a:lnTo>
                  <a:lnTo>
                    <a:pt x="201" y="102"/>
                  </a:lnTo>
                  <a:lnTo>
                    <a:pt x="203" y="99"/>
                  </a:lnTo>
                  <a:lnTo>
                    <a:pt x="205" y="97"/>
                  </a:lnTo>
                  <a:lnTo>
                    <a:pt x="206" y="95"/>
                  </a:lnTo>
                  <a:lnTo>
                    <a:pt x="208" y="95"/>
                  </a:lnTo>
                  <a:lnTo>
                    <a:pt x="208" y="97"/>
                  </a:lnTo>
                  <a:lnTo>
                    <a:pt x="210" y="99"/>
                  </a:lnTo>
                  <a:lnTo>
                    <a:pt x="210" y="102"/>
                  </a:lnTo>
                  <a:lnTo>
                    <a:pt x="210" y="105"/>
                  </a:lnTo>
                  <a:lnTo>
                    <a:pt x="211" y="109"/>
                  </a:lnTo>
                  <a:lnTo>
                    <a:pt x="213" y="112"/>
                  </a:lnTo>
                  <a:lnTo>
                    <a:pt x="215" y="114"/>
                  </a:lnTo>
                  <a:lnTo>
                    <a:pt x="215" y="115"/>
                  </a:lnTo>
                  <a:lnTo>
                    <a:pt x="215" y="117"/>
                  </a:lnTo>
                  <a:lnTo>
                    <a:pt x="215" y="119"/>
                  </a:lnTo>
                  <a:lnTo>
                    <a:pt x="215" y="122"/>
                  </a:lnTo>
                  <a:lnTo>
                    <a:pt x="213" y="124"/>
                  </a:lnTo>
                  <a:lnTo>
                    <a:pt x="211" y="127"/>
                  </a:lnTo>
                  <a:lnTo>
                    <a:pt x="211" y="128"/>
                  </a:lnTo>
                  <a:lnTo>
                    <a:pt x="210" y="130"/>
                  </a:lnTo>
                  <a:lnTo>
                    <a:pt x="210" y="132"/>
                  </a:lnTo>
                  <a:lnTo>
                    <a:pt x="210" y="132"/>
                  </a:lnTo>
                  <a:lnTo>
                    <a:pt x="210" y="132"/>
                  </a:lnTo>
                  <a:lnTo>
                    <a:pt x="210" y="132"/>
                  </a:lnTo>
                  <a:lnTo>
                    <a:pt x="210" y="133"/>
                  </a:lnTo>
                  <a:lnTo>
                    <a:pt x="208" y="135"/>
                  </a:lnTo>
                  <a:lnTo>
                    <a:pt x="205" y="140"/>
                  </a:lnTo>
                  <a:lnTo>
                    <a:pt x="203" y="143"/>
                  </a:lnTo>
                  <a:lnTo>
                    <a:pt x="200" y="145"/>
                  </a:lnTo>
                  <a:lnTo>
                    <a:pt x="196" y="148"/>
                  </a:lnTo>
                  <a:lnTo>
                    <a:pt x="188" y="155"/>
                  </a:lnTo>
                  <a:lnTo>
                    <a:pt x="178" y="163"/>
                  </a:lnTo>
                  <a:lnTo>
                    <a:pt x="168" y="171"/>
                  </a:lnTo>
                  <a:lnTo>
                    <a:pt x="165" y="175"/>
                  </a:lnTo>
                  <a:lnTo>
                    <a:pt x="162" y="178"/>
                  </a:lnTo>
                  <a:lnTo>
                    <a:pt x="157" y="181"/>
                  </a:lnTo>
                  <a:lnTo>
                    <a:pt x="154" y="184"/>
                  </a:lnTo>
                  <a:lnTo>
                    <a:pt x="152" y="186"/>
                  </a:lnTo>
                  <a:lnTo>
                    <a:pt x="149" y="188"/>
                  </a:lnTo>
                  <a:lnTo>
                    <a:pt x="149" y="189"/>
                  </a:lnTo>
                  <a:lnTo>
                    <a:pt x="149" y="189"/>
                  </a:lnTo>
                  <a:lnTo>
                    <a:pt x="147" y="193"/>
                  </a:lnTo>
                  <a:lnTo>
                    <a:pt x="147" y="196"/>
                  </a:lnTo>
                  <a:lnTo>
                    <a:pt x="144" y="199"/>
                  </a:lnTo>
                  <a:lnTo>
                    <a:pt x="142" y="203"/>
                  </a:lnTo>
                  <a:lnTo>
                    <a:pt x="139" y="206"/>
                  </a:lnTo>
                  <a:lnTo>
                    <a:pt x="134" y="208"/>
                  </a:lnTo>
                  <a:lnTo>
                    <a:pt x="129" y="212"/>
                  </a:lnTo>
                  <a:lnTo>
                    <a:pt x="124" y="216"/>
                  </a:lnTo>
                  <a:lnTo>
                    <a:pt x="119" y="219"/>
                  </a:lnTo>
                  <a:lnTo>
                    <a:pt x="116" y="222"/>
                  </a:lnTo>
                  <a:lnTo>
                    <a:pt x="116" y="227"/>
                  </a:lnTo>
                  <a:lnTo>
                    <a:pt x="116" y="231"/>
                  </a:lnTo>
                  <a:lnTo>
                    <a:pt x="119" y="232"/>
                  </a:lnTo>
                  <a:lnTo>
                    <a:pt x="122" y="234"/>
                  </a:lnTo>
                  <a:lnTo>
                    <a:pt x="126" y="234"/>
                  </a:lnTo>
                  <a:lnTo>
                    <a:pt x="130" y="232"/>
                  </a:lnTo>
                  <a:lnTo>
                    <a:pt x="135" y="229"/>
                  </a:lnTo>
                  <a:lnTo>
                    <a:pt x="139" y="227"/>
                  </a:lnTo>
                  <a:lnTo>
                    <a:pt x="142" y="224"/>
                  </a:lnTo>
                  <a:lnTo>
                    <a:pt x="150" y="217"/>
                  </a:lnTo>
                  <a:lnTo>
                    <a:pt x="162" y="211"/>
                  </a:lnTo>
                  <a:lnTo>
                    <a:pt x="168" y="208"/>
                  </a:lnTo>
                  <a:lnTo>
                    <a:pt x="177" y="206"/>
                  </a:lnTo>
                  <a:lnTo>
                    <a:pt x="188" y="204"/>
                  </a:lnTo>
                  <a:lnTo>
                    <a:pt x="200" y="204"/>
                  </a:lnTo>
                  <a:lnTo>
                    <a:pt x="208" y="206"/>
                  </a:lnTo>
                  <a:lnTo>
                    <a:pt x="210" y="206"/>
                  </a:lnTo>
                  <a:lnTo>
                    <a:pt x="210" y="208"/>
                  </a:lnTo>
                  <a:lnTo>
                    <a:pt x="210" y="209"/>
                  </a:lnTo>
                  <a:lnTo>
                    <a:pt x="210" y="212"/>
                  </a:lnTo>
                  <a:lnTo>
                    <a:pt x="211" y="212"/>
                  </a:lnTo>
                  <a:lnTo>
                    <a:pt x="213" y="214"/>
                  </a:lnTo>
                  <a:lnTo>
                    <a:pt x="215" y="214"/>
                  </a:lnTo>
                  <a:lnTo>
                    <a:pt x="216" y="212"/>
                  </a:lnTo>
                  <a:lnTo>
                    <a:pt x="218" y="212"/>
                  </a:lnTo>
                  <a:lnTo>
                    <a:pt x="218" y="212"/>
                  </a:lnTo>
                  <a:lnTo>
                    <a:pt x="219" y="212"/>
                  </a:lnTo>
                  <a:lnTo>
                    <a:pt x="219" y="214"/>
                  </a:lnTo>
                  <a:lnTo>
                    <a:pt x="219" y="216"/>
                  </a:lnTo>
                  <a:lnTo>
                    <a:pt x="221" y="217"/>
                  </a:lnTo>
                  <a:lnTo>
                    <a:pt x="223" y="217"/>
                  </a:lnTo>
                  <a:lnTo>
                    <a:pt x="224" y="217"/>
                  </a:lnTo>
                  <a:lnTo>
                    <a:pt x="228" y="217"/>
                  </a:lnTo>
                  <a:lnTo>
                    <a:pt x="228" y="217"/>
                  </a:lnTo>
                  <a:lnTo>
                    <a:pt x="229" y="217"/>
                  </a:lnTo>
                  <a:lnTo>
                    <a:pt x="231" y="217"/>
                  </a:lnTo>
                  <a:lnTo>
                    <a:pt x="233" y="217"/>
                  </a:lnTo>
                  <a:lnTo>
                    <a:pt x="233" y="216"/>
                  </a:lnTo>
                  <a:lnTo>
                    <a:pt x="234" y="214"/>
                  </a:lnTo>
                  <a:lnTo>
                    <a:pt x="234" y="212"/>
                  </a:lnTo>
                  <a:lnTo>
                    <a:pt x="236" y="211"/>
                  </a:lnTo>
                  <a:lnTo>
                    <a:pt x="238" y="209"/>
                  </a:lnTo>
                  <a:lnTo>
                    <a:pt x="239" y="206"/>
                  </a:lnTo>
                  <a:lnTo>
                    <a:pt x="238" y="203"/>
                  </a:lnTo>
                  <a:lnTo>
                    <a:pt x="238" y="201"/>
                  </a:lnTo>
                  <a:lnTo>
                    <a:pt x="238" y="199"/>
                  </a:lnTo>
                  <a:lnTo>
                    <a:pt x="236" y="199"/>
                  </a:lnTo>
                  <a:lnTo>
                    <a:pt x="236" y="198"/>
                  </a:lnTo>
                  <a:lnTo>
                    <a:pt x="234" y="196"/>
                  </a:lnTo>
                  <a:lnTo>
                    <a:pt x="233" y="194"/>
                  </a:lnTo>
                  <a:lnTo>
                    <a:pt x="233" y="194"/>
                  </a:lnTo>
                  <a:lnTo>
                    <a:pt x="233" y="193"/>
                  </a:lnTo>
                  <a:lnTo>
                    <a:pt x="233" y="191"/>
                  </a:lnTo>
                  <a:lnTo>
                    <a:pt x="233" y="188"/>
                  </a:lnTo>
                  <a:lnTo>
                    <a:pt x="234" y="186"/>
                  </a:lnTo>
                  <a:lnTo>
                    <a:pt x="234" y="184"/>
                  </a:lnTo>
                  <a:lnTo>
                    <a:pt x="234" y="183"/>
                  </a:lnTo>
                  <a:lnTo>
                    <a:pt x="234" y="180"/>
                  </a:lnTo>
                  <a:lnTo>
                    <a:pt x="236" y="176"/>
                  </a:lnTo>
                  <a:lnTo>
                    <a:pt x="236" y="175"/>
                  </a:lnTo>
                  <a:lnTo>
                    <a:pt x="238" y="165"/>
                  </a:lnTo>
                  <a:lnTo>
                    <a:pt x="238" y="163"/>
                  </a:lnTo>
                  <a:lnTo>
                    <a:pt x="238" y="161"/>
                  </a:lnTo>
                  <a:lnTo>
                    <a:pt x="238" y="158"/>
                  </a:lnTo>
                  <a:lnTo>
                    <a:pt x="239" y="155"/>
                  </a:lnTo>
                  <a:lnTo>
                    <a:pt x="241" y="153"/>
                  </a:lnTo>
                  <a:lnTo>
                    <a:pt x="243" y="152"/>
                  </a:lnTo>
                  <a:lnTo>
                    <a:pt x="243" y="152"/>
                  </a:lnTo>
                  <a:lnTo>
                    <a:pt x="243" y="150"/>
                  </a:lnTo>
                  <a:lnTo>
                    <a:pt x="241" y="148"/>
                  </a:lnTo>
                  <a:lnTo>
                    <a:pt x="241" y="145"/>
                  </a:lnTo>
                  <a:lnTo>
                    <a:pt x="241" y="142"/>
                  </a:lnTo>
                  <a:lnTo>
                    <a:pt x="241" y="140"/>
                  </a:lnTo>
                  <a:lnTo>
                    <a:pt x="243" y="137"/>
                  </a:lnTo>
                  <a:lnTo>
                    <a:pt x="244" y="135"/>
                  </a:lnTo>
                  <a:lnTo>
                    <a:pt x="244" y="135"/>
                  </a:lnTo>
                  <a:lnTo>
                    <a:pt x="244" y="133"/>
                  </a:lnTo>
                  <a:lnTo>
                    <a:pt x="246" y="133"/>
                  </a:lnTo>
                  <a:lnTo>
                    <a:pt x="248" y="133"/>
                  </a:lnTo>
                  <a:lnTo>
                    <a:pt x="249" y="133"/>
                  </a:lnTo>
                  <a:lnTo>
                    <a:pt x="251" y="133"/>
                  </a:lnTo>
                  <a:lnTo>
                    <a:pt x="252" y="132"/>
                  </a:lnTo>
                  <a:lnTo>
                    <a:pt x="254" y="128"/>
                  </a:lnTo>
                  <a:lnTo>
                    <a:pt x="256" y="127"/>
                  </a:lnTo>
                  <a:lnTo>
                    <a:pt x="256" y="124"/>
                  </a:lnTo>
                  <a:lnTo>
                    <a:pt x="257" y="122"/>
                  </a:lnTo>
                  <a:lnTo>
                    <a:pt x="259" y="120"/>
                  </a:lnTo>
                  <a:lnTo>
                    <a:pt x="261" y="119"/>
                  </a:lnTo>
                  <a:lnTo>
                    <a:pt x="264" y="115"/>
                  </a:lnTo>
                  <a:lnTo>
                    <a:pt x="266" y="114"/>
                  </a:lnTo>
                  <a:lnTo>
                    <a:pt x="267" y="112"/>
                  </a:lnTo>
                  <a:lnTo>
                    <a:pt x="267" y="109"/>
                  </a:lnTo>
                  <a:lnTo>
                    <a:pt x="269" y="107"/>
                  </a:lnTo>
                  <a:lnTo>
                    <a:pt x="271" y="105"/>
                  </a:lnTo>
                  <a:lnTo>
                    <a:pt x="272" y="104"/>
                  </a:lnTo>
                  <a:lnTo>
                    <a:pt x="274" y="102"/>
                  </a:lnTo>
                  <a:lnTo>
                    <a:pt x="276" y="102"/>
                  </a:lnTo>
                  <a:lnTo>
                    <a:pt x="277" y="100"/>
                  </a:lnTo>
                  <a:lnTo>
                    <a:pt x="277" y="100"/>
                  </a:lnTo>
                  <a:lnTo>
                    <a:pt x="279" y="99"/>
                  </a:lnTo>
                  <a:lnTo>
                    <a:pt x="281" y="99"/>
                  </a:lnTo>
                  <a:lnTo>
                    <a:pt x="282" y="95"/>
                  </a:lnTo>
                  <a:lnTo>
                    <a:pt x="285" y="94"/>
                  </a:lnTo>
                  <a:lnTo>
                    <a:pt x="287" y="92"/>
                  </a:lnTo>
                  <a:lnTo>
                    <a:pt x="287" y="91"/>
                  </a:lnTo>
                  <a:lnTo>
                    <a:pt x="287" y="89"/>
                  </a:lnTo>
                  <a:lnTo>
                    <a:pt x="290" y="87"/>
                  </a:lnTo>
                  <a:lnTo>
                    <a:pt x="292" y="86"/>
                  </a:lnTo>
                  <a:lnTo>
                    <a:pt x="292" y="84"/>
                  </a:lnTo>
                  <a:lnTo>
                    <a:pt x="294" y="82"/>
                  </a:lnTo>
                  <a:lnTo>
                    <a:pt x="294" y="82"/>
                  </a:lnTo>
                  <a:lnTo>
                    <a:pt x="295" y="81"/>
                  </a:lnTo>
                  <a:lnTo>
                    <a:pt x="297" y="79"/>
                  </a:lnTo>
                  <a:lnTo>
                    <a:pt x="299" y="77"/>
                  </a:lnTo>
                  <a:lnTo>
                    <a:pt x="300" y="77"/>
                  </a:lnTo>
                  <a:lnTo>
                    <a:pt x="302" y="77"/>
                  </a:lnTo>
                  <a:lnTo>
                    <a:pt x="304" y="77"/>
                  </a:lnTo>
                  <a:lnTo>
                    <a:pt x="305" y="76"/>
                  </a:lnTo>
                  <a:lnTo>
                    <a:pt x="305" y="76"/>
                  </a:lnTo>
                  <a:lnTo>
                    <a:pt x="307" y="74"/>
                  </a:lnTo>
                  <a:lnTo>
                    <a:pt x="309" y="71"/>
                  </a:lnTo>
                  <a:lnTo>
                    <a:pt x="310" y="71"/>
                  </a:lnTo>
                  <a:lnTo>
                    <a:pt x="312" y="69"/>
                  </a:lnTo>
                  <a:lnTo>
                    <a:pt x="312" y="69"/>
                  </a:lnTo>
                  <a:lnTo>
                    <a:pt x="313" y="67"/>
                  </a:lnTo>
                  <a:lnTo>
                    <a:pt x="338" y="51"/>
                  </a:lnTo>
                  <a:lnTo>
                    <a:pt x="363" y="36"/>
                  </a:lnTo>
                  <a:lnTo>
                    <a:pt x="386" y="25"/>
                  </a:lnTo>
                  <a:lnTo>
                    <a:pt x="403" y="18"/>
                  </a:lnTo>
                  <a:lnTo>
                    <a:pt x="406" y="16"/>
                  </a:lnTo>
                  <a:lnTo>
                    <a:pt x="409" y="16"/>
                  </a:lnTo>
                  <a:lnTo>
                    <a:pt x="412" y="16"/>
                  </a:lnTo>
                  <a:lnTo>
                    <a:pt x="414" y="16"/>
                  </a:lnTo>
                  <a:lnTo>
                    <a:pt x="416" y="15"/>
                  </a:lnTo>
                  <a:lnTo>
                    <a:pt x="416" y="13"/>
                  </a:lnTo>
                  <a:lnTo>
                    <a:pt x="416" y="11"/>
                  </a:lnTo>
                  <a:lnTo>
                    <a:pt x="417" y="11"/>
                  </a:lnTo>
                  <a:lnTo>
                    <a:pt x="424" y="8"/>
                  </a:lnTo>
                  <a:lnTo>
                    <a:pt x="429" y="7"/>
                  </a:lnTo>
                  <a:lnTo>
                    <a:pt x="432" y="7"/>
                  </a:lnTo>
                  <a:lnTo>
                    <a:pt x="432" y="7"/>
                  </a:lnTo>
                  <a:lnTo>
                    <a:pt x="434" y="7"/>
                  </a:lnTo>
                  <a:lnTo>
                    <a:pt x="436" y="5"/>
                  </a:lnTo>
                  <a:lnTo>
                    <a:pt x="439" y="5"/>
                  </a:lnTo>
                  <a:lnTo>
                    <a:pt x="440" y="3"/>
                  </a:lnTo>
                  <a:lnTo>
                    <a:pt x="442" y="3"/>
                  </a:lnTo>
                  <a:lnTo>
                    <a:pt x="445" y="3"/>
                  </a:lnTo>
                  <a:lnTo>
                    <a:pt x="449" y="2"/>
                  </a:lnTo>
                  <a:lnTo>
                    <a:pt x="454" y="2"/>
                  </a:lnTo>
                  <a:lnTo>
                    <a:pt x="457" y="0"/>
                  </a:lnTo>
                  <a:lnTo>
                    <a:pt x="462"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5" name="Freeform 54"/>
            <p:cNvSpPr>
              <a:spLocks noEditPoints="1"/>
            </p:cNvSpPr>
            <p:nvPr/>
          </p:nvSpPr>
          <p:spPr bwMode="auto">
            <a:xfrm>
              <a:off x="5576888" y="2911476"/>
              <a:ext cx="785813" cy="808038"/>
            </a:xfrm>
            <a:custGeom>
              <a:avLst/>
              <a:gdLst>
                <a:gd name="T0" fmla="*/ 411 w 495"/>
                <a:gd name="T1" fmla="*/ 76 h 509"/>
                <a:gd name="T2" fmla="*/ 418 w 495"/>
                <a:gd name="T3" fmla="*/ 112 h 509"/>
                <a:gd name="T4" fmla="*/ 405 w 495"/>
                <a:gd name="T5" fmla="*/ 150 h 509"/>
                <a:gd name="T6" fmla="*/ 400 w 495"/>
                <a:gd name="T7" fmla="*/ 174 h 509"/>
                <a:gd name="T8" fmla="*/ 390 w 495"/>
                <a:gd name="T9" fmla="*/ 212 h 509"/>
                <a:gd name="T10" fmla="*/ 353 w 495"/>
                <a:gd name="T11" fmla="*/ 242 h 509"/>
                <a:gd name="T12" fmla="*/ 342 w 495"/>
                <a:gd name="T13" fmla="*/ 270 h 509"/>
                <a:gd name="T14" fmla="*/ 350 w 495"/>
                <a:gd name="T15" fmla="*/ 288 h 509"/>
                <a:gd name="T16" fmla="*/ 373 w 495"/>
                <a:gd name="T17" fmla="*/ 288 h 509"/>
                <a:gd name="T18" fmla="*/ 409 w 495"/>
                <a:gd name="T19" fmla="*/ 288 h 509"/>
                <a:gd name="T20" fmla="*/ 456 w 495"/>
                <a:gd name="T21" fmla="*/ 293 h 509"/>
                <a:gd name="T22" fmla="*/ 484 w 495"/>
                <a:gd name="T23" fmla="*/ 303 h 509"/>
                <a:gd name="T24" fmla="*/ 489 w 495"/>
                <a:gd name="T25" fmla="*/ 331 h 509"/>
                <a:gd name="T26" fmla="*/ 457 w 495"/>
                <a:gd name="T27" fmla="*/ 357 h 509"/>
                <a:gd name="T28" fmla="*/ 429 w 495"/>
                <a:gd name="T29" fmla="*/ 364 h 509"/>
                <a:gd name="T30" fmla="*/ 370 w 495"/>
                <a:gd name="T31" fmla="*/ 367 h 509"/>
                <a:gd name="T32" fmla="*/ 324 w 495"/>
                <a:gd name="T33" fmla="*/ 389 h 509"/>
                <a:gd name="T34" fmla="*/ 241 w 495"/>
                <a:gd name="T35" fmla="*/ 403 h 509"/>
                <a:gd name="T36" fmla="*/ 210 w 495"/>
                <a:gd name="T37" fmla="*/ 408 h 509"/>
                <a:gd name="T38" fmla="*/ 177 w 495"/>
                <a:gd name="T39" fmla="*/ 392 h 509"/>
                <a:gd name="T40" fmla="*/ 152 w 495"/>
                <a:gd name="T41" fmla="*/ 394 h 509"/>
                <a:gd name="T42" fmla="*/ 136 w 495"/>
                <a:gd name="T43" fmla="*/ 407 h 509"/>
                <a:gd name="T44" fmla="*/ 99 w 495"/>
                <a:gd name="T45" fmla="*/ 471 h 509"/>
                <a:gd name="T46" fmla="*/ 80 w 495"/>
                <a:gd name="T47" fmla="*/ 489 h 509"/>
                <a:gd name="T48" fmla="*/ 48 w 495"/>
                <a:gd name="T49" fmla="*/ 509 h 509"/>
                <a:gd name="T50" fmla="*/ 9 w 495"/>
                <a:gd name="T51" fmla="*/ 456 h 509"/>
                <a:gd name="T52" fmla="*/ 2 w 495"/>
                <a:gd name="T53" fmla="*/ 420 h 509"/>
                <a:gd name="T54" fmla="*/ 7 w 495"/>
                <a:gd name="T55" fmla="*/ 377 h 509"/>
                <a:gd name="T56" fmla="*/ 22 w 495"/>
                <a:gd name="T57" fmla="*/ 324 h 509"/>
                <a:gd name="T58" fmla="*/ 14 w 495"/>
                <a:gd name="T59" fmla="*/ 181 h 509"/>
                <a:gd name="T60" fmla="*/ 30 w 495"/>
                <a:gd name="T61" fmla="*/ 176 h 509"/>
                <a:gd name="T62" fmla="*/ 57 w 495"/>
                <a:gd name="T63" fmla="*/ 194 h 509"/>
                <a:gd name="T64" fmla="*/ 85 w 495"/>
                <a:gd name="T65" fmla="*/ 255 h 509"/>
                <a:gd name="T66" fmla="*/ 70 w 495"/>
                <a:gd name="T67" fmla="*/ 306 h 509"/>
                <a:gd name="T68" fmla="*/ 48 w 495"/>
                <a:gd name="T69" fmla="*/ 342 h 509"/>
                <a:gd name="T70" fmla="*/ 42 w 495"/>
                <a:gd name="T71" fmla="*/ 374 h 509"/>
                <a:gd name="T72" fmla="*/ 50 w 495"/>
                <a:gd name="T73" fmla="*/ 399 h 509"/>
                <a:gd name="T74" fmla="*/ 71 w 495"/>
                <a:gd name="T75" fmla="*/ 413 h 509"/>
                <a:gd name="T76" fmla="*/ 123 w 495"/>
                <a:gd name="T77" fmla="*/ 384 h 509"/>
                <a:gd name="T78" fmla="*/ 132 w 495"/>
                <a:gd name="T79" fmla="*/ 362 h 509"/>
                <a:gd name="T80" fmla="*/ 165 w 495"/>
                <a:gd name="T81" fmla="*/ 318 h 509"/>
                <a:gd name="T82" fmla="*/ 184 w 495"/>
                <a:gd name="T83" fmla="*/ 328 h 509"/>
                <a:gd name="T84" fmla="*/ 212 w 495"/>
                <a:gd name="T85" fmla="*/ 324 h 509"/>
                <a:gd name="T86" fmla="*/ 240 w 495"/>
                <a:gd name="T87" fmla="*/ 316 h 509"/>
                <a:gd name="T88" fmla="*/ 273 w 495"/>
                <a:gd name="T89" fmla="*/ 305 h 509"/>
                <a:gd name="T90" fmla="*/ 282 w 495"/>
                <a:gd name="T91" fmla="*/ 277 h 509"/>
                <a:gd name="T92" fmla="*/ 319 w 495"/>
                <a:gd name="T93" fmla="*/ 211 h 509"/>
                <a:gd name="T94" fmla="*/ 332 w 495"/>
                <a:gd name="T95" fmla="*/ 189 h 509"/>
                <a:gd name="T96" fmla="*/ 339 w 495"/>
                <a:gd name="T97" fmla="*/ 158 h 509"/>
                <a:gd name="T98" fmla="*/ 291 w 495"/>
                <a:gd name="T99" fmla="*/ 169 h 509"/>
                <a:gd name="T100" fmla="*/ 226 w 495"/>
                <a:gd name="T101" fmla="*/ 136 h 509"/>
                <a:gd name="T102" fmla="*/ 243 w 495"/>
                <a:gd name="T103" fmla="*/ 117 h 509"/>
                <a:gd name="T104" fmla="*/ 278 w 495"/>
                <a:gd name="T105" fmla="*/ 122 h 509"/>
                <a:gd name="T106" fmla="*/ 378 w 495"/>
                <a:gd name="T107" fmla="*/ 69 h 509"/>
                <a:gd name="T108" fmla="*/ 121 w 495"/>
                <a:gd name="T109" fmla="*/ 6 h 509"/>
                <a:gd name="T110" fmla="*/ 151 w 495"/>
                <a:gd name="T111" fmla="*/ 23 h 509"/>
                <a:gd name="T112" fmla="*/ 185 w 495"/>
                <a:gd name="T113" fmla="*/ 71 h 509"/>
                <a:gd name="T114" fmla="*/ 144 w 495"/>
                <a:gd name="T115" fmla="*/ 115 h 509"/>
                <a:gd name="T116" fmla="*/ 83 w 495"/>
                <a:gd name="T117" fmla="*/ 87 h 509"/>
                <a:gd name="T118" fmla="*/ 108 w 495"/>
                <a:gd name="T119" fmla="*/ 67 h 509"/>
                <a:gd name="T120" fmla="*/ 104 w 495"/>
                <a:gd name="T121" fmla="*/ 36 h 509"/>
                <a:gd name="T122" fmla="*/ 94 w 495"/>
                <a:gd name="T123"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5" h="509">
                  <a:moveTo>
                    <a:pt x="393" y="67"/>
                  </a:moveTo>
                  <a:lnTo>
                    <a:pt x="396" y="69"/>
                  </a:lnTo>
                  <a:lnTo>
                    <a:pt x="400" y="71"/>
                  </a:lnTo>
                  <a:lnTo>
                    <a:pt x="403" y="74"/>
                  </a:lnTo>
                  <a:lnTo>
                    <a:pt x="405" y="76"/>
                  </a:lnTo>
                  <a:lnTo>
                    <a:pt x="405" y="76"/>
                  </a:lnTo>
                  <a:lnTo>
                    <a:pt x="405" y="77"/>
                  </a:lnTo>
                  <a:lnTo>
                    <a:pt x="406" y="77"/>
                  </a:lnTo>
                  <a:lnTo>
                    <a:pt x="408" y="76"/>
                  </a:lnTo>
                  <a:lnTo>
                    <a:pt x="411" y="76"/>
                  </a:lnTo>
                  <a:lnTo>
                    <a:pt x="414" y="77"/>
                  </a:lnTo>
                  <a:lnTo>
                    <a:pt x="418" y="79"/>
                  </a:lnTo>
                  <a:lnTo>
                    <a:pt x="419" y="82"/>
                  </a:lnTo>
                  <a:lnTo>
                    <a:pt x="421" y="85"/>
                  </a:lnTo>
                  <a:lnTo>
                    <a:pt x="421" y="90"/>
                  </a:lnTo>
                  <a:lnTo>
                    <a:pt x="421" y="94"/>
                  </a:lnTo>
                  <a:lnTo>
                    <a:pt x="419" y="97"/>
                  </a:lnTo>
                  <a:lnTo>
                    <a:pt x="419" y="102"/>
                  </a:lnTo>
                  <a:lnTo>
                    <a:pt x="419" y="107"/>
                  </a:lnTo>
                  <a:lnTo>
                    <a:pt x="418" y="112"/>
                  </a:lnTo>
                  <a:lnTo>
                    <a:pt x="416" y="115"/>
                  </a:lnTo>
                  <a:lnTo>
                    <a:pt x="413" y="120"/>
                  </a:lnTo>
                  <a:lnTo>
                    <a:pt x="411" y="123"/>
                  </a:lnTo>
                  <a:lnTo>
                    <a:pt x="411" y="128"/>
                  </a:lnTo>
                  <a:lnTo>
                    <a:pt x="411" y="132"/>
                  </a:lnTo>
                  <a:lnTo>
                    <a:pt x="409" y="135"/>
                  </a:lnTo>
                  <a:lnTo>
                    <a:pt x="409" y="140"/>
                  </a:lnTo>
                  <a:lnTo>
                    <a:pt x="408" y="143"/>
                  </a:lnTo>
                  <a:lnTo>
                    <a:pt x="406" y="146"/>
                  </a:lnTo>
                  <a:lnTo>
                    <a:pt x="405" y="150"/>
                  </a:lnTo>
                  <a:lnTo>
                    <a:pt x="405" y="151"/>
                  </a:lnTo>
                  <a:lnTo>
                    <a:pt x="405" y="155"/>
                  </a:lnTo>
                  <a:lnTo>
                    <a:pt x="405" y="158"/>
                  </a:lnTo>
                  <a:lnTo>
                    <a:pt x="405" y="163"/>
                  </a:lnTo>
                  <a:lnTo>
                    <a:pt x="403" y="166"/>
                  </a:lnTo>
                  <a:lnTo>
                    <a:pt x="401" y="169"/>
                  </a:lnTo>
                  <a:lnTo>
                    <a:pt x="401" y="171"/>
                  </a:lnTo>
                  <a:lnTo>
                    <a:pt x="400" y="171"/>
                  </a:lnTo>
                  <a:lnTo>
                    <a:pt x="400" y="173"/>
                  </a:lnTo>
                  <a:lnTo>
                    <a:pt x="400" y="174"/>
                  </a:lnTo>
                  <a:lnTo>
                    <a:pt x="400" y="178"/>
                  </a:lnTo>
                  <a:lnTo>
                    <a:pt x="398" y="181"/>
                  </a:lnTo>
                  <a:lnTo>
                    <a:pt x="396" y="186"/>
                  </a:lnTo>
                  <a:lnTo>
                    <a:pt x="395" y="191"/>
                  </a:lnTo>
                  <a:lnTo>
                    <a:pt x="393" y="196"/>
                  </a:lnTo>
                  <a:lnTo>
                    <a:pt x="393" y="197"/>
                  </a:lnTo>
                  <a:lnTo>
                    <a:pt x="393" y="201"/>
                  </a:lnTo>
                  <a:lnTo>
                    <a:pt x="391" y="204"/>
                  </a:lnTo>
                  <a:lnTo>
                    <a:pt x="390" y="209"/>
                  </a:lnTo>
                  <a:lnTo>
                    <a:pt x="390" y="212"/>
                  </a:lnTo>
                  <a:lnTo>
                    <a:pt x="388" y="214"/>
                  </a:lnTo>
                  <a:lnTo>
                    <a:pt x="388" y="217"/>
                  </a:lnTo>
                  <a:lnTo>
                    <a:pt x="386" y="219"/>
                  </a:lnTo>
                  <a:lnTo>
                    <a:pt x="381" y="221"/>
                  </a:lnTo>
                  <a:lnTo>
                    <a:pt x="376" y="222"/>
                  </a:lnTo>
                  <a:lnTo>
                    <a:pt x="372" y="225"/>
                  </a:lnTo>
                  <a:lnTo>
                    <a:pt x="367" y="229"/>
                  </a:lnTo>
                  <a:lnTo>
                    <a:pt x="363" y="234"/>
                  </a:lnTo>
                  <a:lnTo>
                    <a:pt x="358" y="239"/>
                  </a:lnTo>
                  <a:lnTo>
                    <a:pt x="353" y="242"/>
                  </a:lnTo>
                  <a:lnTo>
                    <a:pt x="350" y="245"/>
                  </a:lnTo>
                  <a:lnTo>
                    <a:pt x="345" y="249"/>
                  </a:lnTo>
                  <a:lnTo>
                    <a:pt x="343" y="253"/>
                  </a:lnTo>
                  <a:lnTo>
                    <a:pt x="342" y="257"/>
                  </a:lnTo>
                  <a:lnTo>
                    <a:pt x="342" y="258"/>
                  </a:lnTo>
                  <a:lnTo>
                    <a:pt x="343" y="260"/>
                  </a:lnTo>
                  <a:lnTo>
                    <a:pt x="343" y="262"/>
                  </a:lnTo>
                  <a:lnTo>
                    <a:pt x="343" y="263"/>
                  </a:lnTo>
                  <a:lnTo>
                    <a:pt x="343" y="267"/>
                  </a:lnTo>
                  <a:lnTo>
                    <a:pt x="342" y="270"/>
                  </a:lnTo>
                  <a:lnTo>
                    <a:pt x="342" y="272"/>
                  </a:lnTo>
                  <a:lnTo>
                    <a:pt x="340" y="275"/>
                  </a:lnTo>
                  <a:lnTo>
                    <a:pt x="339" y="278"/>
                  </a:lnTo>
                  <a:lnTo>
                    <a:pt x="339" y="282"/>
                  </a:lnTo>
                  <a:lnTo>
                    <a:pt x="340" y="285"/>
                  </a:lnTo>
                  <a:lnTo>
                    <a:pt x="342" y="288"/>
                  </a:lnTo>
                  <a:lnTo>
                    <a:pt x="343" y="290"/>
                  </a:lnTo>
                  <a:lnTo>
                    <a:pt x="347" y="290"/>
                  </a:lnTo>
                  <a:lnTo>
                    <a:pt x="348" y="290"/>
                  </a:lnTo>
                  <a:lnTo>
                    <a:pt x="350" y="288"/>
                  </a:lnTo>
                  <a:lnTo>
                    <a:pt x="352" y="290"/>
                  </a:lnTo>
                  <a:lnTo>
                    <a:pt x="353" y="290"/>
                  </a:lnTo>
                  <a:lnTo>
                    <a:pt x="357" y="291"/>
                  </a:lnTo>
                  <a:lnTo>
                    <a:pt x="358" y="293"/>
                  </a:lnTo>
                  <a:lnTo>
                    <a:pt x="360" y="293"/>
                  </a:lnTo>
                  <a:lnTo>
                    <a:pt x="363" y="291"/>
                  </a:lnTo>
                  <a:lnTo>
                    <a:pt x="365" y="290"/>
                  </a:lnTo>
                  <a:lnTo>
                    <a:pt x="367" y="288"/>
                  </a:lnTo>
                  <a:lnTo>
                    <a:pt x="368" y="288"/>
                  </a:lnTo>
                  <a:lnTo>
                    <a:pt x="373" y="288"/>
                  </a:lnTo>
                  <a:lnTo>
                    <a:pt x="378" y="288"/>
                  </a:lnTo>
                  <a:lnTo>
                    <a:pt x="385" y="288"/>
                  </a:lnTo>
                  <a:lnTo>
                    <a:pt x="386" y="286"/>
                  </a:lnTo>
                  <a:lnTo>
                    <a:pt x="388" y="286"/>
                  </a:lnTo>
                  <a:lnTo>
                    <a:pt x="390" y="285"/>
                  </a:lnTo>
                  <a:lnTo>
                    <a:pt x="393" y="285"/>
                  </a:lnTo>
                  <a:lnTo>
                    <a:pt x="396" y="286"/>
                  </a:lnTo>
                  <a:lnTo>
                    <a:pt x="401" y="288"/>
                  </a:lnTo>
                  <a:lnTo>
                    <a:pt x="408" y="288"/>
                  </a:lnTo>
                  <a:lnTo>
                    <a:pt x="409" y="288"/>
                  </a:lnTo>
                  <a:lnTo>
                    <a:pt x="413" y="288"/>
                  </a:lnTo>
                  <a:lnTo>
                    <a:pt x="414" y="286"/>
                  </a:lnTo>
                  <a:lnTo>
                    <a:pt x="416" y="286"/>
                  </a:lnTo>
                  <a:lnTo>
                    <a:pt x="428" y="288"/>
                  </a:lnTo>
                  <a:lnTo>
                    <a:pt x="437" y="291"/>
                  </a:lnTo>
                  <a:lnTo>
                    <a:pt x="446" y="293"/>
                  </a:lnTo>
                  <a:lnTo>
                    <a:pt x="449" y="295"/>
                  </a:lnTo>
                  <a:lnTo>
                    <a:pt x="451" y="295"/>
                  </a:lnTo>
                  <a:lnTo>
                    <a:pt x="452" y="295"/>
                  </a:lnTo>
                  <a:lnTo>
                    <a:pt x="456" y="293"/>
                  </a:lnTo>
                  <a:lnTo>
                    <a:pt x="457" y="293"/>
                  </a:lnTo>
                  <a:lnTo>
                    <a:pt x="461" y="295"/>
                  </a:lnTo>
                  <a:lnTo>
                    <a:pt x="464" y="296"/>
                  </a:lnTo>
                  <a:lnTo>
                    <a:pt x="466" y="298"/>
                  </a:lnTo>
                  <a:lnTo>
                    <a:pt x="467" y="300"/>
                  </a:lnTo>
                  <a:lnTo>
                    <a:pt x="470" y="301"/>
                  </a:lnTo>
                  <a:lnTo>
                    <a:pt x="474" y="303"/>
                  </a:lnTo>
                  <a:lnTo>
                    <a:pt x="477" y="303"/>
                  </a:lnTo>
                  <a:lnTo>
                    <a:pt x="480" y="303"/>
                  </a:lnTo>
                  <a:lnTo>
                    <a:pt x="484" y="303"/>
                  </a:lnTo>
                  <a:lnTo>
                    <a:pt x="487" y="305"/>
                  </a:lnTo>
                  <a:lnTo>
                    <a:pt x="489" y="306"/>
                  </a:lnTo>
                  <a:lnTo>
                    <a:pt x="490" y="310"/>
                  </a:lnTo>
                  <a:lnTo>
                    <a:pt x="492" y="313"/>
                  </a:lnTo>
                  <a:lnTo>
                    <a:pt x="495" y="314"/>
                  </a:lnTo>
                  <a:lnTo>
                    <a:pt x="495" y="316"/>
                  </a:lnTo>
                  <a:lnTo>
                    <a:pt x="495" y="319"/>
                  </a:lnTo>
                  <a:lnTo>
                    <a:pt x="495" y="323"/>
                  </a:lnTo>
                  <a:lnTo>
                    <a:pt x="492" y="328"/>
                  </a:lnTo>
                  <a:lnTo>
                    <a:pt x="489" y="331"/>
                  </a:lnTo>
                  <a:lnTo>
                    <a:pt x="485" y="333"/>
                  </a:lnTo>
                  <a:lnTo>
                    <a:pt x="480" y="334"/>
                  </a:lnTo>
                  <a:lnTo>
                    <a:pt x="475" y="334"/>
                  </a:lnTo>
                  <a:lnTo>
                    <a:pt x="470" y="336"/>
                  </a:lnTo>
                  <a:lnTo>
                    <a:pt x="467" y="338"/>
                  </a:lnTo>
                  <a:lnTo>
                    <a:pt x="462" y="342"/>
                  </a:lnTo>
                  <a:lnTo>
                    <a:pt x="461" y="346"/>
                  </a:lnTo>
                  <a:lnTo>
                    <a:pt x="459" y="351"/>
                  </a:lnTo>
                  <a:lnTo>
                    <a:pt x="457" y="354"/>
                  </a:lnTo>
                  <a:lnTo>
                    <a:pt x="457" y="357"/>
                  </a:lnTo>
                  <a:lnTo>
                    <a:pt x="457" y="357"/>
                  </a:lnTo>
                  <a:lnTo>
                    <a:pt x="456" y="359"/>
                  </a:lnTo>
                  <a:lnTo>
                    <a:pt x="454" y="361"/>
                  </a:lnTo>
                  <a:lnTo>
                    <a:pt x="451" y="362"/>
                  </a:lnTo>
                  <a:lnTo>
                    <a:pt x="449" y="364"/>
                  </a:lnTo>
                  <a:lnTo>
                    <a:pt x="446" y="364"/>
                  </a:lnTo>
                  <a:lnTo>
                    <a:pt x="442" y="364"/>
                  </a:lnTo>
                  <a:lnTo>
                    <a:pt x="439" y="364"/>
                  </a:lnTo>
                  <a:lnTo>
                    <a:pt x="436" y="364"/>
                  </a:lnTo>
                  <a:lnTo>
                    <a:pt x="429" y="364"/>
                  </a:lnTo>
                  <a:lnTo>
                    <a:pt x="423" y="364"/>
                  </a:lnTo>
                  <a:lnTo>
                    <a:pt x="416" y="364"/>
                  </a:lnTo>
                  <a:lnTo>
                    <a:pt x="409" y="366"/>
                  </a:lnTo>
                  <a:lnTo>
                    <a:pt x="405" y="366"/>
                  </a:lnTo>
                  <a:lnTo>
                    <a:pt x="400" y="366"/>
                  </a:lnTo>
                  <a:lnTo>
                    <a:pt x="396" y="367"/>
                  </a:lnTo>
                  <a:lnTo>
                    <a:pt x="390" y="367"/>
                  </a:lnTo>
                  <a:lnTo>
                    <a:pt x="385" y="367"/>
                  </a:lnTo>
                  <a:lnTo>
                    <a:pt x="376" y="367"/>
                  </a:lnTo>
                  <a:lnTo>
                    <a:pt x="370" y="367"/>
                  </a:lnTo>
                  <a:lnTo>
                    <a:pt x="363" y="369"/>
                  </a:lnTo>
                  <a:lnTo>
                    <a:pt x="357" y="370"/>
                  </a:lnTo>
                  <a:lnTo>
                    <a:pt x="342" y="374"/>
                  </a:lnTo>
                  <a:lnTo>
                    <a:pt x="335" y="375"/>
                  </a:lnTo>
                  <a:lnTo>
                    <a:pt x="330" y="379"/>
                  </a:lnTo>
                  <a:lnTo>
                    <a:pt x="327" y="380"/>
                  </a:lnTo>
                  <a:lnTo>
                    <a:pt x="325" y="384"/>
                  </a:lnTo>
                  <a:lnTo>
                    <a:pt x="325" y="385"/>
                  </a:lnTo>
                  <a:lnTo>
                    <a:pt x="325" y="387"/>
                  </a:lnTo>
                  <a:lnTo>
                    <a:pt x="324" y="389"/>
                  </a:lnTo>
                  <a:lnTo>
                    <a:pt x="324" y="390"/>
                  </a:lnTo>
                  <a:lnTo>
                    <a:pt x="320" y="390"/>
                  </a:lnTo>
                  <a:lnTo>
                    <a:pt x="306" y="390"/>
                  </a:lnTo>
                  <a:lnTo>
                    <a:pt x="287" y="392"/>
                  </a:lnTo>
                  <a:lnTo>
                    <a:pt x="273" y="392"/>
                  </a:lnTo>
                  <a:lnTo>
                    <a:pt x="268" y="394"/>
                  </a:lnTo>
                  <a:lnTo>
                    <a:pt x="258" y="395"/>
                  </a:lnTo>
                  <a:lnTo>
                    <a:pt x="248" y="399"/>
                  </a:lnTo>
                  <a:lnTo>
                    <a:pt x="241" y="400"/>
                  </a:lnTo>
                  <a:lnTo>
                    <a:pt x="241" y="403"/>
                  </a:lnTo>
                  <a:lnTo>
                    <a:pt x="240" y="405"/>
                  </a:lnTo>
                  <a:lnTo>
                    <a:pt x="236" y="407"/>
                  </a:lnTo>
                  <a:lnTo>
                    <a:pt x="233" y="408"/>
                  </a:lnTo>
                  <a:lnTo>
                    <a:pt x="230" y="410"/>
                  </a:lnTo>
                  <a:lnTo>
                    <a:pt x="228" y="410"/>
                  </a:lnTo>
                  <a:lnTo>
                    <a:pt x="225" y="412"/>
                  </a:lnTo>
                  <a:lnTo>
                    <a:pt x="223" y="412"/>
                  </a:lnTo>
                  <a:lnTo>
                    <a:pt x="218" y="412"/>
                  </a:lnTo>
                  <a:lnTo>
                    <a:pt x="215" y="410"/>
                  </a:lnTo>
                  <a:lnTo>
                    <a:pt x="210" y="408"/>
                  </a:lnTo>
                  <a:lnTo>
                    <a:pt x="207" y="408"/>
                  </a:lnTo>
                  <a:lnTo>
                    <a:pt x="203" y="407"/>
                  </a:lnTo>
                  <a:lnTo>
                    <a:pt x="202" y="405"/>
                  </a:lnTo>
                  <a:lnTo>
                    <a:pt x="200" y="405"/>
                  </a:lnTo>
                  <a:lnTo>
                    <a:pt x="200" y="403"/>
                  </a:lnTo>
                  <a:lnTo>
                    <a:pt x="198" y="402"/>
                  </a:lnTo>
                  <a:lnTo>
                    <a:pt x="190" y="399"/>
                  </a:lnTo>
                  <a:lnTo>
                    <a:pt x="185" y="397"/>
                  </a:lnTo>
                  <a:lnTo>
                    <a:pt x="180" y="394"/>
                  </a:lnTo>
                  <a:lnTo>
                    <a:pt x="177" y="392"/>
                  </a:lnTo>
                  <a:lnTo>
                    <a:pt x="175" y="389"/>
                  </a:lnTo>
                  <a:lnTo>
                    <a:pt x="172" y="389"/>
                  </a:lnTo>
                  <a:lnTo>
                    <a:pt x="169" y="389"/>
                  </a:lnTo>
                  <a:lnTo>
                    <a:pt x="165" y="390"/>
                  </a:lnTo>
                  <a:lnTo>
                    <a:pt x="160" y="390"/>
                  </a:lnTo>
                  <a:lnTo>
                    <a:pt x="155" y="392"/>
                  </a:lnTo>
                  <a:lnTo>
                    <a:pt x="154" y="394"/>
                  </a:lnTo>
                  <a:lnTo>
                    <a:pt x="152" y="394"/>
                  </a:lnTo>
                  <a:lnTo>
                    <a:pt x="152" y="395"/>
                  </a:lnTo>
                  <a:lnTo>
                    <a:pt x="152" y="394"/>
                  </a:lnTo>
                  <a:lnTo>
                    <a:pt x="151" y="394"/>
                  </a:lnTo>
                  <a:lnTo>
                    <a:pt x="149" y="394"/>
                  </a:lnTo>
                  <a:lnTo>
                    <a:pt x="147" y="395"/>
                  </a:lnTo>
                  <a:lnTo>
                    <a:pt x="142" y="397"/>
                  </a:lnTo>
                  <a:lnTo>
                    <a:pt x="141" y="399"/>
                  </a:lnTo>
                  <a:lnTo>
                    <a:pt x="141" y="400"/>
                  </a:lnTo>
                  <a:lnTo>
                    <a:pt x="141" y="400"/>
                  </a:lnTo>
                  <a:lnTo>
                    <a:pt x="139" y="402"/>
                  </a:lnTo>
                  <a:lnTo>
                    <a:pt x="137" y="403"/>
                  </a:lnTo>
                  <a:lnTo>
                    <a:pt x="136" y="407"/>
                  </a:lnTo>
                  <a:lnTo>
                    <a:pt x="132" y="412"/>
                  </a:lnTo>
                  <a:lnTo>
                    <a:pt x="129" y="417"/>
                  </a:lnTo>
                  <a:lnTo>
                    <a:pt x="126" y="422"/>
                  </a:lnTo>
                  <a:lnTo>
                    <a:pt x="123" y="427"/>
                  </a:lnTo>
                  <a:lnTo>
                    <a:pt x="118" y="435"/>
                  </a:lnTo>
                  <a:lnTo>
                    <a:pt x="111" y="445"/>
                  </a:lnTo>
                  <a:lnTo>
                    <a:pt x="106" y="455"/>
                  </a:lnTo>
                  <a:lnTo>
                    <a:pt x="101" y="463"/>
                  </a:lnTo>
                  <a:lnTo>
                    <a:pt x="99" y="468"/>
                  </a:lnTo>
                  <a:lnTo>
                    <a:pt x="99" y="471"/>
                  </a:lnTo>
                  <a:lnTo>
                    <a:pt x="98" y="473"/>
                  </a:lnTo>
                  <a:lnTo>
                    <a:pt x="98" y="474"/>
                  </a:lnTo>
                  <a:lnTo>
                    <a:pt x="98" y="474"/>
                  </a:lnTo>
                  <a:lnTo>
                    <a:pt x="94" y="476"/>
                  </a:lnTo>
                  <a:lnTo>
                    <a:pt x="91" y="478"/>
                  </a:lnTo>
                  <a:lnTo>
                    <a:pt x="88" y="481"/>
                  </a:lnTo>
                  <a:lnTo>
                    <a:pt x="85" y="484"/>
                  </a:lnTo>
                  <a:lnTo>
                    <a:pt x="81" y="486"/>
                  </a:lnTo>
                  <a:lnTo>
                    <a:pt x="81" y="488"/>
                  </a:lnTo>
                  <a:lnTo>
                    <a:pt x="80" y="489"/>
                  </a:lnTo>
                  <a:lnTo>
                    <a:pt x="80" y="491"/>
                  </a:lnTo>
                  <a:lnTo>
                    <a:pt x="80" y="492"/>
                  </a:lnTo>
                  <a:lnTo>
                    <a:pt x="78" y="496"/>
                  </a:lnTo>
                  <a:lnTo>
                    <a:pt x="75" y="499"/>
                  </a:lnTo>
                  <a:lnTo>
                    <a:pt x="71" y="502"/>
                  </a:lnTo>
                  <a:lnTo>
                    <a:pt x="66" y="504"/>
                  </a:lnTo>
                  <a:lnTo>
                    <a:pt x="63" y="506"/>
                  </a:lnTo>
                  <a:lnTo>
                    <a:pt x="57" y="507"/>
                  </a:lnTo>
                  <a:lnTo>
                    <a:pt x="52" y="509"/>
                  </a:lnTo>
                  <a:lnTo>
                    <a:pt x="48" y="509"/>
                  </a:lnTo>
                  <a:lnTo>
                    <a:pt x="47" y="509"/>
                  </a:lnTo>
                  <a:lnTo>
                    <a:pt x="43" y="507"/>
                  </a:lnTo>
                  <a:lnTo>
                    <a:pt x="42" y="504"/>
                  </a:lnTo>
                  <a:lnTo>
                    <a:pt x="38" y="504"/>
                  </a:lnTo>
                  <a:lnTo>
                    <a:pt x="35" y="502"/>
                  </a:lnTo>
                  <a:lnTo>
                    <a:pt x="33" y="499"/>
                  </a:lnTo>
                  <a:lnTo>
                    <a:pt x="25" y="492"/>
                  </a:lnTo>
                  <a:lnTo>
                    <a:pt x="19" y="484"/>
                  </a:lnTo>
                  <a:lnTo>
                    <a:pt x="14" y="473"/>
                  </a:lnTo>
                  <a:lnTo>
                    <a:pt x="9" y="456"/>
                  </a:lnTo>
                  <a:lnTo>
                    <a:pt x="9" y="456"/>
                  </a:lnTo>
                  <a:lnTo>
                    <a:pt x="9" y="455"/>
                  </a:lnTo>
                  <a:lnTo>
                    <a:pt x="9" y="453"/>
                  </a:lnTo>
                  <a:lnTo>
                    <a:pt x="9" y="453"/>
                  </a:lnTo>
                  <a:lnTo>
                    <a:pt x="7" y="450"/>
                  </a:lnTo>
                  <a:lnTo>
                    <a:pt x="5" y="445"/>
                  </a:lnTo>
                  <a:lnTo>
                    <a:pt x="4" y="438"/>
                  </a:lnTo>
                  <a:lnTo>
                    <a:pt x="4" y="433"/>
                  </a:lnTo>
                  <a:lnTo>
                    <a:pt x="2" y="427"/>
                  </a:lnTo>
                  <a:lnTo>
                    <a:pt x="2" y="420"/>
                  </a:lnTo>
                  <a:lnTo>
                    <a:pt x="0" y="413"/>
                  </a:lnTo>
                  <a:lnTo>
                    <a:pt x="0" y="410"/>
                  </a:lnTo>
                  <a:lnTo>
                    <a:pt x="2" y="405"/>
                  </a:lnTo>
                  <a:lnTo>
                    <a:pt x="5" y="400"/>
                  </a:lnTo>
                  <a:lnTo>
                    <a:pt x="2" y="397"/>
                  </a:lnTo>
                  <a:lnTo>
                    <a:pt x="2" y="394"/>
                  </a:lnTo>
                  <a:lnTo>
                    <a:pt x="2" y="390"/>
                  </a:lnTo>
                  <a:lnTo>
                    <a:pt x="2" y="387"/>
                  </a:lnTo>
                  <a:lnTo>
                    <a:pt x="5" y="382"/>
                  </a:lnTo>
                  <a:lnTo>
                    <a:pt x="7" y="377"/>
                  </a:lnTo>
                  <a:lnTo>
                    <a:pt x="10" y="370"/>
                  </a:lnTo>
                  <a:lnTo>
                    <a:pt x="14" y="356"/>
                  </a:lnTo>
                  <a:lnTo>
                    <a:pt x="17" y="342"/>
                  </a:lnTo>
                  <a:lnTo>
                    <a:pt x="19" y="338"/>
                  </a:lnTo>
                  <a:lnTo>
                    <a:pt x="19" y="334"/>
                  </a:lnTo>
                  <a:lnTo>
                    <a:pt x="20" y="333"/>
                  </a:lnTo>
                  <a:lnTo>
                    <a:pt x="20" y="331"/>
                  </a:lnTo>
                  <a:lnTo>
                    <a:pt x="20" y="329"/>
                  </a:lnTo>
                  <a:lnTo>
                    <a:pt x="20" y="326"/>
                  </a:lnTo>
                  <a:lnTo>
                    <a:pt x="22" y="324"/>
                  </a:lnTo>
                  <a:lnTo>
                    <a:pt x="29" y="311"/>
                  </a:lnTo>
                  <a:lnTo>
                    <a:pt x="32" y="298"/>
                  </a:lnTo>
                  <a:lnTo>
                    <a:pt x="33" y="280"/>
                  </a:lnTo>
                  <a:lnTo>
                    <a:pt x="32" y="258"/>
                  </a:lnTo>
                  <a:lnTo>
                    <a:pt x="29" y="235"/>
                  </a:lnTo>
                  <a:lnTo>
                    <a:pt x="20" y="214"/>
                  </a:lnTo>
                  <a:lnTo>
                    <a:pt x="17" y="199"/>
                  </a:lnTo>
                  <a:lnTo>
                    <a:pt x="15" y="188"/>
                  </a:lnTo>
                  <a:lnTo>
                    <a:pt x="15" y="184"/>
                  </a:lnTo>
                  <a:lnTo>
                    <a:pt x="14" y="181"/>
                  </a:lnTo>
                  <a:lnTo>
                    <a:pt x="14" y="178"/>
                  </a:lnTo>
                  <a:lnTo>
                    <a:pt x="14" y="176"/>
                  </a:lnTo>
                  <a:lnTo>
                    <a:pt x="15" y="173"/>
                  </a:lnTo>
                  <a:lnTo>
                    <a:pt x="19" y="169"/>
                  </a:lnTo>
                  <a:lnTo>
                    <a:pt x="20" y="168"/>
                  </a:lnTo>
                  <a:lnTo>
                    <a:pt x="24" y="168"/>
                  </a:lnTo>
                  <a:lnTo>
                    <a:pt x="25" y="169"/>
                  </a:lnTo>
                  <a:lnTo>
                    <a:pt x="29" y="171"/>
                  </a:lnTo>
                  <a:lnTo>
                    <a:pt x="29" y="174"/>
                  </a:lnTo>
                  <a:lnTo>
                    <a:pt x="30" y="176"/>
                  </a:lnTo>
                  <a:lnTo>
                    <a:pt x="30" y="176"/>
                  </a:lnTo>
                  <a:lnTo>
                    <a:pt x="30" y="176"/>
                  </a:lnTo>
                  <a:lnTo>
                    <a:pt x="33" y="178"/>
                  </a:lnTo>
                  <a:lnTo>
                    <a:pt x="37" y="179"/>
                  </a:lnTo>
                  <a:lnTo>
                    <a:pt x="40" y="183"/>
                  </a:lnTo>
                  <a:lnTo>
                    <a:pt x="43" y="186"/>
                  </a:lnTo>
                  <a:lnTo>
                    <a:pt x="47" y="189"/>
                  </a:lnTo>
                  <a:lnTo>
                    <a:pt x="48" y="191"/>
                  </a:lnTo>
                  <a:lnTo>
                    <a:pt x="52" y="193"/>
                  </a:lnTo>
                  <a:lnTo>
                    <a:pt x="57" y="194"/>
                  </a:lnTo>
                  <a:lnTo>
                    <a:pt x="60" y="197"/>
                  </a:lnTo>
                  <a:lnTo>
                    <a:pt x="63" y="204"/>
                  </a:lnTo>
                  <a:lnTo>
                    <a:pt x="68" y="216"/>
                  </a:lnTo>
                  <a:lnTo>
                    <a:pt x="73" y="225"/>
                  </a:lnTo>
                  <a:lnTo>
                    <a:pt x="76" y="230"/>
                  </a:lnTo>
                  <a:lnTo>
                    <a:pt x="78" y="235"/>
                  </a:lnTo>
                  <a:lnTo>
                    <a:pt x="80" y="239"/>
                  </a:lnTo>
                  <a:lnTo>
                    <a:pt x="80" y="240"/>
                  </a:lnTo>
                  <a:lnTo>
                    <a:pt x="83" y="245"/>
                  </a:lnTo>
                  <a:lnTo>
                    <a:pt x="85" y="255"/>
                  </a:lnTo>
                  <a:lnTo>
                    <a:pt x="86" y="268"/>
                  </a:lnTo>
                  <a:lnTo>
                    <a:pt x="83" y="285"/>
                  </a:lnTo>
                  <a:lnTo>
                    <a:pt x="81" y="293"/>
                  </a:lnTo>
                  <a:lnTo>
                    <a:pt x="78" y="296"/>
                  </a:lnTo>
                  <a:lnTo>
                    <a:pt x="76" y="300"/>
                  </a:lnTo>
                  <a:lnTo>
                    <a:pt x="75" y="303"/>
                  </a:lnTo>
                  <a:lnTo>
                    <a:pt x="73" y="303"/>
                  </a:lnTo>
                  <a:lnTo>
                    <a:pt x="71" y="305"/>
                  </a:lnTo>
                  <a:lnTo>
                    <a:pt x="71" y="306"/>
                  </a:lnTo>
                  <a:lnTo>
                    <a:pt x="70" y="306"/>
                  </a:lnTo>
                  <a:lnTo>
                    <a:pt x="66" y="310"/>
                  </a:lnTo>
                  <a:lnTo>
                    <a:pt x="65" y="313"/>
                  </a:lnTo>
                  <a:lnTo>
                    <a:pt x="63" y="316"/>
                  </a:lnTo>
                  <a:lnTo>
                    <a:pt x="60" y="321"/>
                  </a:lnTo>
                  <a:lnTo>
                    <a:pt x="57" y="324"/>
                  </a:lnTo>
                  <a:lnTo>
                    <a:pt x="53" y="328"/>
                  </a:lnTo>
                  <a:lnTo>
                    <a:pt x="52" y="331"/>
                  </a:lnTo>
                  <a:lnTo>
                    <a:pt x="50" y="334"/>
                  </a:lnTo>
                  <a:lnTo>
                    <a:pt x="50" y="338"/>
                  </a:lnTo>
                  <a:lnTo>
                    <a:pt x="48" y="342"/>
                  </a:lnTo>
                  <a:lnTo>
                    <a:pt x="47" y="347"/>
                  </a:lnTo>
                  <a:lnTo>
                    <a:pt x="47" y="351"/>
                  </a:lnTo>
                  <a:lnTo>
                    <a:pt x="45" y="352"/>
                  </a:lnTo>
                  <a:lnTo>
                    <a:pt x="43" y="354"/>
                  </a:lnTo>
                  <a:lnTo>
                    <a:pt x="43" y="357"/>
                  </a:lnTo>
                  <a:lnTo>
                    <a:pt x="43" y="359"/>
                  </a:lnTo>
                  <a:lnTo>
                    <a:pt x="43" y="362"/>
                  </a:lnTo>
                  <a:lnTo>
                    <a:pt x="42" y="366"/>
                  </a:lnTo>
                  <a:lnTo>
                    <a:pt x="42" y="369"/>
                  </a:lnTo>
                  <a:lnTo>
                    <a:pt x="42" y="374"/>
                  </a:lnTo>
                  <a:lnTo>
                    <a:pt x="42" y="377"/>
                  </a:lnTo>
                  <a:lnTo>
                    <a:pt x="43" y="382"/>
                  </a:lnTo>
                  <a:lnTo>
                    <a:pt x="47" y="385"/>
                  </a:lnTo>
                  <a:lnTo>
                    <a:pt x="47" y="387"/>
                  </a:lnTo>
                  <a:lnTo>
                    <a:pt x="47" y="389"/>
                  </a:lnTo>
                  <a:lnTo>
                    <a:pt x="47" y="390"/>
                  </a:lnTo>
                  <a:lnTo>
                    <a:pt x="48" y="392"/>
                  </a:lnTo>
                  <a:lnTo>
                    <a:pt x="48" y="394"/>
                  </a:lnTo>
                  <a:lnTo>
                    <a:pt x="48" y="395"/>
                  </a:lnTo>
                  <a:lnTo>
                    <a:pt x="50" y="399"/>
                  </a:lnTo>
                  <a:lnTo>
                    <a:pt x="50" y="402"/>
                  </a:lnTo>
                  <a:lnTo>
                    <a:pt x="50" y="405"/>
                  </a:lnTo>
                  <a:lnTo>
                    <a:pt x="52" y="408"/>
                  </a:lnTo>
                  <a:lnTo>
                    <a:pt x="53" y="410"/>
                  </a:lnTo>
                  <a:lnTo>
                    <a:pt x="55" y="412"/>
                  </a:lnTo>
                  <a:lnTo>
                    <a:pt x="57" y="413"/>
                  </a:lnTo>
                  <a:lnTo>
                    <a:pt x="60" y="415"/>
                  </a:lnTo>
                  <a:lnTo>
                    <a:pt x="63" y="415"/>
                  </a:lnTo>
                  <a:lnTo>
                    <a:pt x="66" y="415"/>
                  </a:lnTo>
                  <a:lnTo>
                    <a:pt x="71" y="413"/>
                  </a:lnTo>
                  <a:lnTo>
                    <a:pt x="75" y="412"/>
                  </a:lnTo>
                  <a:lnTo>
                    <a:pt x="78" y="412"/>
                  </a:lnTo>
                  <a:lnTo>
                    <a:pt x="81" y="410"/>
                  </a:lnTo>
                  <a:lnTo>
                    <a:pt x="83" y="410"/>
                  </a:lnTo>
                  <a:lnTo>
                    <a:pt x="86" y="407"/>
                  </a:lnTo>
                  <a:lnTo>
                    <a:pt x="93" y="402"/>
                  </a:lnTo>
                  <a:lnTo>
                    <a:pt x="101" y="395"/>
                  </a:lnTo>
                  <a:lnTo>
                    <a:pt x="109" y="390"/>
                  </a:lnTo>
                  <a:lnTo>
                    <a:pt x="118" y="385"/>
                  </a:lnTo>
                  <a:lnTo>
                    <a:pt x="123" y="384"/>
                  </a:lnTo>
                  <a:lnTo>
                    <a:pt x="126" y="382"/>
                  </a:lnTo>
                  <a:lnTo>
                    <a:pt x="127" y="380"/>
                  </a:lnTo>
                  <a:lnTo>
                    <a:pt x="127" y="380"/>
                  </a:lnTo>
                  <a:lnTo>
                    <a:pt x="127" y="380"/>
                  </a:lnTo>
                  <a:lnTo>
                    <a:pt x="127" y="379"/>
                  </a:lnTo>
                  <a:lnTo>
                    <a:pt x="127" y="377"/>
                  </a:lnTo>
                  <a:lnTo>
                    <a:pt x="127" y="372"/>
                  </a:lnTo>
                  <a:lnTo>
                    <a:pt x="129" y="369"/>
                  </a:lnTo>
                  <a:lnTo>
                    <a:pt x="131" y="366"/>
                  </a:lnTo>
                  <a:lnTo>
                    <a:pt x="132" y="362"/>
                  </a:lnTo>
                  <a:lnTo>
                    <a:pt x="134" y="361"/>
                  </a:lnTo>
                  <a:lnTo>
                    <a:pt x="136" y="359"/>
                  </a:lnTo>
                  <a:lnTo>
                    <a:pt x="141" y="352"/>
                  </a:lnTo>
                  <a:lnTo>
                    <a:pt x="147" y="346"/>
                  </a:lnTo>
                  <a:lnTo>
                    <a:pt x="152" y="339"/>
                  </a:lnTo>
                  <a:lnTo>
                    <a:pt x="154" y="336"/>
                  </a:lnTo>
                  <a:lnTo>
                    <a:pt x="157" y="331"/>
                  </a:lnTo>
                  <a:lnTo>
                    <a:pt x="159" y="326"/>
                  </a:lnTo>
                  <a:lnTo>
                    <a:pt x="160" y="323"/>
                  </a:lnTo>
                  <a:lnTo>
                    <a:pt x="165" y="318"/>
                  </a:lnTo>
                  <a:lnTo>
                    <a:pt x="170" y="314"/>
                  </a:lnTo>
                  <a:lnTo>
                    <a:pt x="175" y="313"/>
                  </a:lnTo>
                  <a:lnTo>
                    <a:pt x="179" y="313"/>
                  </a:lnTo>
                  <a:lnTo>
                    <a:pt x="182" y="313"/>
                  </a:lnTo>
                  <a:lnTo>
                    <a:pt x="184" y="314"/>
                  </a:lnTo>
                  <a:lnTo>
                    <a:pt x="184" y="316"/>
                  </a:lnTo>
                  <a:lnTo>
                    <a:pt x="185" y="318"/>
                  </a:lnTo>
                  <a:lnTo>
                    <a:pt x="184" y="321"/>
                  </a:lnTo>
                  <a:lnTo>
                    <a:pt x="184" y="324"/>
                  </a:lnTo>
                  <a:lnTo>
                    <a:pt x="184" y="328"/>
                  </a:lnTo>
                  <a:lnTo>
                    <a:pt x="187" y="329"/>
                  </a:lnTo>
                  <a:lnTo>
                    <a:pt x="188" y="331"/>
                  </a:lnTo>
                  <a:lnTo>
                    <a:pt x="190" y="333"/>
                  </a:lnTo>
                  <a:lnTo>
                    <a:pt x="192" y="334"/>
                  </a:lnTo>
                  <a:lnTo>
                    <a:pt x="195" y="334"/>
                  </a:lnTo>
                  <a:lnTo>
                    <a:pt x="197" y="334"/>
                  </a:lnTo>
                  <a:lnTo>
                    <a:pt x="200" y="333"/>
                  </a:lnTo>
                  <a:lnTo>
                    <a:pt x="205" y="329"/>
                  </a:lnTo>
                  <a:lnTo>
                    <a:pt x="208" y="328"/>
                  </a:lnTo>
                  <a:lnTo>
                    <a:pt x="212" y="324"/>
                  </a:lnTo>
                  <a:lnTo>
                    <a:pt x="213" y="323"/>
                  </a:lnTo>
                  <a:lnTo>
                    <a:pt x="217" y="321"/>
                  </a:lnTo>
                  <a:lnTo>
                    <a:pt x="220" y="319"/>
                  </a:lnTo>
                  <a:lnTo>
                    <a:pt x="225" y="318"/>
                  </a:lnTo>
                  <a:lnTo>
                    <a:pt x="230" y="318"/>
                  </a:lnTo>
                  <a:lnTo>
                    <a:pt x="233" y="316"/>
                  </a:lnTo>
                  <a:lnTo>
                    <a:pt x="235" y="318"/>
                  </a:lnTo>
                  <a:lnTo>
                    <a:pt x="236" y="318"/>
                  </a:lnTo>
                  <a:lnTo>
                    <a:pt x="238" y="318"/>
                  </a:lnTo>
                  <a:lnTo>
                    <a:pt x="240" y="316"/>
                  </a:lnTo>
                  <a:lnTo>
                    <a:pt x="243" y="316"/>
                  </a:lnTo>
                  <a:lnTo>
                    <a:pt x="246" y="313"/>
                  </a:lnTo>
                  <a:lnTo>
                    <a:pt x="253" y="310"/>
                  </a:lnTo>
                  <a:lnTo>
                    <a:pt x="258" y="308"/>
                  </a:lnTo>
                  <a:lnTo>
                    <a:pt x="263" y="306"/>
                  </a:lnTo>
                  <a:lnTo>
                    <a:pt x="268" y="306"/>
                  </a:lnTo>
                  <a:lnTo>
                    <a:pt x="271" y="306"/>
                  </a:lnTo>
                  <a:lnTo>
                    <a:pt x="273" y="306"/>
                  </a:lnTo>
                  <a:lnTo>
                    <a:pt x="273" y="305"/>
                  </a:lnTo>
                  <a:lnTo>
                    <a:pt x="273" y="305"/>
                  </a:lnTo>
                  <a:lnTo>
                    <a:pt x="278" y="291"/>
                  </a:lnTo>
                  <a:lnTo>
                    <a:pt x="278" y="291"/>
                  </a:lnTo>
                  <a:lnTo>
                    <a:pt x="276" y="288"/>
                  </a:lnTo>
                  <a:lnTo>
                    <a:pt x="276" y="285"/>
                  </a:lnTo>
                  <a:lnTo>
                    <a:pt x="276" y="282"/>
                  </a:lnTo>
                  <a:lnTo>
                    <a:pt x="278" y="280"/>
                  </a:lnTo>
                  <a:lnTo>
                    <a:pt x="279" y="278"/>
                  </a:lnTo>
                  <a:lnTo>
                    <a:pt x="281" y="278"/>
                  </a:lnTo>
                  <a:lnTo>
                    <a:pt x="281" y="278"/>
                  </a:lnTo>
                  <a:lnTo>
                    <a:pt x="282" y="277"/>
                  </a:lnTo>
                  <a:lnTo>
                    <a:pt x="284" y="275"/>
                  </a:lnTo>
                  <a:lnTo>
                    <a:pt x="286" y="272"/>
                  </a:lnTo>
                  <a:lnTo>
                    <a:pt x="292" y="262"/>
                  </a:lnTo>
                  <a:lnTo>
                    <a:pt x="301" y="249"/>
                  </a:lnTo>
                  <a:lnTo>
                    <a:pt x="309" y="235"/>
                  </a:lnTo>
                  <a:lnTo>
                    <a:pt x="314" y="225"/>
                  </a:lnTo>
                  <a:lnTo>
                    <a:pt x="315" y="221"/>
                  </a:lnTo>
                  <a:lnTo>
                    <a:pt x="317" y="216"/>
                  </a:lnTo>
                  <a:lnTo>
                    <a:pt x="319" y="212"/>
                  </a:lnTo>
                  <a:lnTo>
                    <a:pt x="319" y="211"/>
                  </a:lnTo>
                  <a:lnTo>
                    <a:pt x="319" y="209"/>
                  </a:lnTo>
                  <a:lnTo>
                    <a:pt x="320" y="207"/>
                  </a:lnTo>
                  <a:lnTo>
                    <a:pt x="320" y="204"/>
                  </a:lnTo>
                  <a:lnTo>
                    <a:pt x="322" y="201"/>
                  </a:lnTo>
                  <a:lnTo>
                    <a:pt x="325" y="197"/>
                  </a:lnTo>
                  <a:lnTo>
                    <a:pt x="327" y="196"/>
                  </a:lnTo>
                  <a:lnTo>
                    <a:pt x="330" y="193"/>
                  </a:lnTo>
                  <a:lnTo>
                    <a:pt x="330" y="193"/>
                  </a:lnTo>
                  <a:lnTo>
                    <a:pt x="330" y="191"/>
                  </a:lnTo>
                  <a:lnTo>
                    <a:pt x="332" y="189"/>
                  </a:lnTo>
                  <a:lnTo>
                    <a:pt x="335" y="188"/>
                  </a:lnTo>
                  <a:lnTo>
                    <a:pt x="337" y="186"/>
                  </a:lnTo>
                  <a:lnTo>
                    <a:pt x="337" y="184"/>
                  </a:lnTo>
                  <a:lnTo>
                    <a:pt x="339" y="181"/>
                  </a:lnTo>
                  <a:lnTo>
                    <a:pt x="339" y="178"/>
                  </a:lnTo>
                  <a:lnTo>
                    <a:pt x="340" y="173"/>
                  </a:lnTo>
                  <a:lnTo>
                    <a:pt x="340" y="168"/>
                  </a:lnTo>
                  <a:lnTo>
                    <a:pt x="340" y="163"/>
                  </a:lnTo>
                  <a:lnTo>
                    <a:pt x="340" y="160"/>
                  </a:lnTo>
                  <a:lnTo>
                    <a:pt x="339" y="158"/>
                  </a:lnTo>
                  <a:lnTo>
                    <a:pt x="337" y="156"/>
                  </a:lnTo>
                  <a:lnTo>
                    <a:pt x="335" y="155"/>
                  </a:lnTo>
                  <a:lnTo>
                    <a:pt x="332" y="155"/>
                  </a:lnTo>
                  <a:lnTo>
                    <a:pt x="329" y="155"/>
                  </a:lnTo>
                  <a:lnTo>
                    <a:pt x="322" y="156"/>
                  </a:lnTo>
                  <a:lnTo>
                    <a:pt x="315" y="160"/>
                  </a:lnTo>
                  <a:lnTo>
                    <a:pt x="309" y="163"/>
                  </a:lnTo>
                  <a:lnTo>
                    <a:pt x="302" y="166"/>
                  </a:lnTo>
                  <a:lnTo>
                    <a:pt x="296" y="169"/>
                  </a:lnTo>
                  <a:lnTo>
                    <a:pt x="291" y="169"/>
                  </a:lnTo>
                  <a:lnTo>
                    <a:pt x="286" y="169"/>
                  </a:lnTo>
                  <a:lnTo>
                    <a:pt x="282" y="169"/>
                  </a:lnTo>
                  <a:lnTo>
                    <a:pt x="279" y="169"/>
                  </a:lnTo>
                  <a:lnTo>
                    <a:pt x="278" y="169"/>
                  </a:lnTo>
                  <a:lnTo>
                    <a:pt x="273" y="169"/>
                  </a:lnTo>
                  <a:lnTo>
                    <a:pt x="266" y="169"/>
                  </a:lnTo>
                  <a:lnTo>
                    <a:pt x="259" y="168"/>
                  </a:lnTo>
                  <a:lnTo>
                    <a:pt x="248" y="160"/>
                  </a:lnTo>
                  <a:lnTo>
                    <a:pt x="235" y="148"/>
                  </a:lnTo>
                  <a:lnTo>
                    <a:pt x="226" y="136"/>
                  </a:lnTo>
                  <a:lnTo>
                    <a:pt x="223" y="125"/>
                  </a:lnTo>
                  <a:lnTo>
                    <a:pt x="223" y="120"/>
                  </a:lnTo>
                  <a:lnTo>
                    <a:pt x="223" y="117"/>
                  </a:lnTo>
                  <a:lnTo>
                    <a:pt x="225" y="115"/>
                  </a:lnTo>
                  <a:lnTo>
                    <a:pt x="225" y="115"/>
                  </a:lnTo>
                  <a:lnTo>
                    <a:pt x="226" y="115"/>
                  </a:lnTo>
                  <a:lnTo>
                    <a:pt x="228" y="115"/>
                  </a:lnTo>
                  <a:lnTo>
                    <a:pt x="235" y="115"/>
                  </a:lnTo>
                  <a:lnTo>
                    <a:pt x="240" y="117"/>
                  </a:lnTo>
                  <a:lnTo>
                    <a:pt x="243" y="117"/>
                  </a:lnTo>
                  <a:lnTo>
                    <a:pt x="246" y="117"/>
                  </a:lnTo>
                  <a:lnTo>
                    <a:pt x="248" y="117"/>
                  </a:lnTo>
                  <a:lnTo>
                    <a:pt x="249" y="117"/>
                  </a:lnTo>
                  <a:lnTo>
                    <a:pt x="253" y="117"/>
                  </a:lnTo>
                  <a:lnTo>
                    <a:pt x="258" y="118"/>
                  </a:lnTo>
                  <a:lnTo>
                    <a:pt x="261" y="120"/>
                  </a:lnTo>
                  <a:lnTo>
                    <a:pt x="266" y="120"/>
                  </a:lnTo>
                  <a:lnTo>
                    <a:pt x="269" y="122"/>
                  </a:lnTo>
                  <a:lnTo>
                    <a:pt x="274" y="122"/>
                  </a:lnTo>
                  <a:lnTo>
                    <a:pt x="278" y="122"/>
                  </a:lnTo>
                  <a:lnTo>
                    <a:pt x="282" y="122"/>
                  </a:lnTo>
                  <a:lnTo>
                    <a:pt x="286" y="120"/>
                  </a:lnTo>
                  <a:lnTo>
                    <a:pt x="292" y="117"/>
                  </a:lnTo>
                  <a:lnTo>
                    <a:pt x="301" y="112"/>
                  </a:lnTo>
                  <a:lnTo>
                    <a:pt x="314" y="104"/>
                  </a:lnTo>
                  <a:lnTo>
                    <a:pt x="327" y="94"/>
                  </a:lnTo>
                  <a:lnTo>
                    <a:pt x="340" y="87"/>
                  </a:lnTo>
                  <a:lnTo>
                    <a:pt x="350" y="80"/>
                  </a:lnTo>
                  <a:lnTo>
                    <a:pt x="367" y="72"/>
                  </a:lnTo>
                  <a:lnTo>
                    <a:pt x="378" y="69"/>
                  </a:lnTo>
                  <a:lnTo>
                    <a:pt x="383" y="69"/>
                  </a:lnTo>
                  <a:lnTo>
                    <a:pt x="388" y="67"/>
                  </a:lnTo>
                  <a:lnTo>
                    <a:pt x="393" y="67"/>
                  </a:lnTo>
                  <a:close/>
                  <a:moveTo>
                    <a:pt x="98" y="0"/>
                  </a:moveTo>
                  <a:lnTo>
                    <a:pt x="99" y="0"/>
                  </a:lnTo>
                  <a:lnTo>
                    <a:pt x="103" y="0"/>
                  </a:lnTo>
                  <a:lnTo>
                    <a:pt x="108" y="1"/>
                  </a:lnTo>
                  <a:lnTo>
                    <a:pt x="111" y="3"/>
                  </a:lnTo>
                  <a:lnTo>
                    <a:pt x="114" y="5"/>
                  </a:lnTo>
                  <a:lnTo>
                    <a:pt x="121" y="6"/>
                  </a:lnTo>
                  <a:lnTo>
                    <a:pt x="126" y="10"/>
                  </a:lnTo>
                  <a:lnTo>
                    <a:pt x="131" y="11"/>
                  </a:lnTo>
                  <a:lnTo>
                    <a:pt x="136" y="11"/>
                  </a:lnTo>
                  <a:lnTo>
                    <a:pt x="137" y="13"/>
                  </a:lnTo>
                  <a:lnTo>
                    <a:pt x="137" y="13"/>
                  </a:lnTo>
                  <a:lnTo>
                    <a:pt x="139" y="15"/>
                  </a:lnTo>
                  <a:lnTo>
                    <a:pt x="141" y="16"/>
                  </a:lnTo>
                  <a:lnTo>
                    <a:pt x="142" y="18"/>
                  </a:lnTo>
                  <a:lnTo>
                    <a:pt x="147" y="19"/>
                  </a:lnTo>
                  <a:lnTo>
                    <a:pt x="151" y="23"/>
                  </a:lnTo>
                  <a:lnTo>
                    <a:pt x="155" y="24"/>
                  </a:lnTo>
                  <a:lnTo>
                    <a:pt x="167" y="31"/>
                  </a:lnTo>
                  <a:lnTo>
                    <a:pt x="175" y="41"/>
                  </a:lnTo>
                  <a:lnTo>
                    <a:pt x="182" y="52"/>
                  </a:lnTo>
                  <a:lnTo>
                    <a:pt x="185" y="57"/>
                  </a:lnTo>
                  <a:lnTo>
                    <a:pt x="187" y="62"/>
                  </a:lnTo>
                  <a:lnTo>
                    <a:pt x="187" y="66"/>
                  </a:lnTo>
                  <a:lnTo>
                    <a:pt x="187" y="69"/>
                  </a:lnTo>
                  <a:lnTo>
                    <a:pt x="185" y="71"/>
                  </a:lnTo>
                  <a:lnTo>
                    <a:pt x="185" y="71"/>
                  </a:lnTo>
                  <a:lnTo>
                    <a:pt x="185" y="72"/>
                  </a:lnTo>
                  <a:lnTo>
                    <a:pt x="187" y="76"/>
                  </a:lnTo>
                  <a:lnTo>
                    <a:pt x="187" y="79"/>
                  </a:lnTo>
                  <a:lnTo>
                    <a:pt x="188" y="85"/>
                  </a:lnTo>
                  <a:lnTo>
                    <a:pt x="187" y="95"/>
                  </a:lnTo>
                  <a:lnTo>
                    <a:pt x="184" y="105"/>
                  </a:lnTo>
                  <a:lnTo>
                    <a:pt x="177" y="113"/>
                  </a:lnTo>
                  <a:lnTo>
                    <a:pt x="167" y="118"/>
                  </a:lnTo>
                  <a:lnTo>
                    <a:pt x="155" y="118"/>
                  </a:lnTo>
                  <a:lnTo>
                    <a:pt x="144" y="115"/>
                  </a:lnTo>
                  <a:lnTo>
                    <a:pt x="139" y="113"/>
                  </a:lnTo>
                  <a:lnTo>
                    <a:pt x="136" y="112"/>
                  </a:lnTo>
                  <a:lnTo>
                    <a:pt x="121" y="107"/>
                  </a:lnTo>
                  <a:lnTo>
                    <a:pt x="106" y="100"/>
                  </a:lnTo>
                  <a:lnTo>
                    <a:pt x="98" y="97"/>
                  </a:lnTo>
                  <a:lnTo>
                    <a:pt x="93" y="95"/>
                  </a:lnTo>
                  <a:lnTo>
                    <a:pt x="90" y="94"/>
                  </a:lnTo>
                  <a:lnTo>
                    <a:pt x="88" y="92"/>
                  </a:lnTo>
                  <a:lnTo>
                    <a:pt x="85" y="90"/>
                  </a:lnTo>
                  <a:lnTo>
                    <a:pt x="83" y="87"/>
                  </a:lnTo>
                  <a:lnTo>
                    <a:pt x="83" y="85"/>
                  </a:lnTo>
                  <a:lnTo>
                    <a:pt x="83" y="80"/>
                  </a:lnTo>
                  <a:lnTo>
                    <a:pt x="85" y="77"/>
                  </a:lnTo>
                  <a:lnTo>
                    <a:pt x="88" y="76"/>
                  </a:lnTo>
                  <a:lnTo>
                    <a:pt x="91" y="74"/>
                  </a:lnTo>
                  <a:lnTo>
                    <a:pt x="98" y="71"/>
                  </a:lnTo>
                  <a:lnTo>
                    <a:pt x="104" y="66"/>
                  </a:lnTo>
                  <a:lnTo>
                    <a:pt x="104" y="66"/>
                  </a:lnTo>
                  <a:lnTo>
                    <a:pt x="106" y="66"/>
                  </a:lnTo>
                  <a:lnTo>
                    <a:pt x="108" y="67"/>
                  </a:lnTo>
                  <a:lnTo>
                    <a:pt x="109" y="67"/>
                  </a:lnTo>
                  <a:lnTo>
                    <a:pt x="109" y="66"/>
                  </a:lnTo>
                  <a:lnTo>
                    <a:pt x="109" y="64"/>
                  </a:lnTo>
                  <a:lnTo>
                    <a:pt x="108" y="61"/>
                  </a:lnTo>
                  <a:lnTo>
                    <a:pt x="108" y="59"/>
                  </a:lnTo>
                  <a:lnTo>
                    <a:pt x="108" y="54"/>
                  </a:lnTo>
                  <a:lnTo>
                    <a:pt x="108" y="49"/>
                  </a:lnTo>
                  <a:lnTo>
                    <a:pt x="108" y="46"/>
                  </a:lnTo>
                  <a:lnTo>
                    <a:pt x="108" y="41"/>
                  </a:lnTo>
                  <a:lnTo>
                    <a:pt x="104" y="36"/>
                  </a:lnTo>
                  <a:lnTo>
                    <a:pt x="103" y="33"/>
                  </a:lnTo>
                  <a:lnTo>
                    <a:pt x="103" y="28"/>
                  </a:lnTo>
                  <a:lnTo>
                    <a:pt x="101" y="23"/>
                  </a:lnTo>
                  <a:lnTo>
                    <a:pt x="99" y="19"/>
                  </a:lnTo>
                  <a:lnTo>
                    <a:pt x="96" y="15"/>
                  </a:lnTo>
                  <a:lnTo>
                    <a:pt x="93" y="10"/>
                  </a:lnTo>
                  <a:lnTo>
                    <a:pt x="91" y="6"/>
                  </a:lnTo>
                  <a:lnTo>
                    <a:pt x="91" y="3"/>
                  </a:lnTo>
                  <a:lnTo>
                    <a:pt x="93" y="0"/>
                  </a:lnTo>
                  <a:lnTo>
                    <a:pt x="94" y="0"/>
                  </a:lnTo>
                  <a:lnTo>
                    <a:pt x="9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7" name="Freeform 55"/>
            <p:cNvSpPr>
              <a:spLocks noEditPoints="1"/>
            </p:cNvSpPr>
            <p:nvPr/>
          </p:nvSpPr>
          <p:spPr bwMode="auto">
            <a:xfrm>
              <a:off x="7697788" y="2733676"/>
              <a:ext cx="796925" cy="954088"/>
            </a:xfrm>
            <a:custGeom>
              <a:avLst/>
              <a:gdLst>
                <a:gd name="T0" fmla="*/ 159 w 502"/>
                <a:gd name="T1" fmla="*/ 295 h 601"/>
                <a:gd name="T2" fmla="*/ 206 w 502"/>
                <a:gd name="T3" fmla="*/ 331 h 601"/>
                <a:gd name="T4" fmla="*/ 162 w 502"/>
                <a:gd name="T5" fmla="*/ 357 h 601"/>
                <a:gd name="T6" fmla="*/ 193 w 502"/>
                <a:gd name="T7" fmla="*/ 431 h 601"/>
                <a:gd name="T8" fmla="*/ 198 w 502"/>
                <a:gd name="T9" fmla="*/ 463 h 601"/>
                <a:gd name="T10" fmla="*/ 182 w 502"/>
                <a:gd name="T11" fmla="*/ 527 h 601"/>
                <a:gd name="T12" fmla="*/ 155 w 502"/>
                <a:gd name="T13" fmla="*/ 586 h 601"/>
                <a:gd name="T14" fmla="*/ 111 w 502"/>
                <a:gd name="T15" fmla="*/ 598 h 601"/>
                <a:gd name="T16" fmla="*/ 99 w 502"/>
                <a:gd name="T17" fmla="*/ 534 h 601"/>
                <a:gd name="T18" fmla="*/ 60 w 502"/>
                <a:gd name="T19" fmla="*/ 568 h 601"/>
                <a:gd name="T20" fmla="*/ 0 w 502"/>
                <a:gd name="T21" fmla="*/ 560 h 601"/>
                <a:gd name="T22" fmla="*/ 7 w 502"/>
                <a:gd name="T23" fmla="*/ 511 h 601"/>
                <a:gd name="T24" fmla="*/ 37 w 502"/>
                <a:gd name="T25" fmla="*/ 484 h 601"/>
                <a:gd name="T26" fmla="*/ 91 w 502"/>
                <a:gd name="T27" fmla="*/ 479 h 601"/>
                <a:gd name="T28" fmla="*/ 121 w 502"/>
                <a:gd name="T29" fmla="*/ 464 h 601"/>
                <a:gd name="T30" fmla="*/ 93 w 502"/>
                <a:gd name="T31" fmla="*/ 428 h 601"/>
                <a:gd name="T32" fmla="*/ 73 w 502"/>
                <a:gd name="T33" fmla="*/ 395 h 601"/>
                <a:gd name="T34" fmla="*/ 124 w 502"/>
                <a:gd name="T35" fmla="*/ 390 h 601"/>
                <a:gd name="T36" fmla="*/ 111 w 502"/>
                <a:gd name="T37" fmla="*/ 367 h 601"/>
                <a:gd name="T38" fmla="*/ 83 w 502"/>
                <a:gd name="T39" fmla="*/ 354 h 601"/>
                <a:gd name="T40" fmla="*/ 71 w 502"/>
                <a:gd name="T41" fmla="*/ 321 h 601"/>
                <a:gd name="T42" fmla="*/ 109 w 502"/>
                <a:gd name="T43" fmla="*/ 308 h 601"/>
                <a:gd name="T44" fmla="*/ 361 w 502"/>
                <a:gd name="T45" fmla="*/ 232 h 601"/>
                <a:gd name="T46" fmla="*/ 414 w 502"/>
                <a:gd name="T47" fmla="*/ 258 h 601"/>
                <a:gd name="T48" fmla="*/ 380 w 502"/>
                <a:gd name="T49" fmla="*/ 295 h 601"/>
                <a:gd name="T50" fmla="*/ 398 w 502"/>
                <a:gd name="T51" fmla="*/ 326 h 601"/>
                <a:gd name="T52" fmla="*/ 371 w 502"/>
                <a:gd name="T53" fmla="*/ 362 h 601"/>
                <a:gd name="T54" fmla="*/ 299 w 502"/>
                <a:gd name="T55" fmla="*/ 403 h 601"/>
                <a:gd name="T56" fmla="*/ 274 w 502"/>
                <a:gd name="T57" fmla="*/ 443 h 601"/>
                <a:gd name="T58" fmla="*/ 276 w 502"/>
                <a:gd name="T59" fmla="*/ 515 h 601"/>
                <a:gd name="T60" fmla="*/ 381 w 502"/>
                <a:gd name="T61" fmla="*/ 547 h 601"/>
                <a:gd name="T62" fmla="*/ 462 w 502"/>
                <a:gd name="T63" fmla="*/ 481 h 601"/>
                <a:gd name="T64" fmla="*/ 483 w 502"/>
                <a:gd name="T65" fmla="*/ 512 h 601"/>
                <a:gd name="T66" fmla="*/ 493 w 502"/>
                <a:gd name="T67" fmla="*/ 567 h 601"/>
                <a:gd name="T68" fmla="*/ 254 w 502"/>
                <a:gd name="T69" fmla="*/ 560 h 601"/>
                <a:gd name="T70" fmla="*/ 241 w 502"/>
                <a:gd name="T71" fmla="*/ 501 h 601"/>
                <a:gd name="T72" fmla="*/ 246 w 502"/>
                <a:gd name="T73" fmla="*/ 448 h 601"/>
                <a:gd name="T74" fmla="*/ 272 w 502"/>
                <a:gd name="T75" fmla="*/ 337 h 601"/>
                <a:gd name="T76" fmla="*/ 315 w 502"/>
                <a:gd name="T77" fmla="*/ 318 h 601"/>
                <a:gd name="T78" fmla="*/ 328 w 502"/>
                <a:gd name="T79" fmla="*/ 286 h 601"/>
                <a:gd name="T80" fmla="*/ 256 w 502"/>
                <a:gd name="T81" fmla="*/ 283 h 601"/>
                <a:gd name="T82" fmla="*/ 282 w 502"/>
                <a:gd name="T83" fmla="*/ 252 h 601"/>
                <a:gd name="T84" fmla="*/ 355 w 502"/>
                <a:gd name="T85" fmla="*/ 232 h 601"/>
                <a:gd name="T86" fmla="*/ 185 w 502"/>
                <a:gd name="T87" fmla="*/ 107 h 601"/>
                <a:gd name="T88" fmla="*/ 216 w 502"/>
                <a:gd name="T89" fmla="*/ 122 h 601"/>
                <a:gd name="T90" fmla="*/ 241 w 502"/>
                <a:gd name="T91" fmla="*/ 117 h 601"/>
                <a:gd name="T92" fmla="*/ 233 w 502"/>
                <a:gd name="T93" fmla="*/ 166 h 601"/>
                <a:gd name="T94" fmla="*/ 234 w 502"/>
                <a:gd name="T95" fmla="*/ 225 h 601"/>
                <a:gd name="T96" fmla="*/ 159 w 502"/>
                <a:gd name="T97" fmla="*/ 253 h 601"/>
                <a:gd name="T98" fmla="*/ 104 w 502"/>
                <a:gd name="T99" fmla="*/ 248 h 601"/>
                <a:gd name="T100" fmla="*/ 94 w 502"/>
                <a:gd name="T101" fmla="*/ 155 h 601"/>
                <a:gd name="T102" fmla="*/ 129 w 502"/>
                <a:gd name="T103" fmla="*/ 79 h 601"/>
                <a:gd name="T104" fmla="*/ 380 w 502"/>
                <a:gd name="T105" fmla="*/ 26 h 601"/>
                <a:gd name="T106" fmla="*/ 370 w 502"/>
                <a:gd name="T107" fmla="*/ 85 h 601"/>
                <a:gd name="T108" fmla="*/ 365 w 502"/>
                <a:gd name="T109" fmla="*/ 117 h 601"/>
                <a:gd name="T110" fmla="*/ 386 w 502"/>
                <a:gd name="T111" fmla="*/ 123 h 601"/>
                <a:gd name="T112" fmla="*/ 319 w 502"/>
                <a:gd name="T113" fmla="*/ 183 h 601"/>
                <a:gd name="T114" fmla="*/ 284 w 502"/>
                <a:gd name="T115" fmla="*/ 201 h 601"/>
                <a:gd name="T116" fmla="*/ 282 w 502"/>
                <a:gd name="T117" fmla="*/ 168 h 601"/>
                <a:gd name="T118" fmla="*/ 281 w 502"/>
                <a:gd name="T119" fmla="*/ 128 h 601"/>
                <a:gd name="T120" fmla="*/ 309 w 502"/>
                <a:gd name="T121" fmla="*/ 95 h 601"/>
                <a:gd name="T122" fmla="*/ 319 w 502"/>
                <a:gd name="T123" fmla="*/ 51 h 601"/>
                <a:gd name="T124" fmla="*/ 304 w 502"/>
                <a:gd name="T125" fmla="*/ 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2" h="601">
                  <a:moveTo>
                    <a:pt x="111" y="281"/>
                  </a:moveTo>
                  <a:lnTo>
                    <a:pt x="112" y="281"/>
                  </a:lnTo>
                  <a:lnTo>
                    <a:pt x="116" y="281"/>
                  </a:lnTo>
                  <a:lnTo>
                    <a:pt x="119" y="283"/>
                  </a:lnTo>
                  <a:lnTo>
                    <a:pt x="122" y="283"/>
                  </a:lnTo>
                  <a:lnTo>
                    <a:pt x="124" y="281"/>
                  </a:lnTo>
                  <a:lnTo>
                    <a:pt x="127" y="283"/>
                  </a:lnTo>
                  <a:lnTo>
                    <a:pt x="129" y="285"/>
                  </a:lnTo>
                  <a:lnTo>
                    <a:pt x="132" y="286"/>
                  </a:lnTo>
                  <a:lnTo>
                    <a:pt x="135" y="286"/>
                  </a:lnTo>
                  <a:lnTo>
                    <a:pt x="139" y="288"/>
                  </a:lnTo>
                  <a:lnTo>
                    <a:pt x="144" y="290"/>
                  </a:lnTo>
                  <a:lnTo>
                    <a:pt x="150" y="293"/>
                  </a:lnTo>
                  <a:lnTo>
                    <a:pt x="159" y="295"/>
                  </a:lnTo>
                  <a:lnTo>
                    <a:pt x="164" y="296"/>
                  </a:lnTo>
                  <a:lnTo>
                    <a:pt x="168" y="298"/>
                  </a:lnTo>
                  <a:lnTo>
                    <a:pt x="172" y="300"/>
                  </a:lnTo>
                  <a:lnTo>
                    <a:pt x="175" y="301"/>
                  </a:lnTo>
                  <a:lnTo>
                    <a:pt x="178" y="303"/>
                  </a:lnTo>
                  <a:lnTo>
                    <a:pt x="183" y="303"/>
                  </a:lnTo>
                  <a:lnTo>
                    <a:pt x="188" y="303"/>
                  </a:lnTo>
                  <a:lnTo>
                    <a:pt x="193" y="305"/>
                  </a:lnTo>
                  <a:lnTo>
                    <a:pt x="198" y="308"/>
                  </a:lnTo>
                  <a:lnTo>
                    <a:pt x="201" y="313"/>
                  </a:lnTo>
                  <a:lnTo>
                    <a:pt x="203" y="318"/>
                  </a:lnTo>
                  <a:lnTo>
                    <a:pt x="206" y="323"/>
                  </a:lnTo>
                  <a:lnTo>
                    <a:pt x="206" y="326"/>
                  </a:lnTo>
                  <a:lnTo>
                    <a:pt x="206" y="331"/>
                  </a:lnTo>
                  <a:lnTo>
                    <a:pt x="205" y="334"/>
                  </a:lnTo>
                  <a:lnTo>
                    <a:pt x="201" y="339"/>
                  </a:lnTo>
                  <a:lnTo>
                    <a:pt x="198" y="342"/>
                  </a:lnTo>
                  <a:lnTo>
                    <a:pt x="193" y="344"/>
                  </a:lnTo>
                  <a:lnTo>
                    <a:pt x="192" y="344"/>
                  </a:lnTo>
                  <a:lnTo>
                    <a:pt x="187" y="346"/>
                  </a:lnTo>
                  <a:lnTo>
                    <a:pt x="182" y="346"/>
                  </a:lnTo>
                  <a:lnTo>
                    <a:pt x="177" y="346"/>
                  </a:lnTo>
                  <a:lnTo>
                    <a:pt x="172" y="347"/>
                  </a:lnTo>
                  <a:lnTo>
                    <a:pt x="170" y="349"/>
                  </a:lnTo>
                  <a:lnTo>
                    <a:pt x="167" y="351"/>
                  </a:lnTo>
                  <a:lnTo>
                    <a:pt x="165" y="352"/>
                  </a:lnTo>
                  <a:lnTo>
                    <a:pt x="164" y="354"/>
                  </a:lnTo>
                  <a:lnTo>
                    <a:pt x="162" y="357"/>
                  </a:lnTo>
                  <a:lnTo>
                    <a:pt x="164" y="361"/>
                  </a:lnTo>
                  <a:lnTo>
                    <a:pt x="165" y="365"/>
                  </a:lnTo>
                  <a:lnTo>
                    <a:pt x="167" y="370"/>
                  </a:lnTo>
                  <a:lnTo>
                    <a:pt x="168" y="375"/>
                  </a:lnTo>
                  <a:lnTo>
                    <a:pt x="170" y="382"/>
                  </a:lnTo>
                  <a:lnTo>
                    <a:pt x="172" y="395"/>
                  </a:lnTo>
                  <a:lnTo>
                    <a:pt x="172" y="408"/>
                  </a:lnTo>
                  <a:lnTo>
                    <a:pt x="173" y="417"/>
                  </a:lnTo>
                  <a:lnTo>
                    <a:pt x="175" y="420"/>
                  </a:lnTo>
                  <a:lnTo>
                    <a:pt x="178" y="423"/>
                  </a:lnTo>
                  <a:lnTo>
                    <a:pt x="182" y="425"/>
                  </a:lnTo>
                  <a:lnTo>
                    <a:pt x="187" y="428"/>
                  </a:lnTo>
                  <a:lnTo>
                    <a:pt x="190" y="430"/>
                  </a:lnTo>
                  <a:lnTo>
                    <a:pt x="193" y="431"/>
                  </a:lnTo>
                  <a:lnTo>
                    <a:pt x="196" y="433"/>
                  </a:lnTo>
                  <a:lnTo>
                    <a:pt x="198" y="435"/>
                  </a:lnTo>
                  <a:lnTo>
                    <a:pt x="201" y="436"/>
                  </a:lnTo>
                  <a:lnTo>
                    <a:pt x="203" y="436"/>
                  </a:lnTo>
                  <a:lnTo>
                    <a:pt x="206" y="440"/>
                  </a:lnTo>
                  <a:lnTo>
                    <a:pt x="208" y="441"/>
                  </a:lnTo>
                  <a:lnTo>
                    <a:pt x="208" y="443"/>
                  </a:lnTo>
                  <a:lnTo>
                    <a:pt x="208" y="446"/>
                  </a:lnTo>
                  <a:lnTo>
                    <a:pt x="208" y="451"/>
                  </a:lnTo>
                  <a:lnTo>
                    <a:pt x="206" y="454"/>
                  </a:lnTo>
                  <a:lnTo>
                    <a:pt x="206" y="458"/>
                  </a:lnTo>
                  <a:lnTo>
                    <a:pt x="205" y="459"/>
                  </a:lnTo>
                  <a:lnTo>
                    <a:pt x="201" y="461"/>
                  </a:lnTo>
                  <a:lnTo>
                    <a:pt x="198" y="463"/>
                  </a:lnTo>
                  <a:lnTo>
                    <a:pt x="196" y="464"/>
                  </a:lnTo>
                  <a:lnTo>
                    <a:pt x="192" y="468"/>
                  </a:lnTo>
                  <a:lnTo>
                    <a:pt x="190" y="471"/>
                  </a:lnTo>
                  <a:lnTo>
                    <a:pt x="188" y="476"/>
                  </a:lnTo>
                  <a:lnTo>
                    <a:pt x="187" y="478"/>
                  </a:lnTo>
                  <a:lnTo>
                    <a:pt x="187" y="481"/>
                  </a:lnTo>
                  <a:lnTo>
                    <a:pt x="185" y="486"/>
                  </a:lnTo>
                  <a:lnTo>
                    <a:pt x="183" y="491"/>
                  </a:lnTo>
                  <a:lnTo>
                    <a:pt x="182" y="497"/>
                  </a:lnTo>
                  <a:lnTo>
                    <a:pt x="180" y="502"/>
                  </a:lnTo>
                  <a:lnTo>
                    <a:pt x="180" y="509"/>
                  </a:lnTo>
                  <a:lnTo>
                    <a:pt x="180" y="515"/>
                  </a:lnTo>
                  <a:lnTo>
                    <a:pt x="180" y="522"/>
                  </a:lnTo>
                  <a:lnTo>
                    <a:pt x="182" y="527"/>
                  </a:lnTo>
                  <a:lnTo>
                    <a:pt x="182" y="534"/>
                  </a:lnTo>
                  <a:lnTo>
                    <a:pt x="182" y="539"/>
                  </a:lnTo>
                  <a:lnTo>
                    <a:pt x="183" y="543"/>
                  </a:lnTo>
                  <a:lnTo>
                    <a:pt x="183" y="547"/>
                  </a:lnTo>
                  <a:lnTo>
                    <a:pt x="185" y="550"/>
                  </a:lnTo>
                  <a:lnTo>
                    <a:pt x="185" y="555"/>
                  </a:lnTo>
                  <a:lnTo>
                    <a:pt x="187" y="560"/>
                  </a:lnTo>
                  <a:lnTo>
                    <a:pt x="185" y="565"/>
                  </a:lnTo>
                  <a:lnTo>
                    <a:pt x="183" y="570"/>
                  </a:lnTo>
                  <a:lnTo>
                    <a:pt x="177" y="575"/>
                  </a:lnTo>
                  <a:lnTo>
                    <a:pt x="172" y="578"/>
                  </a:lnTo>
                  <a:lnTo>
                    <a:pt x="165" y="580"/>
                  </a:lnTo>
                  <a:lnTo>
                    <a:pt x="159" y="581"/>
                  </a:lnTo>
                  <a:lnTo>
                    <a:pt x="155" y="586"/>
                  </a:lnTo>
                  <a:lnTo>
                    <a:pt x="154" y="590"/>
                  </a:lnTo>
                  <a:lnTo>
                    <a:pt x="150" y="593"/>
                  </a:lnTo>
                  <a:lnTo>
                    <a:pt x="147" y="596"/>
                  </a:lnTo>
                  <a:lnTo>
                    <a:pt x="142" y="598"/>
                  </a:lnTo>
                  <a:lnTo>
                    <a:pt x="139" y="598"/>
                  </a:lnTo>
                  <a:lnTo>
                    <a:pt x="135" y="596"/>
                  </a:lnTo>
                  <a:lnTo>
                    <a:pt x="132" y="596"/>
                  </a:lnTo>
                  <a:lnTo>
                    <a:pt x="127" y="595"/>
                  </a:lnTo>
                  <a:lnTo>
                    <a:pt x="124" y="596"/>
                  </a:lnTo>
                  <a:lnTo>
                    <a:pt x="122" y="598"/>
                  </a:lnTo>
                  <a:lnTo>
                    <a:pt x="119" y="600"/>
                  </a:lnTo>
                  <a:lnTo>
                    <a:pt x="116" y="601"/>
                  </a:lnTo>
                  <a:lnTo>
                    <a:pt x="112" y="601"/>
                  </a:lnTo>
                  <a:lnTo>
                    <a:pt x="111" y="598"/>
                  </a:lnTo>
                  <a:lnTo>
                    <a:pt x="107" y="596"/>
                  </a:lnTo>
                  <a:lnTo>
                    <a:pt x="106" y="593"/>
                  </a:lnTo>
                  <a:lnTo>
                    <a:pt x="104" y="591"/>
                  </a:lnTo>
                  <a:lnTo>
                    <a:pt x="102" y="590"/>
                  </a:lnTo>
                  <a:lnTo>
                    <a:pt x="102" y="586"/>
                  </a:lnTo>
                  <a:lnTo>
                    <a:pt x="101" y="578"/>
                  </a:lnTo>
                  <a:lnTo>
                    <a:pt x="101" y="570"/>
                  </a:lnTo>
                  <a:lnTo>
                    <a:pt x="101" y="562"/>
                  </a:lnTo>
                  <a:lnTo>
                    <a:pt x="101" y="555"/>
                  </a:lnTo>
                  <a:lnTo>
                    <a:pt x="101" y="550"/>
                  </a:lnTo>
                  <a:lnTo>
                    <a:pt x="101" y="543"/>
                  </a:lnTo>
                  <a:lnTo>
                    <a:pt x="101" y="540"/>
                  </a:lnTo>
                  <a:lnTo>
                    <a:pt x="101" y="537"/>
                  </a:lnTo>
                  <a:lnTo>
                    <a:pt x="99" y="534"/>
                  </a:lnTo>
                  <a:lnTo>
                    <a:pt x="96" y="532"/>
                  </a:lnTo>
                  <a:lnTo>
                    <a:pt x="93" y="530"/>
                  </a:lnTo>
                  <a:lnTo>
                    <a:pt x="89" y="530"/>
                  </a:lnTo>
                  <a:lnTo>
                    <a:pt x="86" y="532"/>
                  </a:lnTo>
                  <a:lnTo>
                    <a:pt x="83" y="535"/>
                  </a:lnTo>
                  <a:lnTo>
                    <a:pt x="78" y="540"/>
                  </a:lnTo>
                  <a:lnTo>
                    <a:pt x="76" y="545"/>
                  </a:lnTo>
                  <a:lnTo>
                    <a:pt x="73" y="548"/>
                  </a:lnTo>
                  <a:lnTo>
                    <a:pt x="70" y="552"/>
                  </a:lnTo>
                  <a:lnTo>
                    <a:pt x="68" y="553"/>
                  </a:lnTo>
                  <a:lnTo>
                    <a:pt x="66" y="555"/>
                  </a:lnTo>
                  <a:lnTo>
                    <a:pt x="65" y="558"/>
                  </a:lnTo>
                  <a:lnTo>
                    <a:pt x="63" y="563"/>
                  </a:lnTo>
                  <a:lnTo>
                    <a:pt x="60" y="568"/>
                  </a:lnTo>
                  <a:lnTo>
                    <a:pt x="55" y="575"/>
                  </a:lnTo>
                  <a:lnTo>
                    <a:pt x="50" y="578"/>
                  </a:lnTo>
                  <a:lnTo>
                    <a:pt x="43" y="581"/>
                  </a:lnTo>
                  <a:lnTo>
                    <a:pt x="43" y="583"/>
                  </a:lnTo>
                  <a:lnTo>
                    <a:pt x="41" y="583"/>
                  </a:lnTo>
                  <a:lnTo>
                    <a:pt x="40" y="585"/>
                  </a:lnTo>
                  <a:lnTo>
                    <a:pt x="37" y="586"/>
                  </a:lnTo>
                  <a:lnTo>
                    <a:pt x="33" y="588"/>
                  </a:lnTo>
                  <a:lnTo>
                    <a:pt x="25" y="586"/>
                  </a:lnTo>
                  <a:lnTo>
                    <a:pt x="13" y="580"/>
                  </a:lnTo>
                  <a:lnTo>
                    <a:pt x="5" y="570"/>
                  </a:lnTo>
                  <a:lnTo>
                    <a:pt x="4" y="568"/>
                  </a:lnTo>
                  <a:lnTo>
                    <a:pt x="2" y="565"/>
                  </a:lnTo>
                  <a:lnTo>
                    <a:pt x="0" y="560"/>
                  </a:lnTo>
                  <a:lnTo>
                    <a:pt x="0" y="558"/>
                  </a:lnTo>
                  <a:lnTo>
                    <a:pt x="2" y="555"/>
                  </a:lnTo>
                  <a:lnTo>
                    <a:pt x="4" y="553"/>
                  </a:lnTo>
                  <a:lnTo>
                    <a:pt x="4" y="548"/>
                  </a:lnTo>
                  <a:lnTo>
                    <a:pt x="4" y="543"/>
                  </a:lnTo>
                  <a:lnTo>
                    <a:pt x="4" y="540"/>
                  </a:lnTo>
                  <a:lnTo>
                    <a:pt x="4" y="537"/>
                  </a:lnTo>
                  <a:lnTo>
                    <a:pt x="2" y="535"/>
                  </a:lnTo>
                  <a:lnTo>
                    <a:pt x="2" y="532"/>
                  </a:lnTo>
                  <a:lnTo>
                    <a:pt x="2" y="529"/>
                  </a:lnTo>
                  <a:lnTo>
                    <a:pt x="4" y="524"/>
                  </a:lnTo>
                  <a:lnTo>
                    <a:pt x="7" y="517"/>
                  </a:lnTo>
                  <a:lnTo>
                    <a:pt x="7" y="514"/>
                  </a:lnTo>
                  <a:lnTo>
                    <a:pt x="7" y="511"/>
                  </a:lnTo>
                  <a:lnTo>
                    <a:pt x="8" y="507"/>
                  </a:lnTo>
                  <a:lnTo>
                    <a:pt x="8" y="504"/>
                  </a:lnTo>
                  <a:lnTo>
                    <a:pt x="10" y="499"/>
                  </a:lnTo>
                  <a:lnTo>
                    <a:pt x="13" y="496"/>
                  </a:lnTo>
                  <a:lnTo>
                    <a:pt x="15" y="492"/>
                  </a:lnTo>
                  <a:lnTo>
                    <a:pt x="18" y="491"/>
                  </a:lnTo>
                  <a:lnTo>
                    <a:pt x="20" y="489"/>
                  </a:lnTo>
                  <a:lnTo>
                    <a:pt x="23" y="487"/>
                  </a:lnTo>
                  <a:lnTo>
                    <a:pt x="25" y="486"/>
                  </a:lnTo>
                  <a:lnTo>
                    <a:pt x="28" y="484"/>
                  </a:lnTo>
                  <a:lnTo>
                    <a:pt x="30" y="484"/>
                  </a:lnTo>
                  <a:lnTo>
                    <a:pt x="33" y="484"/>
                  </a:lnTo>
                  <a:lnTo>
                    <a:pt x="35" y="484"/>
                  </a:lnTo>
                  <a:lnTo>
                    <a:pt x="37" y="484"/>
                  </a:lnTo>
                  <a:lnTo>
                    <a:pt x="38" y="486"/>
                  </a:lnTo>
                  <a:lnTo>
                    <a:pt x="40" y="487"/>
                  </a:lnTo>
                  <a:lnTo>
                    <a:pt x="43" y="491"/>
                  </a:lnTo>
                  <a:lnTo>
                    <a:pt x="45" y="494"/>
                  </a:lnTo>
                  <a:lnTo>
                    <a:pt x="48" y="496"/>
                  </a:lnTo>
                  <a:lnTo>
                    <a:pt x="50" y="497"/>
                  </a:lnTo>
                  <a:lnTo>
                    <a:pt x="58" y="496"/>
                  </a:lnTo>
                  <a:lnTo>
                    <a:pt x="68" y="492"/>
                  </a:lnTo>
                  <a:lnTo>
                    <a:pt x="78" y="489"/>
                  </a:lnTo>
                  <a:lnTo>
                    <a:pt x="84" y="486"/>
                  </a:lnTo>
                  <a:lnTo>
                    <a:pt x="86" y="484"/>
                  </a:lnTo>
                  <a:lnTo>
                    <a:pt x="88" y="482"/>
                  </a:lnTo>
                  <a:lnTo>
                    <a:pt x="89" y="481"/>
                  </a:lnTo>
                  <a:lnTo>
                    <a:pt x="91" y="479"/>
                  </a:lnTo>
                  <a:lnTo>
                    <a:pt x="93" y="479"/>
                  </a:lnTo>
                  <a:lnTo>
                    <a:pt x="94" y="479"/>
                  </a:lnTo>
                  <a:lnTo>
                    <a:pt x="98" y="479"/>
                  </a:lnTo>
                  <a:lnTo>
                    <a:pt x="99" y="479"/>
                  </a:lnTo>
                  <a:lnTo>
                    <a:pt x="99" y="478"/>
                  </a:lnTo>
                  <a:lnTo>
                    <a:pt x="99" y="478"/>
                  </a:lnTo>
                  <a:lnTo>
                    <a:pt x="101" y="476"/>
                  </a:lnTo>
                  <a:lnTo>
                    <a:pt x="102" y="476"/>
                  </a:lnTo>
                  <a:lnTo>
                    <a:pt x="104" y="476"/>
                  </a:lnTo>
                  <a:lnTo>
                    <a:pt x="107" y="476"/>
                  </a:lnTo>
                  <a:lnTo>
                    <a:pt x="111" y="476"/>
                  </a:lnTo>
                  <a:lnTo>
                    <a:pt x="114" y="473"/>
                  </a:lnTo>
                  <a:lnTo>
                    <a:pt x="117" y="469"/>
                  </a:lnTo>
                  <a:lnTo>
                    <a:pt x="121" y="464"/>
                  </a:lnTo>
                  <a:lnTo>
                    <a:pt x="121" y="461"/>
                  </a:lnTo>
                  <a:lnTo>
                    <a:pt x="121" y="454"/>
                  </a:lnTo>
                  <a:lnTo>
                    <a:pt x="119" y="450"/>
                  </a:lnTo>
                  <a:lnTo>
                    <a:pt x="117" y="443"/>
                  </a:lnTo>
                  <a:lnTo>
                    <a:pt x="116" y="441"/>
                  </a:lnTo>
                  <a:lnTo>
                    <a:pt x="114" y="438"/>
                  </a:lnTo>
                  <a:lnTo>
                    <a:pt x="112" y="436"/>
                  </a:lnTo>
                  <a:lnTo>
                    <a:pt x="111" y="435"/>
                  </a:lnTo>
                  <a:lnTo>
                    <a:pt x="107" y="433"/>
                  </a:lnTo>
                  <a:lnTo>
                    <a:pt x="104" y="431"/>
                  </a:lnTo>
                  <a:lnTo>
                    <a:pt x="101" y="430"/>
                  </a:lnTo>
                  <a:lnTo>
                    <a:pt x="99" y="428"/>
                  </a:lnTo>
                  <a:lnTo>
                    <a:pt x="96" y="428"/>
                  </a:lnTo>
                  <a:lnTo>
                    <a:pt x="93" y="428"/>
                  </a:lnTo>
                  <a:lnTo>
                    <a:pt x="89" y="428"/>
                  </a:lnTo>
                  <a:lnTo>
                    <a:pt x="84" y="426"/>
                  </a:lnTo>
                  <a:lnTo>
                    <a:pt x="79" y="425"/>
                  </a:lnTo>
                  <a:lnTo>
                    <a:pt x="76" y="422"/>
                  </a:lnTo>
                  <a:lnTo>
                    <a:pt x="73" y="418"/>
                  </a:lnTo>
                  <a:lnTo>
                    <a:pt x="70" y="415"/>
                  </a:lnTo>
                  <a:lnTo>
                    <a:pt x="66" y="412"/>
                  </a:lnTo>
                  <a:lnTo>
                    <a:pt x="65" y="408"/>
                  </a:lnTo>
                  <a:lnTo>
                    <a:pt x="65" y="405"/>
                  </a:lnTo>
                  <a:lnTo>
                    <a:pt x="65" y="402"/>
                  </a:lnTo>
                  <a:lnTo>
                    <a:pt x="66" y="400"/>
                  </a:lnTo>
                  <a:lnTo>
                    <a:pt x="68" y="398"/>
                  </a:lnTo>
                  <a:lnTo>
                    <a:pt x="70" y="397"/>
                  </a:lnTo>
                  <a:lnTo>
                    <a:pt x="73" y="395"/>
                  </a:lnTo>
                  <a:lnTo>
                    <a:pt x="78" y="395"/>
                  </a:lnTo>
                  <a:lnTo>
                    <a:pt x="83" y="395"/>
                  </a:lnTo>
                  <a:lnTo>
                    <a:pt x="88" y="395"/>
                  </a:lnTo>
                  <a:lnTo>
                    <a:pt x="89" y="395"/>
                  </a:lnTo>
                  <a:lnTo>
                    <a:pt x="91" y="394"/>
                  </a:lnTo>
                  <a:lnTo>
                    <a:pt x="93" y="394"/>
                  </a:lnTo>
                  <a:lnTo>
                    <a:pt x="96" y="392"/>
                  </a:lnTo>
                  <a:lnTo>
                    <a:pt x="98" y="394"/>
                  </a:lnTo>
                  <a:lnTo>
                    <a:pt x="101" y="394"/>
                  </a:lnTo>
                  <a:lnTo>
                    <a:pt x="104" y="392"/>
                  </a:lnTo>
                  <a:lnTo>
                    <a:pt x="109" y="390"/>
                  </a:lnTo>
                  <a:lnTo>
                    <a:pt x="112" y="390"/>
                  </a:lnTo>
                  <a:lnTo>
                    <a:pt x="119" y="390"/>
                  </a:lnTo>
                  <a:lnTo>
                    <a:pt x="124" y="390"/>
                  </a:lnTo>
                  <a:lnTo>
                    <a:pt x="127" y="392"/>
                  </a:lnTo>
                  <a:lnTo>
                    <a:pt x="131" y="392"/>
                  </a:lnTo>
                  <a:lnTo>
                    <a:pt x="132" y="394"/>
                  </a:lnTo>
                  <a:lnTo>
                    <a:pt x="135" y="394"/>
                  </a:lnTo>
                  <a:lnTo>
                    <a:pt x="137" y="392"/>
                  </a:lnTo>
                  <a:lnTo>
                    <a:pt x="139" y="390"/>
                  </a:lnTo>
                  <a:lnTo>
                    <a:pt x="142" y="389"/>
                  </a:lnTo>
                  <a:lnTo>
                    <a:pt x="144" y="387"/>
                  </a:lnTo>
                  <a:lnTo>
                    <a:pt x="144" y="384"/>
                  </a:lnTo>
                  <a:lnTo>
                    <a:pt x="144" y="379"/>
                  </a:lnTo>
                  <a:lnTo>
                    <a:pt x="140" y="374"/>
                  </a:lnTo>
                  <a:lnTo>
                    <a:pt x="132" y="365"/>
                  </a:lnTo>
                  <a:lnTo>
                    <a:pt x="124" y="365"/>
                  </a:lnTo>
                  <a:lnTo>
                    <a:pt x="111" y="367"/>
                  </a:lnTo>
                  <a:lnTo>
                    <a:pt x="106" y="365"/>
                  </a:lnTo>
                  <a:lnTo>
                    <a:pt x="101" y="365"/>
                  </a:lnTo>
                  <a:lnTo>
                    <a:pt x="96" y="365"/>
                  </a:lnTo>
                  <a:lnTo>
                    <a:pt x="91" y="367"/>
                  </a:lnTo>
                  <a:lnTo>
                    <a:pt x="88" y="367"/>
                  </a:lnTo>
                  <a:lnTo>
                    <a:pt x="86" y="367"/>
                  </a:lnTo>
                  <a:lnTo>
                    <a:pt x="83" y="367"/>
                  </a:lnTo>
                  <a:lnTo>
                    <a:pt x="81" y="364"/>
                  </a:lnTo>
                  <a:lnTo>
                    <a:pt x="81" y="361"/>
                  </a:lnTo>
                  <a:lnTo>
                    <a:pt x="83" y="359"/>
                  </a:lnTo>
                  <a:lnTo>
                    <a:pt x="83" y="357"/>
                  </a:lnTo>
                  <a:lnTo>
                    <a:pt x="84" y="356"/>
                  </a:lnTo>
                  <a:lnTo>
                    <a:pt x="84" y="356"/>
                  </a:lnTo>
                  <a:lnTo>
                    <a:pt x="83" y="354"/>
                  </a:lnTo>
                  <a:lnTo>
                    <a:pt x="83" y="352"/>
                  </a:lnTo>
                  <a:lnTo>
                    <a:pt x="79" y="349"/>
                  </a:lnTo>
                  <a:lnTo>
                    <a:pt x="76" y="347"/>
                  </a:lnTo>
                  <a:lnTo>
                    <a:pt x="71" y="344"/>
                  </a:lnTo>
                  <a:lnTo>
                    <a:pt x="65" y="342"/>
                  </a:lnTo>
                  <a:lnTo>
                    <a:pt x="61" y="339"/>
                  </a:lnTo>
                  <a:lnTo>
                    <a:pt x="58" y="336"/>
                  </a:lnTo>
                  <a:lnTo>
                    <a:pt x="58" y="333"/>
                  </a:lnTo>
                  <a:lnTo>
                    <a:pt x="58" y="329"/>
                  </a:lnTo>
                  <a:lnTo>
                    <a:pt x="58" y="326"/>
                  </a:lnTo>
                  <a:lnTo>
                    <a:pt x="61" y="323"/>
                  </a:lnTo>
                  <a:lnTo>
                    <a:pt x="65" y="321"/>
                  </a:lnTo>
                  <a:lnTo>
                    <a:pt x="68" y="321"/>
                  </a:lnTo>
                  <a:lnTo>
                    <a:pt x="71" y="321"/>
                  </a:lnTo>
                  <a:lnTo>
                    <a:pt x="73" y="321"/>
                  </a:lnTo>
                  <a:lnTo>
                    <a:pt x="78" y="321"/>
                  </a:lnTo>
                  <a:lnTo>
                    <a:pt x="81" y="319"/>
                  </a:lnTo>
                  <a:lnTo>
                    <a:pt x="86" y="319"/>
                  </a:lnTo>
                  <a:lnTo>
                    <a:pt x="89" y="319"/>
                  </a:lnTo>
                  <a:lnTo>
                    <a:pt x="93" y="319"/>
                  </a:lnTo>
                  <a:lnTo>
                    <a:pt x="96" y="319"/>
                  </a:lnTo>
                  <a:lnTo>
                    <a:pt x="99" y="318"/>
                  </a:lnTo>
                  <a:lnTo>
                    <a:pt x="102" y="316"/>
                  </a:lnTo>
                  <a:lnTo>
                    <a:pt x="104" y="314"/>
                  </a:lnTo>
                  <a:lnTo>
                    <a:pt x="104" y="313"/>
                  </a:lnTo>
                  <a:lnTo>
                    <a:pt x="106" y="309"/>
                  </a:lnTo>
                  <a:lnTo>
                    <a:pt x="106" y="309"/>
                  </a:lnTo>
                  <a:lnTo>
                    <a:pt x="109" y="308"/>
                  </a:lnTo>
                  <a:lnTo>
                    <a:pt x="109" y="306"/>
                  </a:lnTo>
                  <a:lnTo>
                    <a:pt x="109" y="306"/>
                  </a:lnTo>
                  <a:lnTo>
                    <a:pt x="109" y="305"/>
                  </a:lnTo>
                  <a:lnTo>
                    <a:pt x="107" y="301"/>
                  </a:lnTo>
                  <a:lnTo>
                    <a:pt x="107" y="298"/>
                  </a:lnTo>
                  <a:lnTo>
                    <a:pt x="106" y="293"/>
                  </a:lnTo>
                  <a:lnTo>
                    <a:pt x="106" y="291"/>
                  </a:lnTo>
                  <a:lnTo>
                    <a:pt x="104" y="288"/>
                  </a:lnTo>
                  <a:lnTo>
                    <a:pt x="104" y="286"/>
                  </a:lnTo>
                  <a:lnTo>
                    <a:pt x="106" y="285"/>
                  </a:lnTo>
                  <a:lnTo>
                    <a:pt x="107" y="281"/>
                  </a:lnTo>
                  <a:lnTo>
                    <a:pt x="111" y="281"/>
                  </a:lnTo>
                  <a:close/>
                  <a:moveTo>
                    <a:pt x="360" y="232"/>
                  </a:moveTo>
                  <a:lnTo>
                    <a:pt x="361" y="232"/>
                  </a:lnTo>
                  <a:lnTo>
                    <a:pt x="376" y="237"/>
                  </a:lnTo>
                  <a:lnTo>
                    <a:pt x="388" y="242"/>
                  </a:lnTo>
                  <a:lnTo>
                    <a:pt x="391" y="242"/>
                  </a:lnTo>
                  <a:lnTo>
                    <a:pt x="394" y="242"/>
                  </a:lnTo>
                  <a:lnTo>
                    <a:pt x="398" y="242"/>
                  </a:lnTo>
                  <a:lnTo>
                    <a:pt x="403" y="244"/>
                  </a:lnTo>
                  <a:lnTo>
                    <a:pt x="406" y="247"/>
                  </a:lnTo>
                  <a:lnTo>
                    <a:pt x="409" y="250"/>
                  </a:lnTo>
                  <a:lnTo>
                    <a:pt x="409" y="252"/>
                  </a:lnTo>
                  <a:lnTo>
                    <a:pt x="411" y="253"/>
                  </a:lnTo>
                  <a:lnTo>
                    <a:pt x="411" y="253"/>
                  </a:lnTo>
                  <a:lnTo>
                    <a:pt x="413" y="255"/>
                  </a:lnTo>
                  <a:lnTo>
                    <a:pt x="413" y="257"/>
                  </a:lnTo>
                  <a:lnTo>
                    <a:pt x="414" y="258"/>
                  </a:lnTo>
                  <a:lnTo>
                    <a:pt x="416" y="262"/>
                  </a:lnTo>
                  <a:lnTo>
                    <a:pt x="416" y="265"/>
                  </a:lnTo>
                  <a:lnTo>
                    <a:pt x="414" y="268"/>
                  </a:lnTo>
                  <a:lnTo>
                    <a:pt x="411" y="273"/>
                  </a:lnTo>
                  <a:lnTo>
                    <a:pt x="406" y="278"/>
                  </a:lnTo>
                  <a:lnTo>
                    <a:pt x="401" y="281"/>
                  </a:lnTo>
                  <a:lnTo>
                    <a:pt x="396" y="285"/>
                  </a:lnTo>
                  <a:lnTo>
                    <a:pt x="393" y="286"/>
                  </a:lnTo>
                  <a:lnTo>
                    <a:pt x="393" y="288"/>
                  </a:lnTo>
                  <a:lnTo>
                    <a:pt x="391" y="290"/>
                  </a:lnTo>
                  <a:lnTo>
                    <a:pt x="389" y="291"/>
                  </a:lnTo>
                  <a:lnTo>
                    <a:pt x="386" y="293"/>
                  </a:lnTo>
                  <a:lnTo>
                    <a:pt x="383" y="295"/>
                  </a:lnTo>
                  <a:lnTo>
                    <a:pt x="380" y="295"/>
                  </a:lnTo>
                  <a:lnTo>
                    <a:pt x="378" y="296"/>
                  </a:lnTo>
                  <a:lnTo>
                    <a:pt x="378" y="300"/>
                  </a:lnTo>
                  <a:lnTo>
                    <a:pt x="376" y="305"/>
                  </a:lnTo>
                  <a:lnTo>
                    <a:pt x="376" y="308"/>
                  </a:lnTo>
                  <a:lnTo>
                    <a:pt x="375" y="311"/>
                  </a:lnTo>
                  <a:lnTo>
                    <a:pt x="373" y="314"/>
                  </a:lnTo>
                  <a:lnTo>
                    <a:pt x="373" y="316"/>
                  </a:lnTo>
                  <a:lnTo>
                    <a:pt x="371" y="318"/>
                  </a:lnTo>
                  <a:lnTo>
                    <a:pt x="373" y="323"/>
                  </a:lnTo>
                  <a:lnTo>
                    <a:pt x="376" y="324"/>
                  </a:lnTo>
                  <a:lnTo>
                    <a:pt x="381" y="326"/>
                  </a:lnTo>
                  <a:lnTo>
                    <a:pt x="388" y="326"/>
                  </a:lnTo>
                  <a:lnTo>
                    <a:pt x="393" y="326"/>
                  </a:lnTo>
                  <a:lnTo>
                    <a:pt x="398" y="326"/>
                  </a:lnTo>
                  <a:lnTo>
                    <a:pt x="401" y="328"/>
                  </a:lnTo>
                  <a:lnTo>
                    <a:pt x="404" y="329"/>
                  </a:lnTo>
                  <a:lnTo>
                    <a:pt x="406" y="331"/>
                  </a:lnTo>
                  <a:lnTo>
                    <a:pt x="408" y="333"/>
                  </a:lnTo>
                  <a:lnTo>
                    <a:pt x="408" y="336"/>
                  </a:lnTo>
                  <a:lnTo>
                    <a:pt x="408" y="337"/>
                  </a:lnTo>
                  <a:lnTo>
                    <a:pt x="406" y="341"/>
                  </a:lnTo>
                  <a:lnTo>
                    <a:pt x="404" y="344"/>
                  </a:lnTo>
                  <a:lnTo>
                    <a:pt x="399" y="347"/>
                  </a:lnTo>
                  <a:lnTo>
                    <a:pt x="393" y="351"/>
                  </a:lnTo>
                  <a:lnTo>
                    <a:pt x="384" y="354"/>
                  </a:lnTo>
                  <a:lnTo>
                    <a:pt x="380" y="357"/>
                  </a:lnTo>
                  <a:lnTo>
                    <a:pt x="375" y="361"/>
                  </a:lnTo>
                  <a:lnTo>
                    <a:pt x="371" y="362"/>
                  </a:lnTo>
                  <a:lnTo>
                    <a:pt x="370" y="362"/>
                  </a:lnTo>
                  <a:lnTo>
                    <a:pt x="368" y="364"/>
                  </a:lnTo>
                  <a:lnTo>
                    <a:pt x="366" y="364"/>
                  </a:lnTo>
                  <a:lnTo>
                    <a:pt x="363" y="364"/>
                  </a:lnTo>
                  <a:lnTo>
                    <a:pt x="360" y="365"/>
                  </a:lnTo>
                  <a:lnTo>
                    <a:pt x="355" y="365"/>
                  </a:lnTo>
                  <a:lnTo>
                    <a:pt x="352" y="367"/>
                  </a:lnTo>
                  <a:lnTo>
                    <a:pt x="345" y="370"/>
                  </a:lnTo>
                  <a:lnTo>
                    <a:pt x="333" y="377"/>
                  </a:lnTo>
                  <a:lnTo>
                    <a:pt x="322" y="385"/>
                  </a:lnTo>
                  <a:lnTo>
                    <a:pt x="310" y="394"/>
                  </a:lnTo>
                  <a:lnTo>
                    <a:pt x="302" y="400"/>
                  </a:lnTo>
                  <a:lnTo>
                    <a:pt x="300" y="402"/>
                  </a:lnTo>
                  <a:lnTo>
                    <a:pt x="299" y="403"/>
                  </a:lnTo>
                  <a:lnTo>
                    <a:pt x="295" y="405"/>
                  </a:lnTo>
                  <a:lnTo>
                    <a:pt x="294" y="408"/>
                  </a:lnTo>
                  <a:lnTo>
                    <a:pt x="290" y="412"/>
                  </a:lnTo>
                  <a:lnTo>
                    <a:pt x="289" y="417"/>
                  </a:lnTo>
                  <a:lnTo>
                    <a:pt x="286" y="422"/>
                  </a:lnTo>
                  <a:lnTo>
                    <a:pt x="284" y="423"/>
                  </a:lnTo>
                  <a:lnTo>
                    <a:pt x="284" y="425"/>
                  </a:lnTo>
                  <a:lnTo>
                    <a:pt x="284" y="425"/>
                  </a:lnTo>
                  <a:lnTo>
                    <a:pt x="282" y="428"/>
                  </a:lnTo>
                  <a:lnTo>
                    <a:pt x="281" y="431"/>
                  </a:lnTo>
                  <a:lnTo>
                    <a:pt x="279" y="435"/>
                  </a:lnTo>
                  <a:lnTo>
                    <a:pt x="277" y="440"/>
                  </a:lnTo>
                  <a:lnTo>
                    <a:pt x="276" y="441"/>
                  </a:lnTo>
                  <a:lnTo>
                    <a:pt x="274" y="443"/>
                  </a:lnTo>
                  <a:lnTo>
                    <a:pt x="274" y="446"/>
                  </a:lnTo>
                  <a:lnTo>
                    <a:pt x="274" y="450"/>
                  </a:lnTo>
                  <a:lnTo>
                    <a:pt x="272" y="454"/>
                  </a:lnTo>
                  <a:lnTo>
                    <a:pt x="271" y="468"/>
                  </a:lnTo>
                  <a:lnTo>
                    <a:pt x="269" y="482"/>
                  </a:lnTo>
                  <a:lnTo>
                    <a:pt x="269" y="494"/>
                  </a:lnTo>
                  <a:lnTo>
                    <a:pt x="271" y="501"/>
                  </a:lnTo>
                  <a:lnTo>
                    <a:pt x="271" y="504"/>
                  </a:lnTo>
                  <a:lnTo>
                    <a:pt x="272" y="506"/>
                  </a:lnTo>
                  <a:lnTo>
                    <a:pt x="272" y="507"/>
                  </a:lnTo>
                  <a:lnTo>
                    <a:pt x="272" y="507"/>
                  </a:lnTo>
                  <a:lnTo>
                    <a:pt x="274" y="509"/>
                  </a:lnTo>
                  <a:lnTo>
                    <a:pt x="274" y="512"/>
                  </a:lnTo>
                  <a:lnTo>
                    <a:pt x="276" y="515"/>
                  </a:lnTo>
                  <a:lnTo>
                    <a:pt x="277" y="519"/>
                  </a:lnTo>
                  <a:lnTo>
                    <a:pt x="277" y="522"/>
                  </a:lnTo>
                  <a:lnTo>
                    <a:pt x="279" y="524"/>
                  </a:lnTo>
                  <a:lnTo>
                    <a:pt x="281" y="529"/>
                  </a:lnTo>
                  <a:lnTo>
                    <a:pt x="284" y="532"/>
                  </a:lnTo>
                  <a:lnTo>
                    <a:pt x="289" y="535"/>
                  </a:lnTo>
                  <a:lnTo>
                    <a:pt x="294" y="539"/>
                  </a:lnTo>
                  <a:lnTo>
                    <a:pt x="299" y="540"/>
                  </a:lnTo>
                  <a:lnTo>
                    <a:pt x="314" y="545"/>
                  </a:lnTo>
                  <a:lnTo>
                    <a:pt x="327" y="550"/>
                  </a:lnTo>
                  <a:lnTo>
                    <a:pt x="335" y="552"/>
                  </a:lnTo>
                  <a:lnTo>
                    <a:pt x="347" y="552"/>
                  </a:lnTo>
                  <a:lnTo>
                    <a:pt x="361" y="550"/>
                  </a:lnTo>
                  <a:lnTo>
                    <a:pt x="381" y="547"/>
                  </a:lnTo>
                  <a:lnTo>
                    <a:pt x="399" y="543"/>
                  </a:lnTo>
                  <a:lnTo>
                    <a:pt x="419" y="537"/>
                  </a:lnTo>
                  <a:lnTo>
                    <a:pt x="437" y="529"/>
                  </a:lnTo>
                  <a:lnTo>
                    <a:pt x="450" y="519"/>
                  </a:lnTo>
                  <a:lnTo>
                    <a:pt x="452" y="515"/>
                  </a:lnTo>
                  <a:lnTo>
                    <a:pt x="452" y="512"/>
                  </a:lnTo>
                  <a:lnTo>
                    <a:pt x="454" y="507"/>
                  </a:lnTo>
                  <a:lnTo>
                    <a:pt x="455" y="504"/>
                  </a:lnTo>
                  <a:lnTo>
                    <a:pt x="457" y="499"/>
                  </a:lnTo>
                  <a:lnTo>
                    <a:pt x="460" y="496"/>
                  </a:lnTo>
                  <a:lnTo>
                    <a:pt x="462" y="491"/>
                  </a:lnTo>
                  <a:lnTo>
                    <a:pt x="462" y="489"/>
                  </a:lnTo>
                  <a:lnTo>
                    <a:pt x="462" y="484"/>
                  </a:lnTo>
                  <a:lnTo>
                    <a:pt x="462" y="481"/>
                  </a:lnTo>
                  <a:lnTo>
                    <a:pt x="462" y="478"/>
                  </a:lnTo>
                  <a:lnTo>
                    <a:pt x="462" y="474"/>
                  </a:lnTo>
                  <a:lnTo>
                    <a:pt x="464" y="473"/>
                  </a:lnTo>
                  <a:lnTo>
                    <a:pt x="465" y="473"/>
                  </a:lnTo>
                  <a:lnTo>
                    <a:pt x="469" y="473"/>
                  </a:lnTo>
                  <a:lnTo>
                    <a:pt x="470" y="474"/>
                  </a:lnTo>
                  <a:lnTo>
                    <a:pt x="474" y="478"/>
                  </a:lnTo>
                  <a:lnTo>
                    <a:pt x="475" y="482"/>
                  </a:lnTo>
                  <a:lnTo>
                    <a:pt x="475" y="487"/>
                  </a:lnTo>
                  <a:lnTo>
                    <a:pt x="475" y="494"/>
                  </a:lnTo>
                  <a:lnTo>
                    <a:pt x="477" y="499"/>
                  </a:lnTo>
                  <a:lnTo>
                    <a:pt x="478" y="504"/>
                  </a:lnTo>
                  <a:lnTo>
                    <a:pt x="482" y="509"/>
                  </a:lnTo>
                  <a:lnTo>
                    <a:pt x="483" y="512"/>
                  </a:lnTo>
                  <a:lnTo>
                    <a:pt x="487" y="515"/>
                  </a:lnTo>
                  <a:lnTo>
                    <a:pt x="490" y="520"/>
                  </a:lnTo>
                  <a:lnTo>
                    <a:pt x="492" y="527"/>
                  </a:lnTo>
                  <a:lnTo>
                    <a:pt x="493" y="530"/>
                  </a:lnTo>
                  <a:lnTo>
                    <a:pt x="495" y="534"/>
                  </a:lnTo>
                  <a:lnTo>
                    <a:pt x="498" y="539"/>
                  </a:lnTo>
                  <a:lnTo>
                    <a:pt x="500" y="542"/>
                  </a:lnTo>
                  <a:lnTo>
                    <a:pt x="502" y="545"/>
                  </a:lnTo>
                  <a:lnTo>
                    <a:pt x="502" y="547"/>
                  </a:lnTo>
                  <a:lnTo>
                    <a:pt x="500" y="550"/>
                  </a:lnTo>
                  <a:lnTo>
                    <a:pt x="498" y="553"/>
                  </a:lnTo>
                  <a:lnTo>
                    <a:pt x="498" y="557"/>
                  </a:lnTo>
                  <a:lnTo>
                    <a:pt x="495" y="562"/>
                  </a:lnTo>
                  <a:lnTo>
                    <a:pt x="493" y="567"/>
                  </a:lnTo>
                  <a:lnTo>
                    <a:pt x="490" y="571"/>
                  </a:lnTo>
                  <a:lnTo>
                    <a:pt x="487" y="575"/>
                  </a:lnTo>
                  <a:lnTo>
                    <a:pt x="472" y="585"/>
                  </a:lnTo>
                  <a:lnTo>
                    <a:pt x="452" y="591"/>
                  </a:lnTo>
                  <a:lnTo>
                    <a:pt x="427" y="595"/>
                  </a:lnTo>
                  <a:lnTo>
                    <a:pt x="401" y="596"/>
                  </a:lnTo>
                  <a:lnTo>
                    <a:pt x="373" y="596"/>
                  </a:lnTo>
                  <a:lnTo>
                    <a:pt x="338" y="595"/>
                  </a:lnTo>
                  <a:lnTo>
                    <a:pt x="309" y="590"/>
                  </a:lnTo>
                  <a:lnTo>
                    <a:pt x="284" y="581"/>
                  </a:lnTo>
                  <a:lnTo>
                    <a:pt x="264" y="568"/>
                  </a:lnTo>
                  <a:lnTo>
                    <a:pt x="261" y="565"/>
                  </a:lnTo>
                  <a:lnTo>
                    <a:pt x="258" y="563"/>
                  </a:lnTo>
                  <a:lnTo>
                    <a:pt x="254" y="560"/>
                  </a:lnTo>
                  <a:lnTo>
                    <a:pt x="253" y="557"/>
                  </a:lnTo>
                  <a:lnTo>
                    <a:pt x="251" y="552"/>
                  </a:lnTo>
                  <a:lnTo>
                    <a:pt x="249" y="548"/>
                  </a:lnTo>
                  <a:lnTo>
                    <a:pt x="248" y="543"/>
                  </a:lnTo>
                  <a:lnTo>
                    <a:pt x="246" y="539"/>
                  </a:lnTo>
                  <a:lnTo>
                    <a:pt x="244" y="532"/>
                  </a:lnTo>
                  <a:lnTo>
                    <a:pt x="241" y="525"/>
                  </a:lnTo>
                  <a:lnTo>
                    <a:pt x="241" y="520"/>
                  </a:lnTo>
                  <a:lnTo>
                    <a:pt x="239" y="515"/>
                  </a:lnTo>
                  <a:lnTo>
                    <a:pt x="238" y="512"/>
                  </a:lnTo>
                  <a:lnTo>
                    <a:pt x="238" y="509"/>
                  </a:lnTo>
                  <a:lnTo>
                    <a:pt x="238" y="507"/>
                  </a:lnTo>
                  <a:lnTo>
                    <a:pt x="239" y="504"/>
                  </a:lnTo>
                  <a:lnTo>
                    <a:pt x="241" y="501"/>
                  </a:lnTo>
                  <a:lnTo>
                    <a:pt x="241" y="499"/>
                  </a:lnTo>
                  <a:lnTo>
                    <a:pt x="243" y="499"/>
                  </a:lnTo>
                  <a:lnTo>
                    <a:pt x="243" y="499"/>
                  </a:lnTo>
                  <a:lnTo>
                    <a:pt x="243" y="497"/>
                  </a:lnTo>
                  <a:lnTo>
                    <a:pt x="241" y="497"/>
                  </a:lnTo>
                  <a:lnTo>
                    <a:pt x="239" y="489"/>
                  </a:lnTo>
                  <a:lnTo>
                    <a:pt x="238" y="478"/>
                  </a:lnTo>
                  <a:lnTo>
                    <a:pt x="238" y="464"/>
                  </a:lnTo>
                  <a:lnTo>
                    <a:pt x="239" y="461"/>
                  </a:lnTo>
                  <a:lnTo>
                    <a:pt x="241" y="458"/>
                  </a:lnTo>
                  <a:lnTo>
                    <a:pt x="241" y="454"/>
                  </a:lnTo>
                  <a:lnTo>
                    <a:pt x="243" y="453"/>
                  </a:lnTo>
                  <a:lnTo>
                    <a:pt x="244" y="451"/>
                  </a:lnTo>
                  <a:lnTo>
                    <a:pt x="246" y="448"/>
                  </a:lnTo>
                  <a:lnTo>
                    <a:pt x="246" y="445"/>
                  </a:lnTo>
                  <a:lnTo>
                    <a:pt x="244" y="431"/>
                  </a:lnTo>
                  <a:lnTo>
                    <a:pt x="248" y="417"/>
                  </a:lnTo>
                  <a:lnTo>
                    <a:pt x="253" y="405"/>
                  </a:lnTo>
                  <a:lnTo>
                    <a:pt x="258" y="397"/>
                  </a:lnTo>
                  <a:lnTo>
                    <a:pt x="259" y="387"/>
                  </a:lnTo>
                  <a:lnTo>
                    <a:pt x="261" y="372"/>
                  </a:lnTo>
                  <a:lnTo>
                    <a:pt x="262" y="357"/>
                  </a:lnTo>
                  <a:lnTo>
                    <a:pt x="267" y="346"/>
                  </a:lnTo>
                  <a:lnTo>
                    <a:pt x="269" y="346"/>
                  </a:lnTo>
                  <a:lnTo>
                    <a:pt x="269" y="344"/>
                  </a:lnTo>
                  <a:lnTo>
                    <a:pt x="271" y="344"/>
                  </a:lnTo>
                  <a:lnTo>
                    <a:pt x="272" y="341"/>
                  </a:lnTo>
                  <a:lnTo>
                    <a:pt x="272" y="337"/>
                  </a:lnTo>
                  <a:lnTo>
                    <a:pt x="274" y="336"/>
                  </a:lnTo>
                  <a:lnTo>
                    <a:pt x="276" y="334"/>
                  </a:lnTo>
                  <a:lnTo>
                    <a:pt x="277" y="333"/>
                  </a:lnTo>
                  <a:lnTo>
                    <a:pt x="279" y="333"/>
                  </a:lnTo>
                  <a:lnTo>
                    <a:pt x="281" y="328"/>
                  </a:lnTo>
                  <a:lnTo>
                    <a:pt x="281" y="326"/>
                  </a:lnTo>
                  <a:lnTo>
                    <a:pt x="284" y="324"/>
                  </a:lnTo>
                  <a:lnTo>
                    <a:pt x="287" y="323"/>
                  </a:lnTo>
                  <a:lnTo>
                    <a:pt x="294" y="323"/>
                  </a:lnTo>
                  <a:lnTo>
                    <a:pt x="300" y="323"/>
                  </a:lnTo>
                  <a:lnTo>
                    <a:pt x="307" y="323"/>
                  </a:lnTo>
                  <a:lnTo>
                    <a:pt x="310" y="321"/>
                  </a:lnTo>
                  <a:lnTo>
                    <a:pt x="314" y="318"/>
                  </a:lnTo>
                  <a:lnTo>
                    <a:pt x="315" y="318"/>
                  </a:lnTo>
                  <a:lnTo>
                    <a:pt x="315" y="316"/>
                  </a:lnTo>
                  <a:lnTo>
                    <a:pt x="317" y="316"/>
                  </a:lnTo>
                  <a:lnTo>
                    <a:pt x="315" y="316"/>
                  </a:lnTo>
                  <a:lnTo>
                    <a:pt x="315" y="314"/>
                  </a:lnTo>
                  <a:lnTo>
                    <a:pt x="317" y="311"/>
                  </a:lnTo>
                  <a:lnTo>
                    <a:pt x="317" y="309"/>
                  </a:lnTo>
                  <a:lnTo>
                    <a:pt x="319" y="308"/>
                  </a:lnTo>
                  <a:lnTo>
                    <a:pt x="322" y="306"/>
                  </a:lnTo>
                  <a:lnTo>
                    <a:pt x="323" y="305"/>
                  </a:lnTo>
                  <a:lnTo>
                    <a:pt x="327" y="301"/>
                  </a:lnTo>
                  <a:lnTo>
                    <a:pt x="328" y="298"/>
                  </a:lnTo>
                  <a:lnTo>
                    <a:pt x="330" y="295"/>
                  </a:lnTo>
                  <a:lnTo>
                    <a:pt x="330" y="290"/>
                  </a:lnTo>
                  <a:lnTo>
                    <a:pt x="328" y="286"/>
                  </a:lnTo>
                  <a:lnTo>
                    <a:pt x="328" y="285"/>
                  </a:lnTo>
                  <a:lnTo>
                    <a:pt x="327" y="281"/>
                  </a:lnTo>
                  <a:lnTo>
                    <a:pt x="323" y="281"/>
                  </a:lnTo>
                  <a:lnTo>
                    <a:pt x="320" y="280"/>
                  </a:lnTo>
                  <a:lnTo>
                    <a:pt x="315" y="280"/>
                  </a:lnTo>
                  <a:lnTo>
                    <a:pt x="310" y="280"/>
                  </a:lnTo>
                  <a:lnTo>
                    <a:pt x="307" y="280"/>
                  </a:lnTo>
                  <a:lnTo>
                    <a:pt x="297" y="281"/>
                  </a:lnTo>
                  <a:lnTo>
                    <a:pt x="284" y="283"/>
                  </a:lnTo>
                  <a:lnTo>
                    <a:pt x="274" y="286"/>
                  </a:lnTo>
                  <a:lnTo>
                    <a:pt x="271" y="286"/>
                  </a:lnTo>
                  <a:lnTo>
                    <a:pt x="266" y="286"/>
                  </a:lnTo>
                  <a:lnTo>
                    <a:pt x="261" y="285"/>
                  </a:lnTo>
                  <a:lnTo>
                    <a:pt x="256" y="283"/>
                  </a:lnTo>
                  <a:lnTo>
                    <a:pt x="251" y="280"/>
                  </a:lnTo>
                  <a:lnTo>
                    <a:pt x="249" y="276"/>
                  </a:lnTo>
                  <a:lnTo>
                    <a:pt x="248" y="272"/>
                  </a:lnTo>
                  <a:lnTo>
                    <a:pt x="249" y="270"/>
                  </a:lnTo>
                  <a:lnTo>
                    <a:pt x="251" y="267"/>
                  </a:lnTo>
                  <a:lnTo>
                    <a:pt x="254" y="265"/>
                  </a:lnTo>
                  <a:lnTo>
                    <a:pt x="258" y="263"/>
                  </a:lnTo>
                  <a:lnTo>
                    <a:pt x="261" y="262"/>
                  </a:lnTo>
                  <a:lnTo>
                    <a:pt x="262" y="260"/>
                  </a:lnTo>
                  <a:lnTo>
                    <a:pt x="266" y="258"/>
                  </a:lnTo>
                  <a:lnTo>
                    <a:pt x="269" y="257"/>
                  </a:lnTo>
                  <a:lnTo>
                    <a:pt x="274" y="253"/>
                  </a:lnTo>
                  <a:lnTo>
                    <a:pt x="279" y="252"/>
                  </a:lnTo>
                  <a:lnTo>
                    <a:pt x="282" y="252"/>
                  </a:lnTo>
                  <a:lnTo>
                    <a:pt x="287" y="252"/>
                  </a:lnTo>
                  <a:lnTo>
                    <a:pt x="290" y="252"/>
                  </a:lnTo>
                  <a:lnTo>
                    <a:pt x="294" y="250"/>
                  </a:lnTo>
                  <a:lnTo>
                    <a:pt x="297" y="248"/>
                  </a:lnTo>
                  <a:lnTo>
                    <a:pt x="300" y="247"/>
                  </a:lnTo>
                  <a:lnTo>
                    <a:pt x="304" y="244"/>
                  </a:lnTo>
                  <a:lnTo>
                    <a:pt x="305" y="244"/>
                  </a:lnTo>
                  <a:lnTo>
                    <a:pt x="309" y="244"/>
                  </a:lnTo>
                  <a:lnTo>
                    <a:pt x="312" y="242"/>
                  </a:lnTo>
                  <a:lnTo>
                    <a:pt x="317" y="242"/>
                  </a:lnTo>
                  <a:lnTo>
                    <a:pt x="330" y="239"/>
                  </a:lnTo>
                  <a:lnTo>
                    <a:pt x="345" y="234"/>
                  </a:lnTo>
                  <a:lnTo>
                    <a:pt x="350" y="234"/>
                  </a:lnTo>
                  <a:lnTo>
                    <a:pt x="355" y="232"/>
                  </a:lnTo>
                  <a:lnTo>
                    <a:pt x="360" y="232"/>
                  </a:lnTo>
                  <a:close/>
                  <a:moveTo>
                    <a:pt x="142" y="69"/>
                  </a:moveTo>
                  <a:lnTo>
                    <a:pt x="149" y="71"/>
                  </a:lnTo>
                  <a:lnTo>
                    <a:pt x="155" y="74"/>
                  </a:lnTo>
                  <a:lnTo>
                    <a:pt x="159" y="79"/>
                  </a:lnTo>
                  <a:lnTo>
                    <a:pt x="160" y="80"/>
                  </a:lnTo>
                  <a:lnTo>
                    <a:pt x="164" y="84"/>
                  </a:lnTo>
                  <a:lnTo>
                    <a:pt x="168" y="87"/>
                  </a:lnTo>
                  <a:lnTo>
                    <a:pt x="175" y="90"/>
                  </a:lnTo>
                  <a:lnTo>
                    <a:pt x="178" y="94"/>
                  </a:lnTo>
                  <a:lnTo>
                    <a:pt x="182" y="97"/>
                  </a:lnTo>
                  <a:lnTo>
                    <a:pt x="183" y="100"/>
                  </a:lnTo>
                  <a:lnTo>
                    <a:pt x="183" y="103"/>
                  </a:lnTo>
                  <a:lnTo>
                    <a:pt x="185" y="107"/>
                  </a:lnTo>
                  <a:lnTo>
                    <a:pt x="185" y="108"/>
                  </a:lnTo>
                  <a:lnTo>
                    <a:pt x="188" y="113"/>
                  </a:lnTo>
                  <a:lnTo>
                    <a:pt x="190" y="118"/>
                  </a:lnTo>
                  <a:lnTo>
                    <a:pt x="192" y="123"/>
                  </a:lnTo>
                  <a:lnTo>
                    <a:pt x="193" y="128"/>
                  </a:lnTo>
                  <a:lnTo>
                    <a:pt x="196" y="131"/>
                  </a:lnTo>
                  <a:lnTo>
                    <a:pt x="200" y="131"/>
                  </a:lnTo>
                  <a:lnTo>
                    <a:pt x="203" y="131"/>
                  </a:lnTo>
                  <a:lnTo>
                    <a:pt x="205" y="130"/>
                  </a:lnTo>
                  <a:lnTo>
                    <a:pt x="206" y="127"/>
                  </a:lnTo>
                  <a:lnTo>
                    <a:pt x="208" y="125"/>
                  </a:lnTo>
                  <a:lnTo>
                    <a:pt x="210" y="123"/>
                  </a:lnTo>
                  <a:lnTo>
                    <a:pt x="213" y="122"/>
                  </a:lnTo>
                  <a:lnTo>
                    <a:pt x="216" y="122"/>
                  </a:lnTo>
                  <a:lnTo>
                    <a:pt x="216" y="123"/>
                  </a:lnTo>
                  <a:lnTo>
                    <a:pt x="218" y="125"/>
                  </a:lnTo>
                  <a:lnTo>
                    <a:pt x="218" y="127"/>
                  </a:lnTo>
                  <a:lnTo>
                    <a:pt x="220" y="128"/>
                  </a:lnTo>
                  <a:lnTo>
                    <a:pt x="221" y="128"/>
                  </a:lnTo>
                  <a:lnTo>
                    <a:pt x="223" y="127"/>
                  </a:lnTo>
                  <a:lnTo>
                    <a:pt x="226" y="127"/>
                  </a:lnTo>
                  <a:lnTo>
                    <a:pt x="228" y="125"/>
                  </a:lnTo>
                  <a:lnTo>
                    <a:pt x="231" y="122"/>
                  </a:lnTo>
                  <a:lnTo>
                    <a:pt x="233" y="120"/>
                  </a:lnTo>
                  <a:lnTo>
                    <a:pt x="236" y="118"/>
                  </a:lnTo>
                  <a:lnTo>
                    <a:pt x="239" y="117"/>
                  </a:lnTo>
                  <a:lnTo>
                    <a:pt x="241" y="117"/>
                  </a:lnTo>
                  <a:lnTo>
                    <a:pt x="241" y="117"/>
                  </a:lnTo>
                  <a:lnTo>
                    <a:pt x="244" y="118"/>
                  </a:lnTo>
                  <a:lnTo>
                    <a:pt x="246" y="120"/>
                  </a:lnTo>
                  <a:lnTo>
                    <a:pt x="246" y="123"/>
                  </a:lnTo>
                  <a:lnTo>
                    <a:pt x="246" y="127"/>
                  </a:lnTo>
                  <a:lnTo>
                    <a:pt x="244" y="133"/>
                  </a:lnTo>
                  <a:lnTo>
                    <a:pt x="243" y="138"/>
                  </a:lnTo>
                  <a:lnTo>
                    <a:pt x="241" y="145"/>
                  </a:lnTo>
                  <a:lnTo>
                    <a:pt x="241" y="146"/>
                  </a:lnTo>
                  <a:lnTo>
                    <a:pt x="241" y="148"/>
                  </a:lnTo>
                  <a:lnTo>
                    <a:pt x="239" y="151"/>
                  </a:lnTo>
                  <a:lnTo>
                    <a:pt x="239" y="156"/>
                  </a:lnTo>
                  <a:lnTo>
                    <a:pt x="238" y="159"/>
                  </a:lnTo>
                  <a:lnTo>
                    <a:pt x="236" y="163"/>
                  </a:lnTo>
                  <a:lnTo>
                    <a:pt x="233" y="166"/>
                  </a:lnTo>
                  <a:lnTo>
                    <a:pt x="231" y="168"/>
                  </a:lnTo>
                  <a:lnTo>
                    <a:pt x="231" y="171"/>
                  </a:lnTo>
                  <a:lnTo>
                    <a:pt x="233" y="174"/>
                  </a:lnTo>
                  <a:lnTo>
                    <a:pt x="233" y="179"/>
                  </a:lnTo>
                  <a:lnTo>
                    <a:pt x="231" y="184"/>
                  </a:lnTo>
                  <a:lnTo>
                    <a:pt x="231" y="189"/>
                  </a:lnTo>
                  <a:lnTo>
                    <a:pt x="229" y="194"/>
                  </a:lnTo>
                  <a:lnTo>
                    <a:pt x="229" y="197"/>
                  </a:lnTo>
                  <a:lnTo>
                    <a:pt x="231" y="202"/>
                  </a:lnTo>
                  <a:lnTo>
                    <a:pt x="231" y="207"/>
                  </a:lnTo>
                  <a:lnTo>
                    <a:pt x="233" y="214"/>
                  </a:lnTo>
                  <a:lnTo>
                    <a:pt x="234" y="217"/>
                  </a:lnTo>
                  <a:lnTo>
                    <a:pt x="234" y="222"/>
                  </a:lnTo>
                  <a:lnTo>
                    <a:pt x="234" y="225"/>
                  </a:lnTo>
                  <a:lnTo>
                    <a:pt x="234" y="229"/>
                  </a:lnTo>
                  <a:lnTo>
                    <a:pt x="233" y="232"/>
                  </a:lnTo>
                  <a:lnTo>
                    <a:pt x="229" y="237"/>
                  </a:lnTo>
                  <a:lnTo>
                    <a:pt x="225" y="242"/>
                  </a:lnTo>
                  <a:lnTo>
                    <a:pt x="213" y="248"/>
                  </a:lnTo>
                  <a:lnTo>
                    <a:pt x="201" y="252"/>
                  </a:lnTo>
                  <a:lnTo>
                    <a:pt x="190" y="253"/>
                  </a:lnTo>
                  <a:lnTo>
                    <a:pt x="183" y="255"/>
                  </a:lnTo>
                  <a:lnTo>
                    <a:pt x="177" y="257"/>
                  </a:lnTo>
                  <a:lnTo>
                    <a:pt x="172" y="258"/>
                  </a:lnTo>
                  <a:lnTo>
                    <a:pt x="168" y="258"/>
                  </a:lnTo>
                  <a:lnTo>
                    <a:pt x="165" y="257"/>
                  </a:lnTo>
                  <a:lnTo>
                    <a:pt x="162" y="255"/>
                  </a:lnTo>
                  <a:lnTo>
                    <a:pt x="159" y="253"/>
                  </a:lnTo>
                  <a:lnTo>
                    <a:pt x="154" y="252"/>
                  </a:lnTo>
                  <a:lnTo>
                    <a:pt x="147" y="248"/>
                  </a:lnTo>
                  <a:lnTo>
                    <a:pt x="142" y="247"/>
                  </a:lnTo>
                  <a:lnTo>
                    <a:pt x="139" y="245"/>
                  </a:lnTo>
                  <a:lnTo>
                    <a:pt x="134" y="244"/>
                  </a:lnTo>
                  <a:lnTo>
                    <a:pt x="129" y="242"/>
                  </a:lnTo>
                  <a:lnTo>
                    <a:pt x="124" y="244"/>
                  </a:lnTo>
                  <a:lnTo>
                    <a:pt x="119" y="245"/>
                  </a:lnTo>
                  <a:lnTo>
                    <a:pt x="114" y="247"/>
                  </a:lnTo>
                  <a:lnTo>
                    <a:pt x="111" y="248"/>
                  </a:lnTo>
                  <a:lnTo>
                    <a:pt x="109" y="248"/>
                  </a:lnTo>
                  <a:lnTo>
                    <a:pt x="107" y="248"/>
                  </a:lnTo>
                  <a:lnTo>
                    <a:pt x="106" y="248"/>
                  </a:lnTo>
                  <a:lnTo>
                    <a:pt x="104" y="248"/>
                  </a:lnTo>
                  <a:lnTo>
                    <a:pt x="101" y="248"/>
                  </a:lnTo>
                  <a:lnTo>
                    <a:pt x="91" y="247"/>
                  </a:lnTo>
                  <a:lnTo>
                    <a:pt x="83" y="240"/>
                  </a:lnTo>
                  <a:lnTo>
                    <a:pt x="78" y="229"/>
                  </a:lnTo>
                  <a:lnTo>
                    <a:pt x="76" y="214"/>
                  </a:lnTo>
                  <a:lnTo>
                    <a:pt x="74" y="201"/>
                  </a:lnTo>
                  <a:lnTo>
                    <a:pt x="76" y="189"/>
                  </a:lnTo>
                  <a:lnTo>
                    <a:pt x="79" y="181"/>
                  </a:lnTo>
                  <a:lnTo>
                    <a:pt x="83" y="174"/>
                  </a:lnTo>
                  <a:lnTo>
                    <a:pt x="84" y="169"/>
                  </a:lnTo>
                  <a:lnTo>
                    <a:pt x="86" y="164"/>
                  </a:lnTo>
                  <a:lnTo>
                    <a:pt x="88" y="161"/>
                  </a:lnTo>
                  <a:lnTo>
                    <a:pt x="89" y="158"/>
                  </a:lnTo>
                  <a:lnTo>
                    <a:pt x="94" y="155"/>
                  </a:lnTo>
                  <a:lnTo>
                    <a:pt x="99" y="150"/>
                  </a:lnTo>
                  <a:lnTo>
                    <a:pt x="104" y="146"/>
                  </a:lnTo>
                  <a:lnTo>
                    <a:pt x="109" y="145"/>
                  </a:lnTo>
                  <a:lnTo>
                    <a:pt x="114" y="143"/>
                  </a:lnTo>
                  <a:lnTo>
                    <a:pt x="117" y="141"/>
                  </a:lnTo>
                  <a:lnTo>
                    <a:pt x="121" y="140"/>
                  </a:lnTo>
                  <a:lnTo>
                    <a:pt x="124" y="136"/>
                  </a:lnTo>
                  <a:lnTo>
                    <a:pt x="127" y="128"/>
                  </a:lnTo>
                  <a:lnTo>
                    <a:pt x="127" y="113"/>
                  </a:lnTo>
                  <a:lnTo>
                    <a:pt x="127" y="97"/>
                  </a:lnTo>
                  <a:lnTo>
                    <a:pt x="127" y="92"/>
                  </a:lnTo>
                  <a:lnTo>
                    <a:pt x="127" y="87"/>
                  </a:lnTo>
                  <a:lnTo>
                    <a:pt x="127" y="84"/>
                  </a:lnTo>
                  <a:lnTo>
                    <a:pt x="129" y="79"/>
                  </a:lnTo>
                  <a:lnTo>
                    <a:pt x="129" y="75"/>
                  </a:lnTo>
                  <a:lnTo>
                    <a:pt x="132" y="72"/>
                  </a:lnTo>
                  <a:lnTo>
                    <a:pt x="142" y="69"/>
                  </a:lnTo>
                  <a:close/>
                  <a:moveTo>
                    <a:pt x="323" y="0"/>
                  </a:moveTo>
                  <a:lnTo>
                    <a:pt x="330" y="0"/>
                  </a:lnTo>
                  <a:lnTo>
                    <a:pt x="337" y="1"/>
                  </a:lnTo>
                  <a:lnTo>
                    <a:pt x="343" y="3"/>
                  </a:lnTo>
                  <a:lnTo>
                    <a:pt x="348" y="6"/>
                  </a:lnTo>
                  <a:lnTo>
                    <a:pt x="356" y="10"/>
                  </a:lnTo>
                  <a:lnTo>
                    <a:pt x="363" y="13"/>
                  </a:lnTo>
                  <a:lnTo>
                    <a:pt x="368" y="18"/>
                  </a:lnTo>
                  <a:lnTo>
                    <a:pt x="373" y="19"/>
                  </a:lnTo>
                  <a:lnTo>
                    <a:pt x="376" y="23"/>
                  </a:lnTo>
                  <a:lnTo>
                    <a:pt x="380" y="26"/>
                  </a:lnTo>
                  <a:lnTo>
                    <a:pt x="384" y="36"/>
                  </a:lnTo>
                  <a:lnTo>
                    <a:pt x="384" y="46"/>
                  </a:lnTo>
                  <a:lnTo>
                    <a:pt x="381" y="54"/>
                  </a:lnTo>
                  <a:lnTo>
                    <a:pt x="380" y="57"/>
                  </a:lnTo>
                  <a:lnTo>
                    <a:pt x="378" y="59"/>
                  </a:lnTo>
                  <a:lnTo>
                    <a:pt x="378" y="61"/>
                  </a:lnTo>
                  <a:lnTo>
                    <a:pt x="378" y="64"/>
                  </a:lnTo>
                  <a:lnTo>
                    <a:pt x="378" y="67"/>
                  </a:lnTo>
                  <a:lnTo>
                    <a:pt x="378" y="71"/>
                  </a:lnTo>
                  <a:lnTo>
                    <a:pt x="376" y="74"/>
                  </a:lnTo>
                  <a:lnTo>
                    <a:pt x="375" y="77"/>
                  </a:lnTo>
                  <a:lnTo>
                    <a:pt x="371" y="79"/>
                  </a:lnTo>
                  <a:lnTo>
                    <a:pt x="371" y="82"/>
                  </a:lnTo>
                  <a:lnTo>
                    <a:pt x="370" y="85"/>
                  </a:lnTo>
                  <a:lnTo>
                    <a:pt x="370" y="90"/>
                  </a:lnTo>
                  <a:lnTo>
                    <a:pt x="368" y="94"/>
                  </a:lnTo>
                  <a:lnTo>
                    <a:pt x="368" y="95"/>
                  </a:lnTo>
                  <a:lnTo>
                    <a:pt x="368" y="95"/>
                  </a:lnTo>
                  <a:lnTo>
                    <a:pt x="368" y="95"/>
                  </a:lnTo>
                  <a:lnTo>
                    <a:pt x="368" y="97"/>
                  </a:lnTo>
                  <a:lnTo>
                    <a:pt x="366" y="99"/>
                  </a:lnTo>
                  <a:lnTo>
                    <a:pt x="366" y="100"/>
                  </a:lnTo>
                  <a:lnTo>
                    <a:pt x="365" y="102"/>
                  </a:lnTo>
                  <a:lnTo>
                    <a:pt x="365" y="105"/>
                  </a:lnTo>
                  <a:lnTo>
                    <a:pt x="363" y="110"/>
                  </a:lnTo>
                  <a:lnTo>
                    <a:pt x="363" y="113"/>
                  </a:lnTo>
                  <a:lnTo>
                    <a:pt x="363" y="115"/>
                  </a:lnTo>
                  <a:lnTo>
                    <a:pt x="365" y="117"/>
                  </a:lnTo>
                  <a:lnTo>
                    <a:pt x="365" y="118"/>
                  </a:lnTo>
                  <a:lnTo>
                    <a:pt x="366" y="118"/>
                  </a:lnTo>
                  <a:lnTo>
                    <a:pt x="366" y="118"/>
                  </a:lnTo>
                  <a:lnTo>
                    <a:pt x="366" y="118"/>
                  </a:lnTo>
                  <a:lnTo>
                    <a:pt x="366" y="120"/>
                  </a:lnTo>
                  <a:lnTo>
                    <a:pt x="368" y="120"/>
                  </a:lnTo>
                  <a:lnTo>
                    <a:pt x="371" y="120"/>
                  </a:lnTo>
                  <a:lnTo>
                    <a:pt x="373" y="120"/>
                  </a:lnTo>
                  <a:lnTo>
                    <a:pt x="375" y="122"/>
                  </a:lnTo>
                  <a:lnTo>
                    <a:pt x="376" y="123"/>
                  </a:lnTo>
                  <a:lnTo>
                    <a:pt x="378" y="123"/>
                  </a:lnTo>
                  <a:lnTo>
                    <a:pt x="381" y="122"/>
                  </a:lnTo>
                  <a:lnTo>
                    <a:pt x="383" y="122"/>
                  </a:lnTo>
                  <a:lnTo>
                    <a:pt x="386" y="123"/>
                  </a:lnTo>
                  <a:lnTo>
                    <a:pt x="388" y="127"/>
                  </a:lnTo>
                  <a:lnTo>
                    <a:pt x="389" y="130"/>
                  </a:lnTo>
                  <a:lnTo>
                    <a:pt x="391" y="131"/>
                  </a:lnTo>
                  <a:lnTo>
                    <a:pt x="391" y="133"/>
                  </a:lnTo>
                  <a:lnTo>
                    <a:pt x="391" y="136"/>
                  </a:lnTo>
                  <a:lnTo>
                    <a:pt x="391" y="140"/>
                  </a:lnTo>
                  <a:lnTo>
                    <a:pt x="384" y="155"/>
                  </a:lnTo>
                  <a:lnTo>
                    <a:pt x="375" y="164"/>
                  </a:lnTo>
                  <a:lnTo>
                    <a:pt x="365" y="169"/>
                  </a:lnTo>
                  <a:lnTo>
                    <a:pt x="358" y="171"/>
                  </a:lnTo>
                  <a:lnTo>
                    <a:pt x="350" y="176"/>
                  </a:lnTo>
                  <a:lnTo>
                    <a:pt x="338" y="179"/>
                  </a:lnTo>
                  <a:lnTo>
                    <a:pt x="327" y="183"/>
                  </a:lnTo>
                  <a:lnTo>
                    <a:pt x="319" y="183"/>
                  </a:lnTo>
                  <a:lnTo>
                    <a:pt x="317" y="184"/>
                  </a:lnTo>
                  <a:lnTo>
                    <a:pt x="317" y="184"/>
                  </a:lnTo>
                  <a:lnTo>
                    <a:pt x="315" y="186"/>
                  </a:lnTo>
                  <a:lnTo>
                    <a:pt x="314" y="188"/>
                  </a:lnTo>
                  <a:lnTo>
                    <a:pt x="309" y="188"/>
                  </a:lnTo>
                  <a:lnTo>
                    <a:pt x="304" y="192"/>
                  </a:lnTo>
                  <a:lnTo>
                    <a:pt x="299" y="197"/>
                  </a:lnTo>
                  <a:lnTo>
                    <a:pt x="294" y="199"/>
                  </a:lnTo>
                  <a:lnTo>
                    <a:pt x="290" y="201"/>
                  </a:lnTo>
                  <a:lnTo>
                    <a:pt x="287" y="201"/>
                  </a:lnTo>
                  <a:lnTo>
                    <a:pt x="286" y="201"/>
                  </a:lnTo>
                  <a:lnTo>
                    <a:pt x="286" y="201"/>
                  </a:lnTo>
                  <a:lnTo>
                    <a:pt x="286" y="201"/>
                  </a:lnTo>
                  <a:lnTo>
                    <a:pt x="284" y="201"/>
                  </a:lnTo>
                  <a:lnTo>
                    <a:pt x="282" y="201"/>
                  </a:lnTo>
                  <a:lnTo>
                    <a:pt x="281" y="202"/>
                  </a:lnTo>
                  <a:lnTo>
                    <a:pt x="277" y="202"/>
                  </a:lnTo>
                  <a:lnTo>
                    <a:pt x="276" y="202"/>
                  </a:lnTo>
                  <a:lnTo>
                    <a:pt x="274" y="202"/>
                  </a:lnTo>
                  <a:lnTo>
                    <a:pt x="272" y="201"/>
                  </a:lnTo>
                  <a:lnTo>
                    <a:pt x="271" y="197"/>
                  </a:lnTo>
                  <a:lnTo>
                    <a:pt x="269" y="194"/>
                  </a:lnTo>
                  <a:lnTo>
                    <a:pt x="271" y="191"/>
                  </a:lnTo>
                  <a:lnTo>
                    <a:pt x="272" y="186"/>
                  </a:lnTo>
                  <a:lnTo>
                    <a:pt x="274" y="179"/>
                  </a:lnTo>
                  <a:lnTo>
                    <a:pt x="277" y="174"/>
                  </a:lnTo>
                  <a:lnTo>
                    <a:pt x="281" y="171"/>
                  </a:lnTo>
                  <a:lnTo>
                    <a:pt x="282" y="168"/>
                  </a:lnTo>
                  <a:lnTo>
                    <a:pt x="284" y="164"/>
                  </a:lnTo>
                  <a:lnTo>
                    <a:pt x="282" y="161"/>
                  </a:lnTo>
                  <a:lnTo>
                    <a:pt x="282" y="158"/>
                  </a:lnTo>
                  <a:lnTo>
                    <a:pt x="281" y="156"/>
                  </a:lnTo>
                  <a:lnTo>
                    <a:pt x="279" y="155"/>
                  </a:lnTo>
                  <a:lnTo>
                    <a:pt x="279" y="151"/>
                  </a:lnTo>
                  <a:lnTo>
                    <a:pt x="279" y="148"/>
                  </a:lnTo>
                  <a:lnTo>
                    <a:pt x="279" y="148"/>
                  </a:lnTo>
                  <a:lnTo>
                    <a:pt x="279" y="146"/>
                  </a:lnTo>
                  <a:lnTo>
                    <a:pt x="279" y="145"/>
                  </a:lnTo>
                  <a:lnTo>
                    <a:pt x="279" y="141"/>
                  </a:lnTo>
                  <a:lnTo>
                    <a:pt x="279" y="138"/>
                  </a:lnTo>
                  <a:lnTo>
                    <a:pt x="279" y="131"/>
                  </a:lnTo>
                  <a:lnTo>
                    <a:pt x="281" y="128"/>
                  </a:lnTo>
                  <a:lnTo>
                    <a:pt x="284" y="123"/>
                  </a:lnTo>
                  <a:lnTo>
                    <a:pt x="286" y="122"/>
                  </a:lnTo>
                  <a:lnTo>
                    <a:pt x="287" y="120"/>
                  </a:lnTo>
                  <a:lnTo>
                    <a:pt x="290" y="118"/>
                  </a:lnTo>
                  <a:lnTo>
                    <a:pt x="290" y="117"/>
                  </a:lnTo>
                  <a:lnTo>
                    <a:pt x="292" y="115"/>
                  </a:lnTo>
                  <a:lnTo>
                    <a:pt x="294" y="113"/>
                  </a:lnTo>
                  <a:lnTo>
                    <a:pt x="297" y="112"/>
                  </a:lnTo>
                  <a:lnTo>
                    <a:pt x="300" y="110"/>
                  </a:lnTo>
                  <a:lnTo>
                    <a:pt x="305" y="108"/>
                  </a:lnTo>
                  <a:lnTo>
                    <a:pt x="307" y="107"/>
                  </a:lnTo>
                  <a:lnTo>
                    <a:pt x="309" y="103"/>
                  </a:lnTo>
                  <a:lnTo>
                    <a:pt x="310" y="100"/>
                  </a:lnTo>
                  <a:lnTo>
                    <a:pt x="309" y="95"/>
                  </a:lnTo>
                  <a:lnTo>
                    <a:pt x="309" y="92"/>
                  </a:lnTo>
                  <a:lnTo>
                    <a:pt x="309" y="89"/>
                  </a:lnTo>
                  <a:lnTo>
                    <a:pt x="309" y="85"/>
                  </a:lnTo>
                  <a:lnTo>
                    <a:pt x="309" y="80"/>
                  </a:lnTo>
                  <a:lnTo>
                    <a:pt x="310" y="75"/>
                  </a:lnTo>
                  <a:lnTo>
                    <a:pt x="314" y="71"/>
                  </a:lnTo>
                  <a:lnTo>
                    <a:pt x="317" y="67"/>
                  </a:lnTo>
                  <a:lnTo>
                    <a:pt x="317" y="64"/>
                  </a:lnTo>
                  <a:lnTo>
                    <a:pt x="317" y="62"/>
                  </a:lnTo>
                  <a:lnTo>
                    <a:pt x="317" y="61"/>
                  </a:lnTo>
                  <a:lnTo>
                    <a:pt x="317" y="59"/>
                  </a:lnTo>
                  <a:lnTo>
                    <a:pt x="317" y="57"/>
                  </a:lnTo>
                  <a:lnTo>
                    <a:pt x="317" y="56"/>
                  </a:lnTo>
                  <a:lnTo>
                    <a:pt x="319" y="51"/>
                  </a:lnTo>
                  <a:lnTo>
                    <a:pt x="320" y="44"/>
                  </a:lnTo>
                  <a:lnTo>
                    <a:pt x="319" y="38"/>
                  </a:lnTo>
                  <a:lnTo>
                    <a:pt x="317" y="33"/>
                  </a:lnTo>
                  <a:lnTo>
                    <a:pt x="312" y="29"/>
                  </a:lnTo>
                  <a:lnTo>
                    <a:pt x="310" y="28"/>
                  </a:lnTo>
                  <a:lnTo>
                    <a:pt x="307" y="28"/>
                  </a:lnTo>
                  <a:lnTo>
                    <a:pt x="304" y="26"/>
                  </a:lnTo>
                  <a:lnTo>
                    <a:pt x="300" y="26"/>
                  </a:lnTo>
                  <a:lnTo>
                    <a:pt x="299" y="23"/>
                  </a:lnTo>
                  <a:lnTo>
                    <a:pt x="297" y="19"/>
                  </a:lnTo>
                  <a:lnTo>
                    <a:pt x="297" y="14"/>
                  </a:lnTo>
                  <a:lnTo>
                    <a:pt x="299" y="11"/>
                  </a:lnTo>
                  <a:lnTo>
                    <a:pt x="300" y="8"/>
                  </a:lnTo>
                  <a:lnTo>
                    <a:pt x="304" y="5"/>
                  </a:lnTo>
                  <a:lnTo>
                    <a:pt x="307" y="5"/>
                  </a:lnTo>
                  <a:lnTo>
                    <a:pt x="309" y="5"/>
                  </a:lnTo>
                  <a:lnTo>
                    <a:pt x="312" y="3"/>
                  </a:lnTo>
                  <a:lnTo>
                    <a:pt x="315" y="3"/>
                  </a:lnTo>
                  <a:lnTo>
                    <a:pt x="319" y="1"/>
                  </a:lnTo>
                  <a:lnTo>
                    <a:pt x="320" y="0"/>
                  </a:lnTo>
                  <a:lnTo>
                    <a:pt x="32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8" name="Freeform 56"/>
            <p:cNvSpPr>
              <a:spLocks noEditPoints="1"/>
            </p:cNvSpPr>
            <p:nvPr/>
          </p:nvSpPr>
          <p:spPr bwMode="auto">
            <a:xfrm>
              <a:off x="9680576" y="2682876"/>
              <a:ext cx="730250" cy="1069975"/>
            </a:xfrm>
            <a:custGeom>
              <a:avLst/>
              <a:gdLst>
                <a:gd name="T0" fmla="*/ 209 w 460"/>
                <a:gd name="T1" fmla="*/ 556 h 674"/>
                <a:gd name="T2" fmla="*/ 207 w 460"/>
                <a:gd name="T3" fmla="*/ 584 h 674"/>
                <a:gd name="T4" fmla="*/ 257 w 460"/>
                <a:gd name="T5" fmla="*/ 594 h 674"/>
                <a:gd name="T6" fmla="*/ 272 w 460"/>
                <a:gd name="T7" fmla="*/ 566 h 674"/>
                <a:gd name="T8" fmla="*/ 260 w 460"/>
                <a:gd name="T9" fmla="*/ 544 h 674"/>
                <a:gd name="T10" fmla="*/ 316 w 460"/>
                <a:gd name="T11" fmla="*/ 221 h 674"/>
                <a:gd name="T12" fmla="*/ 181 w 460"/>
                <a:gd name="T13" fmla="*/ 233 h 674"/>
                <a:gd name="T14" fmla="*/ 268 w 460"/>
                <a:gd name="T15" fmla="*/ 180 h 674"/>
                <a:gd name="T16" fmla="*/ 255 w 460"/>
                <a:gd name="T17" fmla="*/ 218 h 674"/>
                <a:gd name="T18" fmla="*/ 214 w 460"/>
                <a:gd name="T19" fmla="*/ 147 h 674"/>
                <a:gd name="T20" fmla="*/ 196 w 460"/>
                <a:gd name="T21" fmla="*/ 167 h 674"/>
                <a:gd name="T22" fmla="*/ 221 w 460"/>
                <a:gd name="T23" fmla="*/ 172 h 674"/>
                <a:gd name="T24" fmla="*/ 69 w 460"/>
                <a:gd name="T25" fmla="*/ 106 h 674"/>
                <a:gd name="T26" fmla="*/ 102 w 460"/>
                <a:gd name="T27" fmla="*/ 211 h 674"/>
                <a:gd name="T28" fmla="*/ 51 w 460"/>
                <a:gd name="T29" fmla="*/ 317 h 674"/>
                <a:gd name="T30" fmla="*/ 41 w 460"/>
                <a:gd name="T31" fmla="*/ 137 h 674"/>
                <a:gd name="T32" fmla="*/ 31 w 460"/>
                <a:gd name="T33" fmla="*/ 93 h 674"/>
                <a:gd name="T34" fmla="*/ 316 w 460"/>
                <a:gd name="T35" fmla="*/ 106 h 674"/>
                <a:gd name="T36" fmla="*/ 287 w 460"/>
                <a:gd name="T37" fmla="*/ 111 h 674"/>
                <a:gd name="T38" fmla="*/ 255 w 460"/>
                <a:gd name="T39" fmla="*/ 126 h 674"/>
                <a:gd name="T40" fmla="*/ 341 w 460"/>
                <a:gd name="T41" fmla="*/ 132 h 674"/>
                <a:gd name="T42" fmla="*/ 387 w 460"/>
                <a:gd name="T43" fmla="*/ 79 h 674"/>
                <a:gd name="T44" fmla="*/ 405 w 460"/>
                <a:gd name="T45" fmla="*/ 10 h 674"/>
                <a:gd name="T46" fmla="*/ 427 w 460"/>
                <a:gd name="T47" fmla="*/ 33 h 674"/>
                <a:gd name="T48" fmla="*/ 458 w 460"/>
                <a:gd name="T49" fmla="*/ 61 h 674"/>
                <a:gd name="T50" fmla="*/ 369 w 460"/>
                <a:gd name="T51" fmla="*/ 178 h 674"/>
                <a:gd name="T52" fmla="*/ 361 w 460"/>
                <a:gd name="T53" fmla="*/ 231 h 674"/>
                <a:gd name="T54" fmla="*/ 460 w 460"/>
                <a:gd name="T55" fmla="*/ 271 h 674"/>
                <a:gd name="T56" fmla="*/ 341 w 460"/>
                <a:gd name="T57" fmla="*/ 361 h 674"/>
                <a:gd name="T58" fmla="*/ 272 w 460"/>
                <a:gd name="T59" fmla="*/ 462 h 674"/>
                <a:gd name="T60" fmla="*/ 399 w 460"/>
                <a:gd name="T61" fmla="*/ 508 h 674"/>
                <a:gd name="T62" fmla="*/ 323 w 460"/>
                <a:gd name="T63" fmla="*/ 547 h 674"/>
                <a:gd name="T64" fmla="*/ 275 w 460"/>
                <a:gd name="T65" fmla="*/ 653 h 674"/>
                <a:gd name="T66" fmla="*/ 249 w 460"/>
                <a:gd name="T67" fmla="*/ 674 h 674"/>
                <a:gd name="T68" fmla="*/ 212 w 460"/>
                <a:gd name="T69" fmla="*/ 663 h 674"/>
                <a:gd name="T70" fmla="*/ 168 w 460"/>
                <a:gd name="T71" fmla="*/ 641 h 674"/>
                <a:gd name="T72" fmla="*/ 130 w 460"/>
                <a:gd name="T73" fmla="*/ 597 h 674"/>
                <a:gd name="T74" fmla="*/ 112 w 460"/>
                <a:gd name="T75" fmla="*/ 554 h 674"/>
                <a:gd name="T76" fmla="*/ 151 w 460"/>
                <a:gd name="T77" fmla="*/ 521 h 674"/>
                <a:gd name="T78" fmla="*/ 221 w 460"/>
                <a:gd name="T79" fmla="*/ 493 h 674"/>
                <a:gd name="T80" fmla="*/ 209 w 460"/>
                <a:gd name="T81" fmla="*/ 444 h 674"/>
                <a:gd name="T82" fmla="*/ 153 w 460"/>
                <a:gd name="T83" fmla="*/ 430 h 674"/>
                <a:gd name="T84" fmla="*/ 260 w 460"/>
                <a:gd name="T85" fmla="*/ 341 h 674"/>
                <a:gd name="T86" fmla="*/ 376 w 460"/>
                <a:gd name="T87" fmla="*/ 267 h 674"/>
                <a:gd name="T88" fmla="*/ 300 w 460"/>
                <a:gd name="T89" fmla="*/ 292 h 674"/>
                <a:gd name="T90" fmla="*/ 272 w 460"/>
                <a:gd name="T91" fmla="*/ 271 h 674"/>
                <a:gd name="T92" fmla="*/ 97 w 460"/>
                <a:gd name="T93" fmla="*/ 426 h 674"/>
                <a:gd name="T94" fmla="*/ 5 w 460"/>
                <a:gd name="T95" fmla="*/ 458 h 674"/>
                <a:gd name="T96" fmla="*/ 51 w 460"/>
                <a:gd name="T97" fmla="*/ 378 h 674"/>
                <a:gd name="T98" fmla="*/ 148 w 460"/>
                <a:gd name="T99" fmla="*/ 249 h 674"/>
                <a:gd name="T100" fmla="*/ 110 w 460"/>
                <a:gd name="T101" fmla="*/ 220 h 674"/>
                <a:gd name="T102" fmla="*/ 112 w 460"/>
                <a:gd name="T103" fmla="*/ 111 h 674"/>
                <a:gd name="T104" fmla="*/ 141 w 460"/>
                <a:gd name="T105" fmla="*/ 66 h 674"/>
                <a:gd name="T106" fmla="*/ 145 w 460"/>
                <a:gd name="T107" fmla="*/ 160 h 674"/>
                <a:gd name="T108" fmla="*/ 173 w 460"/>
                <a:gd name="T109" fmla="*/ 135 h 674"/>
                <a:gd name="T110" fmla="*/ 168 w 460"/>
                <a:gd name="T111" fmla="*/ 109 h 674"/>
                <a:gd name="T112" fmla="*/ 196 w 460"/>
                <a:gd name="T113" fmla="*/ 65 h 674"/>
                <a:gd name="T114" fmla="*/ 272 w 460"/>
                <a:gd name="T115" fmla="*/ 28 h 674"/>
                <a:gd name="T116" fmla="*/ 277 w 460"/>
                <a:gd name="T117" fmla="*/ 79 h 674"/>
                <a:gd name="T118" fmla="*/ 320 w 460"/>
                <a:gd name="T119" fmla="*/ 40 h 674"/>
                <a:gd name="T120" fmla="*/ 343 w 460"/>
                <a:gd name="T121" fmla="*/ 2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0" h="674">
                  <a:moveTo>
                    <a:pt x="260" y="544"/>
                  </a:moveTo>
                  <a:lnTo>
                    <a:pt x="257" y="546"/>
                  </a:lnTo>
                  <a:lnTo>
                    <a:pt x="255" y="546"/>
                  </a:lnTo>
                  <a:lnTo>
                    <a:pt x="254" y="546"/>
                  </a:lnTo>
                  <a:lnTo>
                    <a:pt x="252" y="546"/>
                  </a:lnTo>
                  <a:lnTo>
                    <a:pt x="245" y="547"/>
                  </a:lnTo>
                  <a:lnTo>
                    <a:pt x="244" y="547"/>
                  </a:lnTo>
                  <a:lnTo>
                    <a:pt x="242" y="549"/>
                  </a:lnTo>
                  <a:lnTo>
                    <a:pt x="240" y="549"/>
                  </a:lnTo>
                  <a:lnTo>
                    <a:pt x="239" y="551"/>
                  </a:lnTo>
                  <a:lnTo>
                    <a:pt x="237" y="551"/>
                  </a:lnTo>
                  <a:lnTo>
                    <a:pt x="235" y="552"/>
                  </a:lnTo>
                  <a:lnTo>
                    <a:pt x="234" y="552"/>
                  </a:lnTo>
                  <a:lnTo>
                    <a:pt x="232" y="552"/>
                  </a:lnTo>
                  <a:lnTo>
                    <a:pt x="230" y="552"/>
                  </a:lnTo>
                  <a:lnTo>
                    <a:pt x="229" y="552"/>
                  </a:lnTo>
                  <a:lnTo>
                    <a:pt x="224" y="554"/>
                  </a:lnTo>
                  <a:lnTo>
                    <a:pt x="221" y="554"/>
                  </a:lnTo>
                  <a:lnTo>
                    <a:pt x="219" y="554"/>
                  </a:lnTo>
                  <a:lnTo>
                    <a:pt x="217" y="556"/>
                  </a:lnTo>
                  <a:lnTo>
                    <a:pt x="212" y="556"/>
                  </a:lnTo>
                  <a:lnTo>
                    <a:pt x="212" y="556"/>
                  </a:lnTo>
                  <a:lnTo>
                    <a:pt x="209" y="556"/>
                  </a:lnTo>
                  <a:lnTo>
                    <a:pt x="209" y="556"/>
                  </a:lnTo>
                  <a:lnTo>
                    <a:pt x="207" y="557"/>
                  </a:lnTo>
                  <a:lnTo>
                    <a:pt x="206" y="557"/>
                  </a:lnTo>
                  <a:lnTo>
                    <a:pt x="204" y="559"/>
                  </a:lnTo>
                  <a:lnTo>
                    <a:pt x="202" y="561"/>
                  </a:lnTo>
                  <a:lnTo>
                    <a:pt x="201" y="562"/>
                  </a:lnTo>
                  <a:lnTo>
                    <a:pt x="201" y="564"/>
                  </a:lnTo>
                  <a:lnTo>
                    <a:pt x="201" y="566"/>
                  </a:lnTo>
                  <a:lnTo>
                    <a:pt x="202" y="567"/>
                  </a:lnTo>
                  <a:lnTo>
                    <a:pt x="202" y="567"/>
                  </a:lnTo>
                  <a:lnTo>
                    <a:pt x="202" y="567"/>
                  </a:lnTo>
                  <a:lnTo>
                    <a:pt x="204" y="569"/>
                  </a:lnTo>
                  <a:lnTo>
                    <a:pt x="204" y="569"/>
                  </a:lnTo>
                  <a:lnTo>
                    <a:pt x="202" y="571"/>
                  </a:lnTo>
                  <a:lnTo>
                    <a:pt x="202" y="571"/>
                  </a:lnTo>
                  <a:lnTo>
                    <a:pt x="201" y="574"/>
                  </a:lnTo>
                  <a:lnTo>
                    <a:pt x="201" y="575"/>
                  </a:lnTo>
                  <a:lnTo>
                    <a:pt x="201" y="577"/>
                  </a:lnTo>
                  <a:lnTo>
                    <a:pt x="201" y="577"/>
                  </a:lnTo>
                  <a:lnTo>
                    <a:pt x="202" y="579"/>
                  </a:lnTo>
                  <a:lnTo>
                    <a:pt x="204" y="580"/>
                  </a:lnTo>
                  <a:lnTo>
                    <a:pt x="204" y="580"/>
                  </a:lnTo>
                  <a:lnTo>
                    <a:pt x="206" y="582"/>
                  </a:lnTo>
                  <a:lnTo>
                    <a:pt x="207" y="584"/>
                  </a:lnTo>
                  <a:lnTo>
                    <a:pt x="207" y="584"/>
                  </a:lnTo>
                  <a:lnTo>
                    <a:pt x="207" y="585"/>
                  </a:lnTo>
                  <a:lnTo>
                    <a:pt x="209" y="585"/>
                  </a:lnTo>
                  <a:lnTo>
                    <a:pt x="212" y="585"/>
                  </a:lnTo>
                  <a:lnTo>
                    <a:pt x="212" y="585"/>
                  </a:lnTo>
                  <a:lnTo>
                    <a:pt x="214" y="585"/>
                  </a:lnTo>
                  <a:lnTo>
                    <a:pt x="217" y="587"/>
                  </a:lnTo>
                  <a:lnTo>
                    <a:pt x="221" y="587"/>
                  </a:lnTo>
                  <a:lnTo>
                    <a:pt x="224" y="589"/>
                  </a:lnTo>
                  <a:lnTo>
                    <a:pt x="226" y="589"/>
                  </a:lnTo>
                  <a:lnTo>
                    <a:pt x="229" y="590"/>
                  </a:lnTo>
                  <a:lnTo>
                    <a:pt x="232" y="592"/>
                  </a:lnTo>
                  <a:lnTo>
                    <a:pt x="235" y="594"/>
                  </a:lnTo>
                  <a:lnTo>
                    <a:pt x="239" y="595"/>
                  </a:lnTo>
                  <a:lnTo>
                    <a:pt x="240" y="595"/>
                  </a:lnTo>
                  <a:lnTo>
                    <a:pt x="240" y="595"/>
                  </a:lnTo>
                  <a:lnTo>
                    <a:pt x="242" y="594"/>
                  </a:lnTo>
                  <a:lnTo>
                    <a:pt x="244" y="594"/>
                  </a:lnTo>
                  <a:lnTo>
                    <a:pt x="245" y="594"/>
                  </a:lnTo>
                  <a:lnTo>
                    <a:pt x="245" y="594"/>
                  </a:lnTo>
                  <a:lnTo>
                    <a:pt x="247" y="594"/>
                  </a:lnTo>
                  <a:lnTo>
                    <a:pt x="249" y="594"/>
                  </a:lnTo>
                  <a:lnTo>
                    <a:pt x="254" y="594"/>
                  </a:lnTo>
                  <a:lnTo>
                    <a:pt x="255" y="594"/>
                  </a:lnTo>
                  <a:lnTo>
                    <a:pt x="257" y="594"/>
                  </a:lnTo>
                  <a:lnTo>
                    <a:pt x="257" y="595"/>
                  </a:lnTo>
                  <a:lnTo>
                    <a:pt x="257" y="595"/>
                  </a:lnTo>
                  <a:lnTo>
                    <a:pt x="259" y="595"/>
                  </a:lnTo>
                  <a:lnTo>
                    <a:pt x="260" y="595"/>
                  </a:lnTo>
                  <a:lnTo>
                    <a:pt x="262" y="594"/>
                  </a:lnTo>
                  <a:lnTo>
                    <a:pt x="262" y="594"/>
                  </a:lnTo>
                  <a:lnTo>
                    <a:pt x="263" y="592"/>
                  </a:lnTo>
                  <a:lnTo>
                    <a:pt x="263" y="590"/>
                  </a:lnTo>
                  <a:lnTo>
                    <a:pt x="265" y="587"/>
                  </a:lnTo>
                  <a:lnTo>
                    <a:pt x="267" y="585"/>
                  </a:lnTo>
                  <a:lnTo>
                    <a:pt x="267" y="584"/>
                  </a:lnTo>
                  <a:lnTo>
                    <a:pt x="268" y="584"/>
                  </a:lnTo>
                  <a:lnTo>
                    <a:pt x="268" y="584"/>
                  </a:lnTo>
                  <a:lnTo>
                    <a:pt x="268" y="582"/>
                  </a:lnTo>
                  <a:lnTo>
                    <a:pt x="270" y="580"/>
                  </a:lnTo>
                  <a:lnTo>
                    <a:pt x="270" y="580"/>
                  </a:lnTo>
                  <a:lnTo>
                    <a:pt x="270" y="579"/>
                  </a:lnTo>
                  <a:lnTo>
                    <a:pt x="272" y="577"/>
                  </a:lnTo>
                  <a:lnTo>
                    <a:pt x="272" y="575"/>
                  </a:lnTo>
                  <a:lnTo>
                    <a:pt x="270" y="574"/>
                  </a:lnTo>
                  <a:lnTo>
                    <a:pt x="270" y="567"/>
                  </a:lnTo>
                  <a:lnTo>
                    <a:pt x="272" y="567"/>
                  </a:lnTo>
                  <a:lnTo>
                    <a:pt x="272" y="566"/>
                  </a:lnTo>
                  <a:lnTo>
                    <a:pt x="272" y="566"/>
                  </a:lnTo>
                  <a:lnTo>
                    <a:pt x="273" y="564"/>
                  </a:lnTo>
                  <a:lnTo>
                    <a:pt x="273" y="564"/>
                  </a:lnTo>
                  <a:lnTo>
                    <a:pt x="275" y="562"/>
                  </a:lnTo>
                  <a:lnTo>
                    <a:pt x="275" y="561"/>
                  </a:lnTo>
                  <a:lnTo>
                    <a:pt x="277" y="561"/>
                  </a:lnTo>
                  <a:lnTo>
                    <a:pt x="277" y="559"/>
                  </a:lnTo>
                  <a:lnTo>
                    <a:pt x="277" y="559"/>
                  </a:lnTo>
                  <a:lnTo>
                    <a:pt x="277" y="557"/>
                  </a:lnTo>
                  <a:lnTo>
                    <a:pt x="277" y="556"/>
                  </a:lnTo>
                  <a:lnTo>
                    <a:pt x="278" y="554"/>
                  </a:lnTo>
                  <a:lnTo>
                    <a:pt x="278" y="552"/>
                  </a:lnTo>
                  <a:lnTo>
                    <a:pt x="278" y="551"/>
                  </a:lnTo>
                  <a:lnTo>
                    <a:pt x="278" y="549"/>
                  </a:lnTo>
                  <a:lnTo>
                    <a:pt x="277" y="547"/>
                  </a:lnTo>
                  <a:lnTo>
                    <a:pt x="275" y="547"/>
                  </a:lnTo>
                  <a:lnTo>
                    <a:pt x="275" y="546"/>
                  </a:lnTo>
                  <a:lnTo>
                    <a:pt x="273" y="546"/>
                  </a:lnTo>
                  <a:lnTo>
                    <a:pt x="272" y="546"/>
                  </a:lnTo>
                  <a:lnTo>
                    <a:pt x="270" y="544"/>
                  </a:lnTo>
                  <a:lnTo>
                    <a:pt x="270" y="544"/>
                  </a:lnTo>
                  <a:lnTo>
                    <a:pt x="268" y="546"/>
                  </a:lnTo>
                  <a:lnTo>
                    <a:pt x="265" y="546"/>
                  </a:lnTo>
                  <a:lnTo>
                    <a:pt x="263" y="544"/>
                  </a:lnTo>
                  <a:lnTo>
                    <a:pt x="260" y="544"/>
                  </a:lnTo>
                  <a:close/>
                  <a:moveTo>
                    <a:pt x="316" y="220"/>
                  </a:moveTo>
                  <a:lnTo>
                    <a:pt x="315" y="220"/>
                  </a:lnTo>
                  <a:lnTo>
                    <a:pt x="313" y="221"/>
                  </a:lnTo>
                  <a:lnTo>
                    <a:pt x="308" y="221"/>
                  </a:lnTo>
                  <a:lnTo>
                    <a:pt x="305" y="223"/>
                  </a:lnTo>
                  <a:lnTo>
                    <a:pt x="301" y="224"/>
                  </a:lnTo>
                  <a:lnTo>
                    <a:pt x="298" y="228"/>
                  </a:lnTo>
                  <a:lnTo>
                    <a:pt x="295" y="229"/>
                  </a:lnTo>
                  <a:lnTo>
                    <a:pt x="293" y="233"/>
                  </a:lnTo>
                  <a:lnTo>
                    <a:pt x="295" y="234"/>
                  </a:lnTo>
                  <a:lnTo>
                    <a:pt x="295" y="236"/>
                  </a:lnTo>
                  <a:lnTo>
                    <a:pt x="298" y="238"/>
                  </a:lnTo>
                  <a:lnTo>
                    <a:pt x="300" y="241"/>
                  </a:lnTo>
                  <a:lnTo>
                    <a:pt x="303" y="241"/>
                  </a:lnTo>
                  <a:lnTo>
                    <a:pt x="305" y="241"/>
                  </a:lnTo>
                  <a:lnTo>
                    <a:pt x="308" y="241"/>
                  </a:lnTo>
                  <a:lnTo>
                    <a:pt x="311" y="243"/>
                  </a:lnTo>
                  <a:lnTo>
                    <a:pt x="313" y="241"/>
                  </a:lnTo>
                  <a:lnTo>
                    <a:pt x="315" y="241"/>
                  </a:lnTo>
                  <a:lnTo>
                    <a:pt x="315" y="238"/>
                  </a:lnTo>
                  <a:lnTo>
                    <a:pt x="315" y="233"/>
                  </a:lnTo>
                  <a:lnTo>
                    <a:pt x="315" y="229"/>
                  </a:lnTo>
                  <a:lnTo>
                    <a:pt x="316" y="224"/>
                  </a:lnTo>
                  <a:lnTo>
                    <a:pt x="316" y="221"/>
                  </a:lnTo>
                  <a:lnTo>
                    <a:pt x="316" y="220"/>
                  </a:lnTo>
                  <a:close/>
                  <a:moveTo>
                    <a:pt x="169" y="191"/>
                  </a:moveTo>
                  <a:lnTo>
                    <a:pt x="169" y="193"/>
                  </a:lnTo>
                  <a:lnTo>
                    <a:pt x="168" y="195"/>
                  </a:lnTo>
                  <a:lnTo>
                    <a:pt x="168" y="196"/>
                  </a:lnTo>
                  <a:lnTo>
                    <a:pt x="168" y="198"/>
                  </a:lnTo>
                  <a:lnTo>
                    <a:pt x="166" y="200"/>
                  </a:lnTo>
                  <a:lnTo>
                    <a:pt x="165" y="200"/>
                  </a:lnTo>
                  <a:lnTo>
                    <a:pt x="165" y="201"/>
                  </a:lnTo>
                  <a:lnTo>
                    <a:pt x="165" y="203"/>
                  </a:lnTo>
                  <a:lnTo>
                    <a:pt x="166" y="205"/>
                  </a:lnTo>
                  <a:lnTo>
                    <a:pt x="168" y="206"/>
                  </a:lnTo>
                  <a:lnTo>
                    <a:pt x="169" y="210"/>
                  </a:lnTo>
                  <a:lnTo>
                    <a:pt x="171" y="213"/>
                  </a:lnTo>
                  <a:lnTo>
                    <a:pt x="171" y="216"/>
                  </a:lnTo>
                  <a:lnTo>
                    <a:pt x="173" y="220"/>
                  </a:lnTo>
                  <a:lnTo>
                    <a:pt x="174" y="223"/>
                  </a:lnTo>
                  <a:lnTo>
                    <a:pt x="174" y="226"/>
                  </a:lnTo>
                  <a:lnTo>
                    <a:pt x="174" y="229"/>
                  </a:lnTo>
                  <a:lnTo>
                    <a:pt x="176" y="231"/>
                  </a:lnTo>
                  <a:lnTo>
                    <a:pt x="176" y="233"/>
                  </a:lnTo>
                  <a:lnTo>
                    <a:pt x="179" y="234"/>
                  </a:lnTo>
                  <a:lnTo>
                    <a:pt x="179" y="234"/>
                  </a:lnTo>
                  <a:lnTo>
                    <a:pt x="181" y="233"/>
                  </a:lnTo>
                  <a:lnTo>
                    <a:pt x="183" y="229"/>
                  </a:lnTo>
                  <a:lnTo>
                    <a:pt x="183" y="226"/>
                  </a:lnTo>
                  <a:lnTo>
                    <a:pt x="184" y="224"/>
                  </a:lnTo>
                  <a:lnTo>
                    <a:pt x="186" y="221"/>
                  </a:lnTo>
                  <a:lnTo>
                    <a:pt x="188" y="220"/>
                  </a:lnTo>
                  <a:lnTo>
                    <a:pt x="188" y="216"/>
                  </a:lnTo>
                  <a:lnTo>
                    <a:pt x="189" y="216"/>
                  </a:lnTo>
                  <a:lnTo>
                    <a:pt x="191" y="215"/>
                  </a:lnTo>
                  <a:lnTo>
                    <a:pt x="191" y="213"/>
                  </a:lnTo>
                  <a:lnTo>
                    <a:pt x="193" y="213"/>
                  </a:lnTo>
                  <a:lnTo>
                    <a:pt x="193" y="211"/>
                  </a:lnTo>
                  <a:lnTo>
                    <a:pt x="193" y="210"/>
                  </a:lnTo>
                  <a:lnTo>
                    <a:pt x="193" y="206"/>
                  </a:lnTo>
                  <a:lnTo>
                    <a:pt x="191" y="205"/>
                  </a:lnTo>
                  <a:lnTo>
                    <a:pt x="189" y="203"/>
                  </a:lnTo>
                  <a:lnTo>
                    <a:pt x="188" y="200"/>
                  </a:lnTo>
                  <a:lnTo>
                    <a:pt x="184" y="198"/>
                  </a:lnTo>
                  <a:lnTo>
                    <a:pt x="181" y="195"/>
                  </a:lnTo>
                  <a:lnTo>
                    <a:pt x="179" y="193"/>
                  </a:lnTo>
                  <a:lnTo>
                    <a:pt x="178" y="191"/>
                  </a:lnTo>
                  <a:lnTo>
                    <a:pt x="178" y="191"/>
                  </a:lnTo>
                  <a:lnTo>
                    <a:pt x="169" y="191"/>
                  </a:lnTo>
                  <a:close/>
                  <a:moveTo>
                    <a:pt x="287" y="178"/>
                  </a:moveTo>
                  <a:lnTo>
                    <a:pt x="268" y="180"/>
                  </a:lnTo>
                  <a:lnTo>
                    <a:pt x="265" y="180"/>
                  </a:lnTo>
                  <a:lnTo>
                    <a:pt x="265" y="180"/>
                  </a:lnTo>
                  <a:lnTo>
                    <a:pt x="265" y="182"/>
                  </a:lnTo>
                  <a:lnTo>
                    <a:pt x="265" y="185"/>
                  </a:lnTo>
                  <a:lnTo>
                    <a:pt x="263" y="187"/>
                  </a:lnTo>
                  <a:lnTo>
                    <a:pt x="262" y="188"/>
                  </a:lnTo>
                  <a:lnTo>
                    <a:pt x="260" y="190"/>
                  </a:lnTo>
                  <a:lnTo>
                    <a:pt x="260" y="191"/>
                  </a:lnTo>
                  <a:lnTo>
                    <a:pt x="260" y="191"/>
                  </a:lnTo>
                  <a:lnTo>
                    <a:pt x="257" y="198"/>
                  </a:lnTo>
                  <a:lnTo>
                    <a:pt x="255" y="198"/>
                  </a:lnTo>
                  <a:lnTo>
                    <a:pt x="254" y="200"/>
                  </a:lnTo>
                  <a:lnTo>
                    <a:pt x="250" y="201"/>
                  </a:lnTo>
                  <a:lnTo>
                    <a:pt x="249" y="205"/>
                  </a:lnTo>
                  <a:lnTo>
                    <a:pt x="247" y="210"/>
                  </a:lnTo>
                  <a:lnTo>
                    <a:pt x="245" y="213"/>
                  </a:lnTo>
                  <a:lnTo>
                    <a:pt x="245" y="216"/>
                  </a:lnTo>
                  <a:lnTo>
                    <a:pt x="244" y="220"/>
                  </a:lnTo>
                  <a:lnTo>
                    <a:pt x="245" y="223"/>
                  </a:lnTo>
                  <a:lnTo>
                    <a:pt x="249" y="224"/>
                  </a:lnTo>
                  <a:lnTo>
                    <a:pt x="250" y="224"/>
                  </a:lnTo>
                  <a:lnTo>
                    <a:pt x="250" y="223"/>
                  </a:lnTo>
                  <a:lnTo>
                    <a:pt x="254" y="220"/>
                  </a:lnTo>
                  <a:lnTo>
                    <a:pt x="255" y="218"/>
                  </a:lnTo>
                  <a:lnTo>
                    <a:pt x="259" y="215"/>
                  </a:lnTo>
                  <a:lnTo>
                    <a:pt x="262" y="213"/>
                  </a:lnTo>
                  <a:lnTo>
                    <a:pt x="263" y="211"/>
                  </a:lnTo>
                  <a:lnTo>
                    <a:pt x="267" y="211"/>
                  </a:lnTo>
                  <a:lnTo>
                    <a:pt x="268" y="211"/>
                  </a:lnTo>
                  <a:lnTo>
                    <a:pt x="272" y="210"/>
                  </a:lnTo>
                  <a:lnTo>
                    <a:pt x="277" y="210"/>
                  </a:lnTo>
                  <a:lnTo>
                    <a:pt x="280" y="208"/>
                  </a:lnTo>
                  <a:lnTo>
                    <a:pt x="283" y="206"/>
                  </a:lnTo>
                  <a:lnTo>
                    <a:pt x="287" y="205"/>
                  </a:lnTo>
                  <a:lnTo>
                    <a:pt x="290" y="201"/>
                  </a:lnTo>
                  <a:lnTo>
                    <a:pt x="291" y="196"/>
                  </a:lnTo>
                  <a:lnTo>
                    <a:pt x="291" y="193"/>
                  </a:lnTo>
                  <a:lnTo>
                    <a:pt x="291" y="188"/>
                  </a:lnTo>
                  <a:lnTo>
                    <a:pt x="290" y="185"/>
                  </a:lnTo>
                  <a:lnTo>
                    <a:pt x="288" y="182"/>
                  </a:lnTo>
                  <a:lnTo>
                    <a:pt x="288" y="178"/>
                  </a:lnTo>
                  <a:lnTo>
                    <a:pt x="287" y="178"/>
                  </a:lnTo>
                  <a:close/>
                  <a:moveTo>
                    <a:pt x="221" y="144"/>
                  </a:moveTo>
                  <a:lnTo>
                    <a:pt x="219" y="144"/>
                  </a:lnTo>
                  <a:lnTo>
                    <a:pt x="219" y="144"/>
                  </a:lnTo>
                  <a:lnTo>
                    <a:pt x="217" y="145"/>
                  </a:lnTo>
                  <a:lnTo>
                    <a:pt x="216" y="145"/>
                  </a:lnTo>
                  <a:lnTo>
                    <a:pt x="214" y="147"/>
                  </a:lnTo>
                  <a:lnTo>
                    <a:pt x="212" y="145"/>
                  </a:lnTo>
                  <a:lnTo>
                    <a:pt x="212" y="145"/>
                  </a:lnTo>
                  <a:lnTo>
                    <a:pt x="212" y="147"/>
                  </a:lnTo>
                  <a:lnTo>
                    <a:pt x="211" y="149"/>
                  </a:lnTo>
                  <a:lnTo>
                    <a:pt x="211" y="150"/>
                  </a:lnTo>
                  <a:lnTo>
                    <a:pt x="211" y="152"/>
                  </a:lnTo>
                  <a:lnTo>
                    <a:pt x="211" y="154"/>
                  </a:lnTo>
                  <a:lnTo>
                    <a:pt x="212" y="154"/>
                  </a:lnTo>
                  <a:lnTo>
                    <a:pt x="211" y="157"/>
                  </a:lnTo>
                  <a:lnTo>
                    <a:pt x="211" y="157"/>
                  </a:lnTo>
                  <a:lnTo>
                    <a:pt x="209" y="157"/>
                  </a:lnTo>
                  <a:lnTo>
                    <a:pt x="207" y="159"/>
                  </a:lnTo>
                  <a:lnTo>
                    <a:pt x="207" y="159"/>
                  </a:lnTo>
                  <a:lnTo>
                    <a:pt x="206" y="160"/>
                  </a:lnTo>
                  <a:lnTo>
                    <a:pt x="206" y="162"/>
                  </a:lnTo>
                  <a:lnTo>
                    <a:pt x="204" y="162"/>
                  </a:lnTo>
                  <a:lnTo>
                    <a:pt x="204" y="163"/>
                  </a:lnTo>
                  <a:lnTo>
                    <a:pt x="204" y="163"/>
                  </a:lnTo>
                  <a:lnTo>
                    <a:pt x="202" y="163"/>
                  </a:lnTo>
                  <a:lnTo>
                    <a:pt x="201" y="163"/>
                  </a:lnTo>
                  <a:lnTo>
                    <a:pt x="199" y="165"/>
                  </a:lnTo>
                  <a:lnTo>
                    <a:pt x="197" y="165"/>
                  </a:lnTo>
                  <a:lnTo>
                    <a:pt x="196" y="165"/>
                  </a:lnTo>
                  <a:lnTo>
                    <a:pt x="196" y="167"/>
                  </a:lnTo>
                  <a:lnTo>
                    <a:pt x="196" y="167"/>
                  </a:lnTo>
                  <a:lnTo>
                    <a:pt x="194" y="167"/>
                  </a:lnTo>
                  <a:lnTo>
                    <a:pt x="194" y="168"/>
                  </a:lnTo>
                  <a:lnTo>
                    <a:pt x="194" y="170"/>
                  </a:lnTo>
                  <a:lnTo>
                    <a:pt x="194" y="173"/>
                  </a:lnTo>
                  <a:lnTo>
                    <a:pt x="194" y="175"/>
                  </a:lnTo>
                  <a:lnTo>
                    <a:pt x="194" y="177"/>
                  </a:lnTo>
                  <a:lnTo>
                    <a:pt x="194" y="177"/>
                  </a:lnTo>
                  <a:lnTo>
                    <a:pt x="194" y="177"/>
                  </a:lnTo>
                  <a:lnTo>
                    <a:pt x="196" y="178"/>
                  </a:lnTo>
                  <a:lnTo>
                    <a:pt x="196" y="178"/>
                  </a:lnTo>
                  <a:lnTo>
                    <a:pt x="197" y="182"/>
                  </a:lnTo>
                  <a:lnTo>
                    <a:pt x="199" y="183"/>
                  </a:lnTo>
                  <a:lnTo>
                    <a:pt x="201" y="185"/>
                  </a:lnTo>
                  <a:lnTo>
                    <a:pt x="202" y="185"/>
                  </a:lnTo>
                  <a:lnTo>
                    <a:pt x="204" y="185"/>
                  </a:lnTo>
                  <a:lnTo>
                    <a:pt x="206" y="183"/>
                  </a:lnTo>
                  <a:lnTo>
                    <a:pt x="209" y="182"/>
                  </a:lnTo>
                  <a:lnTo>
                    <a:pt x="212" y="178"/>
                  </a:lnTo>
                  <a:lnTo>
                    <a:pt x="212" y="177"/>
                  </a:lnTo>
                  <a:lnTo>
                    <a:pt x="214" y="177"/>
                  </a:lnTo>
                  <a:lnTo>
                    <a:pt x="217" y="175"/>
                  </a:lnTo>
                  <a:lnTo>
                    <a:pt x="219" y="173"/>
                  </a:lnTo>
                  <a:lnTo>
                    <a:pt x="221" y="172"/>
                  </a:lnTo>
                  <a:lnTo>
                    <a:pt x="222" y="170"/>
                  </a:lnTo>
                  <a:lnTo>
                    <a:pt x="224" y="167"/>
                  </a:lnTo>
                  <a:lnTo>
                    <a:pt x="226" y="165"/>
                  </a:lnTo>
                  <a:lnTo>
                    <a:pt x="226" y="163"/>
                  </a:lnTo>
                  <a:lnTo>
                    <a:pt x="227" y="162"/>
                  </a:lnTo>
                  <a:lnTo>
                    <a:pt x="229" y="162"/>
                  </a:lnTo>
                  <a:lnTo>
                    <a:pt x="229" y="160"/>
                  </a:lnTo>
                  <a:lnTo>
                    <a:pt x="229" y="160"/>
                  </a:lnTo>
                  <a:lnTo>
                    <a:pt x="229" y="157"/>
                  </a:lnTo>
                  <a:lnTo>
                    <a:pt x="229" y="155"/>
                  </a:lnTo>
                  <a:lnTo>
                    <a:pt x="229" y="154"/>
                  </a:lnTo>
                  <a:lnTo>
                    <a:pt x="227" y="152"/>
                  </a:lnTo>
                  <a:lnTo>
                    <a:pt x="224" y="150"/>
                  </a:lnTo>
                  <a:lnTo>
                    <a:pt x="222" y="149"/>
                  </a:lnTo>
                  <a:lnTo>
                    <a:pt x="222" y="145"/>
                  </a:lnTo>
                  <a:lnTo>
                    <a:pt x="221" y="144"/>
                  </a:lnTo>
                  <a:lnTo>
                    <a:pt x="221" y="144"/>
                  </a:lnTo>
                  <a:close/>
                  <a:moveTo>
                    <a:pt x="44" y="89"/>
                  </a:moveTo>
                  <a:lnTo>
                    <a:pt x="51" y="91"/>
                  </a:lnTo>
                  <a:lnTo>
                    <a:pt x="59" y="98"/>
                  </a:lnTo>
                  <a:lnTo>
                    <a:pt x="59" y="99"/>
                  </a:lnTo>
                  <a:lnTo>
                    <a:pt x="61" y="101"/>
                  </a:lnTo>
                  <a:lnTo>
                    <a:pt x="66" y="104"/>
                  </a:lnTo>
                  <a:lnTo>
                    <a:pt x="69" y="106"/>
                  </a:lnTo>
                  <a:lnTo>
                    <a:pt x="74" y="107"/>
                  </a:lnTo>
                  <a:lnTo>
                    <a:pt x="77" y="109"/>
                  </a:lnTo>
                  <a:lnTo>
                    <a:pt x="80" y="112"/>
                  </a:lnTo>
                  <a:lnTo>
                    <a:pt x="84" y="116"/>
                  </a:lnTo>
                  <a:lnTo>
                    <a:pt x="87" y="119"/>
                  </a:lnTo>
                  <a:lnTo>
                    <a:pt x="90" y="122"/>
                  </a:lnTo>
                  <a:lnTo>
                    <a:pt x="92" y="129"/>
                  </a:lnTo>
                  <a:lnTo>
                    <a:pt x="92" y="134"/>
                  </a:lnTo>
                  <a:lnTo>
                    <a:pt x="94" y="139"/>
                  </a:lnTo>
                  <a:lnTo>
                    <a:pt x="95" y="142"/>
                  </a:lnTo>
                  <a:lnTo>
                    <a:pt x="97" y="144"/>
                  </a:lnTo>
                  <a:lnTo>
                    <a:pt x="99" y="145"/>
                  </a:lnTo>
                  <a:lnTo>
                    <a:pt x="102" y="147"/>
                  </a:lnTo>
                  <a:lnTo>
                    <a:pt x="103" y="152"/>
                  </a:lnTo>
                  <a:lnTo>
                    <a:pt x="105" y="157"/>
                  </a:lnTo>
                  <a:lnTo>
                    <a:pt x="103" y="162"/>
                  </a:lnTo>
                  <a:lnTo>
                    <a:pt x="102" y="168"/>
                  </a:lnTo>
                  <a:lnTo>
                    <a:pt x="102" y="173"/>
                  </a:lnTo>
                  <a:lnTo>
                    <a:pt x="103" y="178"/>
                  </a:lnTo>
                  <a:lnTo>
                    <a:pt x="102" y="183"/>
                  </a:lnTo>
                  <a:lnTo>
                    <a:pt x="102" y="188"/>
                  </a:lnTo>
                  <a:lnTo>
                    <a:pt x="102" y="195"/>
                  </a:lnTo>
                  <a:lnTo>
                    <a:pt x="102" y="201"/>
                  </a:lnTo>
                  <a:lnTo>
                    <a:pt x="102" y="211"/>
                  </a:lnTo>
                  <a:lnTo>
                    <a:pt x="100" y="221"/>
                  </a:lnTo>
                  <a:lnTo>
                    <a:pt x="100" y="231"/>
                  </a:lnTo>
                  <a:lnTo>
                    <a:pt x="99" y="244"/>
                  </a:lnTo>
                  <a:lnTo>
                    <a:pt x="99" y="262"/>
                  </a:lnTo>
                  <a:lnTo>
                    <a:pt x="100" y="267"/>
                  </a:lnTo>
                  <a:lnTo>
                    <a:pt x="100" y="272"/>
                  </a:lnTo>
                  <a:lnTo>
                    <a:pt x="99" y="276"/>
                  </a:lnTo>
                  <a:lnTo>
                    <a:pt x="99" y="280"/>
                  </a:lnTo>
                  <a:lnTo>
                    <a:pt x="99" y="289"/>
                  </a:lnTo>
                  <a:lnTo>
                    <a:pt x="99" y="297"/>
                  </a:lnTo>
                  <a:lnTo>
                    <a:pt x="99" y="305"/>
                  </a:lnTo>
                  <a:lnTo>
                    <a:pt x="99" y="308"/>
                  </a:lnTo>
                  <a:lnTo>
                    <a:pt x="99" y="312"/>
                  </a:lnTo>
                  <a:lnTo>
                    <a:pt x="97" y="317"/>
                  </a:lnTo>
                  <a:lnTo>
                    <a:pt x="94" y="320"/>
                  </a:lnTo>
                  <a:lnTo>
                    <a:pt x="92" y="323"/>
                  </a:lnTo>
                  <a:lnTo>
                    <a:pt x="87" y="325"/>
                  </a:lnTo>
                  <a:lnTo>
                    <a:pt x="84" y="327"/>
                  </a:lnTo>
                  <a:lnTo>
                    <a:pt x="75" y="327"/>
                  </a:lnTo>
                  <a:lnTo>
                    <a:pt x="67" y="327"/>
                  </a:lnTo>
                  <a:lnTo>
                    <a:pt x="61" y="325"/>
                  </a:lnTo>
                  <a:lnTo>
                    <a:pt x="57" y="323"/>
                  </a:lnTo>
                  <a:lnTo>
                    <a:pt x="54" y="320"/>
                  </a:lnTo>
                  <a:lnTo>
                    <a:pt x="51" y="317"/>
                  </a:lnTo>
                  <a:lnTo>
                    <a:pt x="51" y="313"/>
                  </a:lnTo>
                  <a:lnTo>
                    <a:pt x="49" y="310"/>
                  </a:lnTo>
                  <a:lnTo>
                    <a:pt x="49" y="308"/>
                  </a:lnTo>
                  <a:lnTo>
                    <a:pt x="49" y="305"/>
                  </a:lnTo>
                  <a:lnTo>
                    <a:pt x="49" y="300"/>
                  </a:lnTo>
                  <a:lnTo>
                    <a:pt x="47" y="295"/>
                  </a:lnTo>
                  <a:lnTo>
                    <a:pt x="47" y="292"/>
                  </a:lnTo>
                  <a:lnTo>
                    <a:pt x="47" y="289"/>
                  </a:lnTo>
                  <a:lnTo>
                    <a:pt x="49" y="285"/>
                  </a:lnTo>
                  <a:lnTo>
                    <a:pt x="51" y="284"/>
                  </a:lnTo>
                  <a:lnTo>
                    <a:pt x="52" y="282"/>
                  </a:lnTo>
                  <a:lnTo>
                    <a:pt x="56" y="276"/>
                  </a:lnTo>
                  <a:lnTo>
                    <a:pt x="59" y="271"/>
                  </a:lnTo>
                  <a:lnTo>
                    <a:pt x="59" y="264"/>
                  </a:lnTo>
                  <a:lnTo>
                    <a:pt x="56" y="252"/>
                  </a:lnTo>
                  <a:lnTo>
                    <a:pt x="51" y="234"/>
                  </a:lnTo>
                  <a:lnTo>
                    <a:pt x="49" y="215"/>
                  </a:lnTo>
                  <a:lnTo>
                    <a:pt x="49" y="198"/>
                  </a:lnTo>
                  <a:lnTo>
                    <a:pt x="51" y="180"/>
                  </a:lnTo>
                  <a:lnTo>
                    <a:pt x="51" y="162"/>
                  </a:lnTo>
                  <a:lnTo>
                    <a:pt x="46" y="145"/>
                  </a:lnTo>
                  <a:lnTo>
                    <a:pt x="42" y="142"/>
                  </a:lnTo>
                  <a:lnTo>
                    <a:pt x="42" y="139"/>
                  </a:lnTo>
                  <a:lnTo>
                    <a:pt x="41" y="137"/>
                  </a:lnTo>
                  <a:lnTo>
                    <a:pt x="41" y="137"/>
                  </a:lnTo>
                  <a:lnTo>
                    <a:pt x="41" y="137"/>
                  </a:lnTo>
                  <a:lnTo>
                    <a:pt x="39" y="137"/>
                  </a:lnTo>
                  <a:lnTo>
                    <a:pt x="38" y="137"/>
                  </a:lnTo>
                  <a:lnTo>
                    <a:pt x="36" y="134"/>
                  </a:lnTo>
                  <a:lnTo>
                    <a:pt x="34" y="131"/>
                  </a:lnTo>
                  <a:lnTo>
                    <a:pt x="33" y="127"/>
                  </a:lnTo>
                  <a:lnTo>
                    <a:pt x="31" y="124"/>
                  </a:lnTo>
                  <a:lnTo>
                    <a:pt x="28" y="122"/>
                  </a:lnTo>
                  <a:lnTo>
                    <a:pt x="24" y="121"/>
                  </a:lnTo>
                  <a:lnTo>
                    <a:pt x="23" y="119"/>
                  </a:lnTo>
                  <a:lnTo>
                    <a:pt x="21" y="119"/>
                  </a:lnTo>
                  <a:lnTo>
                    <a:pt x="19" y="117"/>
                  </a:lnTo>
                  <a:lnTo>
                    <a:pt x="18" y="114"/>
                  </a:lnTo>
                  <a:lnTo>
                    <a:pt x="18" y="111"/>
                  </a:lnTo>
                  <a:lnTo>
                    <a:pt x="18" y="104"/>
                  </a:lnTo>
                  <a:lnTo>
                    <a:pt x="18" y="101"/>
                  </a:lnTo>
                  <a:lnTo>
                    <a:pt x="19" y="98"/>
                  </a:lnTo>
                  <a:lnTo>
                    <a:pt x="19" y="94"/>
                  </a:lnTo>
                  <a:lnTo>
                    <a:pt x="21" y="93"/>
                  </a:lnTo>
                  <a:lnTo>
                    <a:pt x="23" y="93"/>
                  </a:lnTo>
                  <a:lnTo>
                    <a:pt x="26" y="93"/>
                  </a:lnTo>
                  <a:lnTo>
                    <a:pt x="29" y="93"/>
                  </a:lnTo>
                  <a:lnTo>
                    <a:pt x="31" y="93"/>
                  </a:lnTo>
                  <a:lnTo>
                    <a:pt x="38" y="91"/>
                  </a:lnTo>
                  <a:lnTo>
                    <a:pt x="44" y="89"/>
                  </a:lnTo>
                  <a:close/>
                  <a:moveTo>
                    <a:pt x="392" y="61"/>
                  </a:moveTo>
                  <a:lnTo>
                    <a:pt x="389" y="63"/>
                  </a:lnTo>
                  <a:lnTo>
                    <a:pt x="385" y="65"/>
                  </a:lnTo>
                  <a:lnTo>
                    <a:pt x="384" y="68"/>
                  </a:lnTo>
                  <a:lnTo>
                    <a:pt x="382" y="71"/>
                  </a:lnTo>
                  <a:lnTo>
                    <a:pt x="382" y="71"/>
                  </a:lnTo>
                  <a:lnTo>
                    <a:pt x="376" y="74"/>
                  </a:lnTo>
                  <a:lnTo>
                    <a:pt x="376" y="74"/>
                  </a:lnTo>
                  <a:lnTo>
                    <a:pt x="372" y="76"/>
                  </a:lnTo>
                  <a:lnTo>
                    <a:pt x="367" y="78"/>
                  </a:lnTo>
                  <a:lnTo>
                    <a:pt x="362" y="79"/>
                  </a:lnTo>
                  <a:lnTo>
                    <a:pt x="357" y="83"/>
                  </a:lnTo>
                  <a:lnTo>
                    <a:pt x="353" y="86"/>
                  </a:lnTo>
                  <a:lnTo>
                    <a:pt x="339" y="94"/>
                  </a:lnTo>
                  <a:lnTo>
                    <a:pt x="326" y="101"/>
                  </a:lnTo>
                  <a:lnTo>
                    <a:pt x="324" y="101"/>
                  </a:lnTo>
                  <a:lnTo>
                    <a:pt x="324" y="101"/>
                  </a:lnTo>
                  <a:lnTo>
                    <a:pt x="320" y="101"/>
                  </a:lnTo>
                  <a:lnTo>
                    <a:pt x="318" y="103"/>
                  </a:lnTo>
                  <a:lnTo>
                    <a:pt x="318" y="104"/>
                  </a:lnTo>
                  <a:lnTo>
                    <a:pt x="318" y="104"/>
                  </a:lnTo>
                  <a:lnTo>
                    <a:pt x="316" y="106"/>
                  </a:lnTo>
                  <a:lnTo>
                    <a:pt x="315" y="106"/>
                  </a:lnTo>
                  <a:lnTo>
                    <a:pt x="313" y="106"/>
                  </a:lnTo>
                  <a:lnTo>
                    <a:pt x="311" y="104"/>
                  </a:lnTo>
                  <a:lnTo>
                    <a:pt x="310" y="104"/>
                  </a:lnTo>
                  <a:lnTo>
                    <a:pt x="308" y="103"/>
                  </a:lnTo>
                  <a:lnTo>
                    <a:pt x="306" y="103"/>
                  </a:lnTo>
                  <a:lnTo>
                    <a:pt x="306" y="104"/>
                  </a:lnTo>
                  <a:lnTo>
                    <a:pt x="305" y="104"/>
                  </a:lnTo>
                  <a:lnTo>
                    <a:pt x="303" y="107"/>
                  </a:lnTo>
                  <a:lnTo>
                    <a:pt x="301" y="109"/>
                  </a:lnTo>
                  <a:lnTo>
                    <a:pt x="300" y="109"/>
                  </a:lnTo>
                  <a:lnTo>
                    <a:pt x="296" y="107"/>
                  </a:lnTo>
                  <a:lnTo>
                    <a:pt x="295" y="106"/>
                  </a:lnTo>
                  <a:lnTo>
                    <a:pt x="293" y="104"/>
                  </a:lnTo>
                  <a:lnTo>
                    <a:pt x="291" y="104"/>
                  </a:lnTo>
                  <a:lnTo>
                    <a:pt x="291" y="106"/>
                  </a:lnTo>
                  <a:lnTo>
                    <a:pt x="291" y="107"/>
                  </a:lnTo>
                  <a:lnTo>
                    <a:pt x="291" y="109"/>
                  </a:lnTo>
                  <a:lnTo>
                    <a:pt x="291" y="111"/>
                  </a:lnTo>
                  <a:lnTo>
                    <a:pt x="291" y="111"/>
                  </a:lnTo>
                  <a:lnTo>
                    <a:pt x="290" y="111"/>
                  </a:lnTo>
                  <a:lnTo>
                    <a:pt x="288" y="111"/>
                  </a:lnTo>
                  <a:lnTo>
                    <a:pt x="287" y="111"/>
                  </a:lnTo>
                  <a:lnTo>
                    <a:pt x="287" y="111"/>
                  </a:lnTo>
                  <a:lnTo>
                    <a:pt x="287" y="114"/>
                  </a:lnTo>
                  <a:lnTo>
                    <a:pt x="287" y="114"/>
                  </a:lnTo>
                  <a:lnTo>
                    <a:pt x="285" y="116"/>
                  </a:lnTo>
                  <a:lnTo>
                    <a:pt x="285" y="116"/>
                  </a:lnTo>
                  <a:lnTo>
                    <a:pt x="283" y="117"/>
                  </a:lnTo>
                  <a:lnTo>
                    <a:pt x="282" y="116"/>
                  </a:lnTo>
                  <a:lnTo>
                    <a:pt x="280" y="114"/>
                  </a:lnTo>
                  <a:lnTo>
                    <a:pt x="280" y="114"/>
                  </a:lnTo>
                  <a:lnTo>
                    <a:pt x="278" y="112"/>
                  </a:lnTo>
                  <a:lnTo>
                    <a:pt x="278" y="112"/>
                  </a:lnTo>
                  <a:lnTo>
                    <a:pt x="277" y="112"/>
                  </a:lnTo>
                  <a:lnTo>
                    <a:pt x="275" y="114"/>
                  </a:lnTo>
                  <a:lnTo>
                    <a:pt x="273" y="114"/>
                  </a:lnTo>
                  <a:lnTo>
                    <a:pt x="273" y="116"/>
                  </a:lnTo>
                  <a:lnTo>
                    <a:pt x="272" y="116"/>
                  </a:lnTo>
                  <a:lnTo>
                    <a:pt x="270" y="117"/>
                  </a:lnTo>
                  <a:lnTo>
                    <a:pt x="268" y="117"/>
                  </a:lnTo>
                  <a:lnTo>
                    <a:pt x="265" y="117"/>
                  </a:lnTo>
                  <a:lnTo>
                    <a:pt x="262" y="119"/>
                  </a:lnTo>
                  <a:lnTo>
                    <a:pt x="259" y="121"/>
                  </a:lnTo>
                  <a:lnTo>
                    <a:pt x="257" y="122"/>
                  </a:lnTo>
                  <a:lnTo>
                    <a:pt x="257" y="124"/>
                  </a:lnTo>
                  <a:lnTo>
                    <a:pt x="255" y="126"/>
                  </a:lnTo>
                  <a:lnTo>
                    <a:pt x="255" y="126"/>
                  </a:lnTo>
                  <a:lnTo>
                    <a:pt x="257" y="126"/>
                  </a:lnTo>
                  <a:lnTo>
                    <a:pt x="259" y="127"/>
                  </a:lnTo>
                  <a:lnTo>
                    <a:pt x="262" y="129"/>
                  </a:lnTo>
                  <a:lnTo>
                    <a:pt x="265" y="132"/>
                  </a:lnTo>
                  <a:lnTo>
                    <a:pt x="268" y="135"/>
                  </a:lnTo>
                  <a:lnTo>
                    <a:pt x="272" y="139"/>
                  </a:lnTo>
                  <a:lnTo>
                    <a:pt x="273" y="140"/>
                  </a:lnTo>
                  <a:lnTo>
                    <a:pt x="277" y="144"/>
                  </a:lnTo>
                  <a:lnTo>
                    <a:pt x="277" y="145"/>
                  </a:lnTo>
                  <a:lnTo>
                    <a:pt x="285" y="140"/>
                  </a:lnTo>
                  <a:lnTo>
                    <a:pt x="291" y="137"/>
                  </a:lnTo>
                  <a:lnTo>
                    <a:pt x="296" y="135"/>
                  </a:lnTo>
                  <a:lnTo>
                    <a:pt x="301" y="135"/>
                  </a:lnTo>
                  <a:lnTo>
                    <a:pt x="305" y="135"/>
                  </a:lnTo>
                  <a:lnTo>
                    <a:pt x="310" y="134"/>
                  </a:lnTo>
                  <a:lnTo>
                    <a:pt x="315" y="134"/>
                  </a:lnTo>
                  <a:lnTo>
                    <a:pt x="316" y="132"/>
                  </a:lnTo>
                  <a:lnTo>
                    <a:pt x="320" y="131"/>
                  </a:lnTo>
                  <a:lnTo>
                    <a:pt x="321" y="131"/>
                  </a:lnTo>
                  <a:lnTo>
                    <a:pt x="326" y="131"/>
                  </a:lnTo>
                  <a:lnTo>
                    <a:pt x="331" y="131"/>
                  </a:lnTo>
                  <a:lnTo>
                    <a:pt x="336" y="131"/>
                  </a:lnTo>
                  <a:lnTo>
                    <a:pt x="338" y="132"/>
                  </a:lnTo>
                  <a:lnTo>
                    <a:pt x="341" y="132"/>
                  </a:lnTo>
                  <a:lnTo>
                    <a:pt x="344" y="132"/>
                  </a:lnTo>
                  <a:lnTo>
                    <a:pt x="348" y="134"/>
                  </a:lnTo>
                  <a:lnTo>
                    <a:pt x="349" y="137"/>
                  </a:lnTo>
                  <a:lnTo>
                    <a:pt x="351" y="139"/>
                  </a:lnTo>
                  <a:lnTo>
                    <a:pt x="356" y="137"/>
                  </a:lnTo>
                  <a:lnTo>
                    <a:pt x="357" y="137"/>
                  </a:lnTo>
                  <a:lnTo>
                    <a:pt x="359" y="135"/>
                  </a:lnTo>
                  <a:lnTo>
                    <a:pt x="359" y="135"/>
                  </a:lnTo>
                  <a:lnTo>
                    <a:pt x="359" y="132"/>
                  </a:lnTo>
                  <a:lnTo>
                    <a:pt x="361" y="129"/>
                  </a:lnTo>
                  <a:lnTo>
                    <a:pt x="362" y="126"/>
                  </a:lnTo>
                  <a:lnTo>
                    <a:pt x="364" y="124"/>
                  </a:lnTo>
                  <a:lnTo>
                    <a:pt x="366" y="122"/>
                  </a:lnTo>
                  <a:lnTo>
                    <a:pt x="369" y="119"/>
                  </a:lnTo>
                  <a:lnTo>
                    <a:pt x="371" y="114"/>
                  </a:lnTo>
                  <a:lnTo>
                    <a:pt x="372" y="109"/>
                  </a:lnTo>
                  <a:lnTo>
                    <a:pt x="374" y="104"/>
                  </a:lnTo>
                  <a:lnTo>
                    <a:pt x="377" y="101"/>
                  </a:lnTo>
                  <a:lnTo>
                    <a:pt x="377" y="98"/>
                  </a:lnTo>
                  <a:lnTo>
                    <a:pt x="377" y="98"/>
                  </a:lnTo>
                  <a:lnTo>
                    <a:pt x="384" y="88"/>
                  </a:lnTo>
                  <a:lnTo>
                    <a:pt x="385" y="86"/>
                  </a:lnTo>
                  <a:lnTo>
                    <a:pt x="385" y="84"/>
                  </a:lnTo>
                  <a:lnTo>
                    <a:pt x="387" y="79"/>
                  </a:lnTo>
                  <a:lnTo>
                    <a:pt x="389" y="76"/>
                  </a:lnTo>
                  <a:lnTo>
                    <a:pt x="390" y="73"/>
                  </a:lnTo>
                  <a:lnTo>
                    <a:pt x="394" y="71"/>
                  </a:lnTo>
                  <a:lnTo>
                    <a:pt x="395" y="70"/>
                  </a:lnTo>
                  <a:lnTo>
                    <a:pt x="395" y="68"/>
                  </a:lnTo>
                  <a:lnTo>
                    <a:pt x="395" y="66"/>
                  </a:lnTo>
                  <a:lnTo>
                    <a:pt x="395" y="66"/>
                  </a:lnTo>
                  <a:lnTo>
                    <a:pt x="395" y="65"/>
                  </a:lnTo>
                  <a:lnTo>
                    <a:pt x="395" y="63"/>
                  </a:lnTo>
                  <a:lnTo>
                    <a:pt x="394" y="63"/>
                  </a:lnTo>
                  <a:lnTo>
                    <a:pt x="392" y="61"/>
                  </a:lnTo>
                  <a:close/>
                  <a:moveTo>
                    <a:pt x="377" y="0"/>
                  </a:moveTo>
                  <a:lnTo>
                    <a:pt x="381" y="2"/>
                  </a:lnTo>
                  <a:lnTo>
                    <a:pt x="384" y="0"/>
                  </a:lnTo>
                  <a:lnTo>
                    <a:pt x="385" y="0"/>
                  </a:lnTo>
                  <a:lnTo>
                    <a:pt x="389" y="4"/>
                  </a:lnTo>
                  <a:lnTo>
                    <a:pt x="390" y="4"/>
                  </a:lnTo>
                  <a:lnTo>
                    <a:pt x="392" y="5"/>
                  </a:lnTo>
                  <a:lnTo>
                    <a:pt x="394" y="5"/>
                  </a:lnTo>
                  <a:lnTo>
                    <a:pt x="397" y="5"/>
                  </a:lnTo>
                  <a:lnTo>
                    <a:pt x="399" y="5"/>
                  </a:lnTo>
                  <a:lnTo>
                    <a:pt x="402" y="7"/>
                  </a:lnTo>
                  <a:lnTo>
                    <a:pt x="404" y="9"/>
                  </a:lnTo>
                  <a:lnTo>
                    <a:pt x="405" y="10"/>
                  </a:lnTo>
                  <a:lnTo>
                    <a:pt x="405" y="12"/>
                  </a:lnTo>
                  <a:lnTo>
                    <a:pt x="407" y="14"/>
                  </a:lnTo>
                  <a:lnTo>
                    <a:pt x="409" y="15"/>
                  </a:lnTo>
                  <a:lnTo>
                    <a:pt x="409" y="17"/>
                  </a:lnTo>
                  <a:lnTo>
                    <a:pt x="409" y="17"/>
                  </a:lnTo>
                  <a:lnTo>
                    <a:pt x="409" y="18"/>
                  </a:lnTo>
                  <a:lnTo>
                    <a:pt x="409" y="18"/>
                  </a:lnTo>
                  <a:lnTo>
                    <a:pt x="409" y="18"/>
                  </a:lnTo>
                  <a:lnTo>
                    <a:pt x="409" y="18"/>
                  </a:lnTo>
                  <a:lnTo>
                    <a:pt x="409" y="18"/>
                  </a:lnTo>
                  <a:lnTo>
                    <a:pt x="410" y="18"/>
                  </a:lnTo>
                  <a:lnTo>
                    <a:pt x="412" y="18"/>
                  </a:lnTo>
                  <a:lnTo>
                    <a:pt x="414" y="17"/>
                  </a:lnTo>
                  <a:lnTo>
                    <a:pt x="414" y="17"/>
                  </a:lnTo>
                  <a:lnTo>
                    <a:pt x="415" y="18"/>
                  </a:lnTo>
                  <a:lnTo>
                    <a:pt x="417" y="20"/>
                  </a:lnTo>
                  <a:lnTo>
                    <a:pt x="418" y="22"/>
                  </a:lnTo>
                  <a:lnTo>
                    <a:pt x="418" y="23"/>
                  </a:lnTo>
                  <a:lnTo>
                    <a:pt x="418" y="25"/>
                  </a:lnTo>
                  <a:lnTo>
                    <a:pt x="418" y="25"/>
                  </a:lnTo>
                  <a:lnTo>
                    <a:pt x="418" y="27"/>
                  </a:lnTo>
                  <a:lnTo>
                    <a:pt x="425" y="30"/>
                  </a:lnTo>
                  <a:lnTo>
                    <a:pt x="425" y="32"/>
                  </a:lnTo>
                  <a:lnTo>
                    <a:pt x="427" y="33"/>
                  </a:lnTo>
                  <a:lnTo>
                    <a:pt x="428" y="33"/>
                  </a:lnTo>
                  <a:lnTo>
                    <a:pt x="428" y="35"/>
                  </a:lnTo>
                  <a:lnTo>
                    <a:pt x="428" y="35"/>
                  </a:lnTo>
                  <a:lnTo>
                    <a:pt x="430" y="35"/>
                  </a:lnTo>
                  <a:lnTo>
                    <a:pt x="432" y="35"/>
                  </a:lnTo>
                  <a:lnTo>
                    <a:pt x="432" y="35"/>
                  </a:lnTo>
                  <a:lnTo>
                    <a:pt x="433" y="35"/>
                  </a:lnTo>
                  <a:lnTo>
                    <a:pt x="433" y="37"/>
                  </a:lnTo>
                  <a:lnTo>
                    <a:pt x="433" y="38"/>
                  </a:lnTo>
                  <a:lnTo>
                    <a:pt x="435" y="38"/>
                  </a:lnTo>
                  <a:lnTo>
                    <a:pt x="435" y="40"/>
                  </a:lnTo>
                  <a:lnTo>
                    <a:pt x="435" y="42"/>
                  </a:lnTo>
                  <a:lnTo>
                    <a:pt x="435" y="42"/>
                  </a:lnTo>
                  <a:lnTo>
                    <a:pt x="435" y="42"/>
                  </a:lnTo>
                  <a:lnTo>
                    <a:pt x="437" y="42"/>
                  </a:lnTo>
                  <a:lnTo>
                    <a:pt x="438" y="42"/>
                  </a:lnTo>
                  <a:lnTo>
                    <a:pt x="442" y="43"/>
                  </a:lnTo>
                  <a:lnTo>
                    <a:pt x="445" y="43"/>
                  </a:lnTo>
                  <a:lnTo>
                    <a:pt x="448" y="45"/>
                  </a:lnTo>
                  <a:lnTo>
                    <a:pt x="451" y="48"/>
                  </a:lnTo>
                  <a:lnTo>
                    <a:pt x="455" y="51"/>
                  </a:lnTo>
                  <a:lnTo>
                    <a:pt x="456" y="56"/>
                  </a:lnTo>
                  <a:lnTo>
                    <a:pt x="458" y="58"/>
                  </a:lnTo>
                  <a:lnTo>
                    <a:pt x="458" y="61"/>
                  </a:lnTo>
                  <a:lnTo>
                    <a:pt x="458" y="65"/>
                  </a:lnTo>
                  <a:lnTo>
                    <a:pt x="456" y="66"/>
                  </a:lnTo>
                  <a:lnTo>
                    <a:pt x="456" y="68"/>
                  </a:lnTo>
                  <a:lnTo>
                    <a:pt x="456" y="70"/>
                  </a:lnTo>
                  <a:lnTo>
                    <a:pt x="450" y="81"/>
                  </a:lnTo>
                  <a:lnTo>
                    <a:pt x="440" y="94"/>
                  </a:lnTo>
                  <a:lnTo>
                    <a:pt x="430" y="106"/>
                  </a:lnTo>
                  <a:lnTo>
                    <a:pt x="420" y="116"/>
                  </a:lnTo>
                  <a:lnTo>
                    <a:pt x="414" y="122"/>
                  </a:lnTo>
                  <a:lnTo>
                    <a:pt x="407" y="129"/>
                  </a:lnTo>
                  <a:lnTo>
                    <a:pt x="400" y="139"/>
                  </a:lnTo>
                  <a:lnTo>
                    <a:pt x="392" y="149"/>
                  </a:lnTo>
                  <a:lnTo>
                    <a:pt x="384" y="157"/>
                  </a:lnTo>
                  <a:lnTo>
                    <a:pt x="381" y="160"/>
                  </a:lnTo>
                  <a:lnTo>
                    <a:pt x="377" y="162"/>
                  </a:lnTo>
                  <a:lnTo>
                    <a:pt x="376" y="163"/>
                  </a:lnTo>
                  <a:lnTo>
                    <a:pt x="374" y="163"/>
                  </a:lnTo>
                  <a:lnTo>
                    <a:pt x="372" y="165"/>
                  </a:lnTo>
                  <a:lnTo>
                    <a:pt x="374" y="165"/>
                  </a:lnTo>
                  <a:lnTo>
                    <a:pt x="374" y="168"/>
                  </a:lnTo>
                  <a:lnTo>
                    <a:pt x="374" y="172"/>
                  </a:lnTo>
                  <a:lnTo>
                    <a:pt x="374" y="173"/>
                  </a:lnTo>
                  <a:lnTo>
                    <a:pt x="372" y="175"/>
                  </a:lnTo>
                  <a:lnTo>
                    <a:pt x="369" y="178"/>
                  </a:lnTo>
                  <a:lnTo>
                    <a:pt x="367" y="182"/>
                  </a:lnTo>
                  <a:lnTo>
                    <a:pt x="364" y="185"/>
                  </a:lnTo>
                  <a:lnTo>
                    <a:pt x="361" y="188"/>
                  </a:lnTo>
                  <a:lnTo>
                    <a:pt x="357" y="190"/>
                  </a:lnTo>
                  <a:lnTo>
                    <a:pt x="357" y="190"/>
                  </a:lnTo>
                  <a:lnTo>
                    <a:pt x="357" y="190"/>
                  </a:lnTo>
                  <a:lnTo>
                    <a:pt x="357" y="190"/>
                  </a:lnTo>
                  <a:lnTo>
                    <a:pt x="357" y="193"/>
                  </a:lnTo>
                  <a:lnTo>
                    <a:pt x="356" y="195"/>
                  </a:lnTo>
                  <a:lnTo>
                    <a:pt x="356" y="198"/>
                  </a:lnTo>
                  <a:lnTo>
                    <a:pt x="353" y="203"/>
                  </a:lnTo>
                  <a:lnTo>
                    <a:pt x="349" y="208"/>
                  </a:lnTo>
                  <a:lnTo>
                    <a:pt x="348" y="213"/>
                  </a:lnTo>
                  <a:lnTo>
                    <a:pt x="344" y="218"/>
                  </a:lnTo>
                  <a:lnTo>
                    <a:pt x="341" y="221"/>
                  </a:lnTo>
                  <a:lnTo>
                    <a:pt x="338" y="224"/>
                  </a:lnTo>
                  <a:lnTo>
                    <a:pt x="336" y="226"/>
                  </a:lnTo>
                  <a:lnTo>
                    <a:pt x="336" y="226"/>
                  </a:lnTo>
                  <a:lnTo>
                    <a:pt x="338" y="234"/>
                  </a:lnTo>
                  <a:lnTo>
                    <a:pt x="339" y="236"/>
                  </a:lnTo>
                  <a:lnTo>
                    <a:pt x="343" y="236"/>
                  </a:lnTo>
                  <a:lnTo>
                    <a:pt x="348" y="234"/>
                  </a:lnTo>
                  <a:lnTo>
                    <a:pt x="353" y="233"/>
                  </a:lnTo>
                  <a:lnTo>
                    <a:pt x="361" y="231"/>
                  </a:lnTo>
                  <a:lnTo>
                    <a:pt x="369" y="229"/>
                  </a:lnTo>
                  <a:lnTo>
                    <a:pt x="382" y="228"/>
                  </a:lnTo>
                  <a:lnTo>
                    <a:pt x="397" y="229"/>
                  </a:lnTo>
                  <a:lnTo>
                    <a:pt x="417" y="228"/>
                  </a:lnTo>
                  <a:lnTo>
                    <a:pt x="432" y="229"/>
                  </a:lnTo>
                  <a:lnTo>
                    <a:pt x="433" y="231"/>
                  </a:lnTo>
                  <a:lnTo>
                    <a:pt x="433" y="233"/>
                  </a:lnTo>
                  <a:lnTo>
                    <a:pt x="435" y="236"/>
                  </a:lnTo>
                  <a:lnTo>
                    <a:pt x="435" y="236"/>
                  </a:lnTo>
                  <a:lnTo>
                    <a:pt x="438" y="238"/>
                  </a:lnTo>
                  <a:lnTo>
                    <a:pt x="442" y="238"/>
                  </a:lnTo>
                  <a:lnTo>
                    <a:pt x="445" y="238"/>
                  </a:lnTo>
                  <a:lnTo>
                    <a:pt x="447" y="239"/>
                  </a:lnTo>
                  <a:lnTo>
                    <a:pt x="448" y="241"/>
                  </a:lnTo>
                  <a:lnTo>
                    <a:pt x="448" y="243"/>
                  </a:lnTo>
                  <a:lnTo>
                    <a:pt x="450" y="246"/>
                  </a:lnTo>
                  <a:lnTo>
                    <a:pt x="451" y="246"/>
                  </a:lnTo>
                  <a:lnTo>
                    <a:pt x="453" y="246"/>
                  </a:lnTo>
                  <a:lnTo>
                    <a:pt x="455" y="248"/>
                  </a:lnTo>
                  <a:lnTo>
                    <a:pt x="455" y="248"/>
                  </a:lnTo>
                  <a:lnTo>
                    <a:pt x="458" y="254"/>
                  </a:lnTo>
                  <a:lnTo>
                    <a:pt x="460" y="261"/>
                  </a:lnTo>
                  <a:lnTo>
                    <a:pt x="460" y="266"/>
                  </a:lnTo>
                  <a:lnTo>
                    <a:pt x="460" y="271"/>
                  </a:lnTo>
                  <a:lnTo>
                    <a:pt x="460" y="276"/>
                  </a:lnTo>
                  <a:lnTo>
                    <a:pt x="460" y="280"/>
                  </a:lnTo>
                  <a:lnTo>
                    <a:pt x="458" y="284"/>
                  </a:lnTo>
                  <a:lnTo>
                    <a:pt x="453" y="290"/>
                  </a:lnTo>
                  <a:lnTo>
                    <a:pt x="448" y="295"/>
                  </a:lnTo>
                  <a:lnTo>
                    <a:pt x="440" y="305"/>
                  </a:lnTo>
                  <a:lnTo>
                    <a:pt x="430" y="313"/>
                  </a:lnTo>
                  <a:lnTo>
                    <a:pt x="417" y="317"/>
                  </a:lnTo>
                  <a:lnTo>
                    <a:pt x="405" y="318"/>
                  </a:lnTo>
                  <a:lnTo>
                    <a:pt x="392" y="323"/>
                  </a:lnTo>
                  <a:lnTo>
                    <a:pt x="377" y="328"/>
                  </a:lnTo>
                  <a:lnTo>
                    <a:pt x="364" y="335"/>
                  </a:lnTo>
                  <a:lnTo>
                    <a:pt x="354" y="338"/>
                  </a:lnTo>
                  <a:lnTo>
                    <a:pt x="346" y="341"/>
                  </a:lnTo>
                  <a:lnTo>
                    <a:pt x="339" y="346"/>
                  </a:lnTo>
                  <a:lnTo>
                    <a:pt x="334" y="351"/>
                  </a:lnTo>
                  <a:lnTo>
                    <a:pt x="331" y="355"/>
                  </a:lnTo>
                  <a:lnTo>
                    <a:pt x="331" y="358"/>
                  </a:lnTo>
                  <a:lnTo>
                    <a:pt x="333" y="360"/>
                  </a:lnTo>
                  <a:lnTo>
                    <a:pt x="336" y="360"/>
                  </a:lnTo>
                  <a:lnTo>
                    <a:pt x="338" y="361"/>
                  </a:lnTo>
                  <a:lnTo>
                    <a:pt x="339" y="361"/>
                  </a:lnTo>
                  <a:lnTo>
                    <a:pt x="341" y="361"/>
                  </a:lnTo>
                  <a:lnTo>
                    <a:pt x="341" y="361"/>
                  </a:lnTo>
                  <a:lnTo>
                    <a:pt x="341" y="365"/>
                  </a:lnTo>
                  <a:lnTo>
                    <a:pt x="343" y="368"/>
                  </a:lnTo>
                  <a:lnTo>
                    <a:pt x="343" y="371"/>
                  </a:lnTo>
                  <a:lnTo>
                    <a:pt x="341" y="374"/>
                  </a:lnTo>
                  <a:lnTo>
                    <a:pt x="344" y="376"/>
                  </a:lnTo>
                  <a:lnTo>
                    <a:pt x="344" y="381"/>
                  </a:lnTo>
                  <a:lnTo>
                    <a:pt x="344" y="384"/>
                  </a:lnTo>
                  <a:lnTo>
                    <a:pt x="343" y="391"/>
                  </a:lnTo>
                  <a:lnTo>
                    <a:pt x="341" y="396"/>
                  </a:lnTo>
                  <a:lnTo>
                    <a:pt x="338" y="402"/>
                  </a:lnTo>
                  <a:lnTo>
                    <a:pt x="333" y="409"/>
                  </a:lnTo>
                  <a:lnTo>
                    <a:pt x="326" y="417"/>
                  </a:lnTo>
                  <a:lnTo>
                    <a:pt x="323" y="419"/>
                  </a:lnTo>
                  <a:lnTo>
                    <a:pt x="321" y="422"/>
                  </a:lnTo>
                  <a:lnTo>
                    <a:pt x="313" y="429"/>
                  </a:lnTo>
                  <a:lnTo>
                    <a:pt x="305" y="434"/>
                  </a:lnTo>
                  <a:lnTo>
                    <a:pt x="301" y="435"/>
                  </a:lnTo>
                  <a:lnTo>
                    <a:pt x="300" y="439"/>
                  </a:lnTo>
                  <a:lnTo>
                    <a:pt x="288" y="447"/>
                  </a:lnTo>
                  <a:lnTo>
                    <a:pt x="280" y="454"/>
                  </a:lnTo>
                  <a:lnTo>
                    <a:pt x="275" y="457"/>
                  </a:lnTo>
                  <a:lnTo>
                    <a:pt x="272" y="458"/>
                  </a:lnTo>
                  <a:lnTo>
                    <a:pt x="272" y="460"/>
                  </a:lnTo>
                  <a:lnTo>
                    <a:pt x="272" y="462"/>
                  </a:lnTo>
                  <a:lnTo>
                    <a:pt x="272" y="465"/>
                  </a:lnTo>
                  <a:lnTo>
                    <a:pt x="273" y="467"/>
                  </a:lnTo>
                  <a:lnTo>
                    <a:pt x="275" y="467"/>
                  </a:lnTo>
                  <a:lnTo>
                    <a:pt x="278" y="467"/>
                  </a:lnTo>
                  <a:lnTo>
                    <a:pt x="280" y="467"/>
                  </a:lnTo>
                  <a:lnTo>
                    <a:pt x="283" y="468"/>
                  </a:lnTo>
                  <a:lnTo>
                    <a:pt x="285" y="472"/>
                  </a:lnTo>
                  <a:lnTo>
                    <a:pt x="287" y="475"/>
                  </a:lnTo>
                  <a:lnTo>
                    <a:pt x="288" y="478"/>
                  </a:lnTo>
                  <a:lnTo>
                    <a:pt x="290" y="480"/>
                  </a:lnTo>
                  <a:lnTo>
                    <a:pt x="291" y="480"/>
                  </a:lnTo>
                  <a:lnTo>
                    <a:pt x="295" y="478"/>
                  </a:lnTo>
                  <a:lnTo>
                    <a:pt x="300" y="477"/>
                  </a:lnTo>
                  <a:lnTo>
                    <a:pt x="305" y="473"/>
                  </a:lnTo>
                  <a:lnTo>
                    <a:pt x="311" y="472"/>
                  </a:lnTo>
                  <a:lnTo>
                    <a:pt x="320" y="468"/>
                  </a:lnTo>
                  <a:lnTo>
                    <a:pt x="323" y="468"/>
                  </a:lnTo>
                  <a:lnTo>
                    <a:pt x="326" y="468"/>
                  </a:lnTo>
                  <a:lnTo>
                    <a:pt x="348" y="467"/>
                  </a:lnTo>
                  <a:lnTo>
                    <a:pt x="366" y="468"/>
                  </a:lnTo>
                  <a:lnTo>
                    <a:pt x="376" y="473"/>
                  </a:lnTo>
                  <a:lnTo>
                    <a:pt x="385" y="482"/>
                  </a:lnTo>
                  <a:lnTo>
                    <a:pt x="394" y="495"/>
                  </a:lnTo>
                  <a:lnTo>
                    <a:pt x="399" y="508"/>
                  </a:lnTo>
                  <a:lnTo>
                    <a:pt x="399" y="514"/>
                  </a:lnTo>
                  <a:lnTo>
                    <a:pt x="399" y="519"/>
                  </a:lnTo>
                  <a:lnTo>
                    <a:pt x="397" y="524"/>
                  </a:lnTo>
                  <a:lnTo>
                    <a:pt x="395" y="526"/>
                  </a:lnTo>
                  <a:lnTo>
                    <a:pt x="392" y="529"/>
                  </a:lnTo>
                  <a:lnTo>
                    <a:pt x="389" y="531"/>
                  </a:lnTo>
                  <a:lnTo>
                    <a:pt x="385" y="531"/>
                  </a:lnTo>
                  <a:lnTo>
                    <a:pt x="384" y="533"/>
                  </a:lnTo>
                  <a:lnTo>
                    <a:pt x="381" y="533"/>
                  </a:lnTo>
                  <a:lnTo>
                    <a:pt x="379" y="534"/>
                  </a:lnTo>
                  <a:lnTo>
                    <a:pt x="377" y="536"/>
                  </a:lnTo>
                  <a:lnTo>
                    <a:pt x="374" y="536"/>
                  </a:lnTo>
                  <a:lnTo>
                    <a:pt x="369" y="538"/>
                  </a:lnTo>
                  <a:lnTo>
                    <a:pt x="366" y="539"/>
                  </a:lnTo>
                  <a:lnTo>
                    <a:pt x="364" y="541"/>
                  </a:lnTo>
                  <a:lnTo>
                    <a:pt x="362" y="543"/>
                  </a:lnTo>
                  <a:lnTo>
                    <a:pt x="359" y="544"/>
                  </a:lnTo>
                  <a:lnTo>
                    <a:pt x="353" y="546"/>
                  </a:lnTo>
                  <a:lnTo>
                    <a:pt x="346" y="546"/>
                  </a:lnTo>
                  <a:lnTo>
                    <a:pt x="341" y="546"/>
                  </a:lnTo>
                  <a:lnTo>
                    <a:pt x="336" y="547"/>
                  </a:lnTo>
                  <a:lnTo>
                    <a:pt x="331" y="547"/>
                  </a:lnTo>
                  <a:lnTo>
                    <a:pt x="326" y="547"/>
                  </a:lnTo>
                  <a:lnTo>
                    <a:pt x="323" y="547"/>
                  </a:lnTo>
                  <a:lnTo>
                    <a:pt x="321" y="549"/>
                  </a:lnTo>
                  <a:lnTo>
                    <a:pt x="320" y="549"/>
                  </a:lnTo>
                  <a:lnTo>
                    <a:pt x="318" y="552"/>
                  </a:lnTo>
                  <a:lnTo>
                    <a:pt x="316" y="564"/>
                  </a:lnTo>
                  <a:lnTo>
                    <a:pt x="315" y="577"/>
                  </a:lnTo>
                  <a:lnTo>
                    <a:pt x="311" y="590"/>
                  </a:lnTo>
                  <a:lnTo>
                    <a:pt x="308" y="597"/>
                  </a:lnTo>
                  <a:lnTo>
                    <a:pt x="305" y="603"/>
                  </a:lnTo>
                  <a:lnTo>
                    <a:pt x="301" y="610"/>
                  </a:lnTo>
                  <a:lnTo>
                    <a:pt x="298" y="617"/>
                  </a:lnTo>
                  <a:lnTo>
                    <a:pt x="296" y="622"/>
                  </a:lnTo>
                  <a:lnTo>
                    <a:pt x="295" y="625"/>
                  </a:lnTo>
                  <a:lnTo>
                    <a:pt x="295" y="628"/>
                  </a:lnTo>
                  <a:lnTo>
                    <a:pt x="295" y="630"/>
                  </a:lnTo>
                  <a:lnTo>
                    <a:pt x="293" y="632"/>
                  </a:lnTo>
                  <a:lnTo>
                    <a:pt x="291" y="633"/>
                  </a:lnTo>
                  <a:lnTo>
                    <a:pt x="288" y="636"/>
                  </a:lnTo>
                  <a:lnTo>
                    <a:pt x="285" y="638"/>
                  </a:lnTo>
                  <a:lnTo>
                    <a:pt x="282" y="641"/>
                  </a:lnTo>
                  <a:lnTo>
                    <a:pt x="280" y="643"/>
                  </a:lnTo>
                  <a:lnTo>
                    <a:pt x="280" y="646"/>
                  </a:lnTo>
                  <a:lnTo>
                    <a:pt x="278" y="650"/>
                  </a:lnTo>
                  <a:lnTo>
                    <a:pt x="278" y="651"/>
                  </a:lnTo>
                  <a:lnTo>
                    <a:pt x="275" y="653"/>
                  </a:lnTo>
                  <a:lnTo>
                    <a:pt x="273" y="655"/>
                  </a:lnTo>
                  <a:lnTo>
                    <a:pt x="272" y="656"/>
                  </a:lnTo>
                  <a:lnTo>
                    <a:pt x="272" y="658"/>
                  </a:lnTo>
                  <a:lnTo>
                    <a:pt x="272" y="658"/>
                  </a:lnTo>
                  <a:lnTo>
                    <a:pt x="270" y="660"/>
                  </a:lnTo>
                  <a:lnTo>
                    <a:pt x="270" y="660"/>
                  </a:lnTo>
                  <a:lnTo>
                    <a:pt x="268" y="660"/>
                  </a:lnTo>
                  <a:lnTo>
                    <a:pt x="267" y="661"/>
                  </a:lnTo>
                  <a:lnTo>
                    <a:pt x="267" y="661"/>
                  </a:lnTo>
                  <a:lnTo>
                    <a:pt x="265" y="663"/>
                  </a:lnTo>
                  <a:lnTo>
                    <a:pt x="265" y="664"/>
                  </a:lnTo>
                  <a:lnTo>
                    <a:pt x="267" y="666"/>
                  </a:lnTo>
                  <a:lnTo>
                    <a:pt x="267" y="668"/>
                  </a:lnTo>
                  <a:lnTo>
                    <a:pt x="265" y="668"/>
                  </a:lnTo>
                  <a:lnTo>
                    <a:pt x="263" y="668"/>
                  </a:lnTo>
                  <a:lnTo>
                    <a:pt x="262" y="668"/>
                  </a:lnTo>
                  <a:lnTo>
                    <a:pt x="260" y="669"/>
                  </a:lnTo>
                  <a:lnTo>
                    <a:pt x="259" y="671"/>
                  </a:lnTo>
                  <a:lnTo>
                    <a:pt x="259" y="673"/>
                  </a:lnTo>
                  <a:lnTo>
                    <a:pt x="257" y="673"/>
                  </a:lnTo>
                  <a:lnTo>
                    <a:pt x="255" y="673"/>
                  </a:lnTo>
                  <a:lnTo>
                    <a:pt x="252" y="673"/>
                  </a:lnTo>
                  <a:lnTo>
                    <a:pt x="250" y="674"/>
                  </a:lnTo>
                  <a:lnTo>
                    <a:pt x="249" y="674"/>
                  </a:lnTo>
                  <a:lnTo>
                    <a:pt x="247" y="674"/>
                  </a:lnTo>
                  <a:lnTo>
                    <a:pt x="247" y="674"/>
                  </a:lnTo>
                  <a:lnTo>
                    <a:pt x="245" y="674"/>
                  </a:lnTo>
                  <a:lnTo>
                    <a:pt x="245" y="674"/>
                  </a:lnTo>
                  <a:lnTo>
                    <a:pt x="244" y="674"/>
                  </a:lnTo>
                  <a:lnTo>
                    <a:pt x="242" y="674"/>
                  </a:lnTo>
                  <a:lnTo>
                    <a:pt x="242" y="674"/>
                  </a:lnTo>
                  <a:lnTo>
                    <a:pt x="240" y="674"/>
                  </a:lnTo>
                  <a:lnTo>
                    <a:pt x="240" y="673"/>
                  </a:lnTo>
                  <a:lnTo>
                    <a:pt x="237" y="673"/>
                  </a:lnTo>
                  <a:lnTo>
                    <a:pt x="234" y="673"/>
                  </a:lnTo>
                  <a:lnTo>
                    <a:pt x="232" y="671"/>
                  </a:lnTo>
                  <a:lnTo>
                    <a:pt x="230" y="671"/>
                  </a:lnTo>
                  <a:lnTo>
                    <a:pt x="229" y="669"/>
                  </a:lnTo>
                  <a:lnTo>
                    <a:pt x="227" y="668"/>
                  </a:lnTo>
                  <a:lnTo>
                    <a:pt x="226" y="666"/>
                  </a:lnTo>
                  <a:lnTo>
                    <a:pt x="222" y="666"/>
                  </a:lnTo>
                  <a:lnTo>
                    <a:pt x="221" y="666"/>
                  </a:lnTo>
                  <a:lnTo>
                    <a:pt x="219" y="666"/>
                  </a:lnTo>
                  <a:lnTo>
                    <a:pt x="217" y="664"/>
                  </a:lnTo>
                  <a:lnTo>
                    <a:pt x="216" y="664"/>
                  </a:lnTo>
                  <a:lnTo>
                    <a:pt x="214" y="664"/>
                  </a:lnTo>
                  <a:lnTo>
                    <a:pt x="214" y="663"/>
                  </a:lnTo>
                  <a:lnTo>
                    <a:pt x="212" y="663"/>
                  </a:lnTo>
                  <a:lnTo>
                    <a:pt x="212" y="661"/>
                  </a:lnTo>
                  <a:lnTo>
                    <a:pt x="207" y="661"/>
                  </a:lnTo>
                  <a:lnTo>
                    <a:pt x="204" y="660"/>
                  </a:lnTo>
                  <a:lnTo>
                    <a:pt x="202" y="658"/>
                  </a:lnTo>
                  <a:lnTo>
                    <a:pt x="201" y="656"/>
                  </a:lnTo>
                  <a:lnTo>
                    <a:pt x="199" y="655"/>
                  </a:lnTo>
                  <a:lnTo>
                    <a:pt x="199" y="653"/>
                  </a:lnTo>
                  <a:lnTo>
                    <a:pt x="199" y="653"/>
                  </a:lnTo>
                  <a:lnTo>
                    <a:pt x="197" y="651"/>
                  </a:lnTo>
                  <a:lnTo>
                    <a:pt x="196" y="651"/>
                  </a:lnTo>
                  <a:lnTo>
                    <a:pt x="194" y="650"/>
                  </a:lnTo>
                  <a:lnTo>
                    <a:pt x="191" y="650"/>
                  </a:lnTo>
                  <a:lnTo>
                    <a:pt x="188" y="650"/>
                  </a:lnTo>
                  <a:lnTo>
                    <a:pt x="186" y="648"/>
                  </a:lnTo>
                  <a:lnTo>
                    <a:pt x="183" y="646"/>
                  </a:lnTo>
                  <a:lnTo>
                    <a:pt x="179" y="645"/>
                  </a:lnTo>
                  <a:lnTo>
                    <a:pt x="178" y="645"/>
                  </a:lnTo>
                  <a:lnTo>
                    <a:pt x="178" y="645"/>
                  </a:lnTo>
                  <a:lnTo>
                    <a:pt x="176" y="643"/>
                  </a:lnTo>
                  <a:lnTo>
                    <a:pt x="174" y="643"/>
                  </a:lnTo>
                  <a:lnTo>
                    <a:pt x="173" y="643"/>
                  </a:lnTo>
                  <a:lnTo>
                    <a:pt x="171" y="643"/>
                  </a:lnTo>
                  <a:lnTo>
                    <a:pt x="169" y="643"/>
                  </a:lnTo>
                  <a:lnTo>
                    <a:pt x="168" y="641"/>
                  </a:lnTo>
                  <a:lnTo>
                    <a:pt x="166" y="640"/>
                  </a:lnTo>
                  <a:lnTo>
                    <a:pt x="165" y="640"/>
                  </a:lnTo>
                  <a:lnTo>
                    <a:pt x="163" y="638"/>
                  </a:lnTo>
                  <a:lnTo>
                    <a:pt x="161" y="635"/>
                  </a:lnTo>
                  <a:lnTo>
                    <a:pt x="158" y="635"/>
                  </a:lnTo>
                  <a:lnTo>
                    <a:pt x="158" y="633"/>
                  </a:lnTo>
                  <a:lnTo>
                    <a:pt x="156" y="632"/>
                  </a:lnTo>
                  <a:lnTo>
                    <a:pt x="155" y="630"/>
                  </a:lnTo>
                  <a:lnTo>
                    <a:pt x="151" y="628"/>
                  </a:lnTo>
                  <a:lnTo>
                    <a:pt x="150" y="625"/>
                  </a:lnTo>
                  <a:lnTo>
                    <a:pt x="148" y="623"/>
                  </a:lnTo>
                  <a:lnTo>
                    <a:pt x="145" y="622"/>
                  </a:lnTo>
                  <a:lnTo>
                    <a:pt x="143" y="620"/>
                  </a:lnTo>
                  <a:lnTo>
                    <a:pt x="141" y="620"/>
                  </a:lnTo>
                  <a:lnTo>
                    <a:pt x="141" y="618"/>
                  </a:lnTo>
                  <a:lnTo>
                    <a:pt x="140" y="618"/>
                  </a:lnTo>
                  <a:lnTo>
                    <a:pt x="138" y="617"/>
                  </a:lnTo>
                  <a:lnTo>
                    <a:pt x="136" y="615"/>
                  </a:lnTo>
                  <a:lnTo>
                    <a:pt x="135" y="613"/>
                  </a:lnTo>
                  <a:lnTo>
                    <a:pt x="135" y="612"/>
                  </a:lnTo>
                  <a:lnTo>
                    <a:pt x="135" y="608"/>
                  </a:lnTo>
                  <a:lnTo>
                    <a:pt x="135" y="603"/>
                  </a:lnTo>
                  <a:lnTo>
                    <a:pt x="135" y="600"/>
                  </a:lnTo>
                  <a:lnTo>
                    <a:pt x="130" y="597"/>
                  </a:lnTo>
                  <a:lnTo>
                    <a:pt x="125" y="594"/>
                  </a:lnTo>
                  <a:lnTo>
                    <a:pt x="123" y="594"/>
                  </a:lnTo>
                  <a:lnTo>
                    <a:pt x="122" y="594"/>
                  </a:lnTo>
                  <a:lnTo>
                    <a:pt x="120" y="594"/>
                  </a:lnTo>
                  <a:lnTo>
                    <a:pt x="120" y="595"/>
                  </a:lnTo>
                  <a:lnTo>
                    <a:pt x="118" y="595"/>
                  </a:lnTo>
                  <a:lnTo>
                    <a:pt x="118" y="595"/>
                  </a:lnTo>
                  <a:lnTo>
                    <a:pt x="115" y="594"/>
                  </a:lnTo>
                  <a:lnTo>
                    <a:pt x="112" y="594"/>
                  </a:lnTo>
                  <a:lnTo>
                    <a:pt x="108" y="592"/>
                  </a:lnTo>
                  <a:lnTo>
                    <a:pt x="107" y="592"/>
                  </a:lnTo>
                  <a:lnTo>
                    <a:pt x="105" y="592"/>
                  </a:lnTo>
                  <a:lnTo>
                    <a:pt x="105" y="590"/>
                  </a:lnTo>
                  <a:lnTo>
                    <a:pt x="103" y="589"/>
                  </a:lnTo>
                  <a:lnTo>
                    <a:pt x="102" y="585"/>
                  </a:lnTo>
                  <a:lnTo>
                    <a:pt x="100" y="582"/>
                  </a:lnTo>
                  <a:lnTo>
                    <a:pt x="99" y="577"/>
                  </a:lnTo>
                  <a:lnTo>
                    <a:pt x="99" y="574"/>
                  </a:lnTo>
                  <a:lnTo>
                    <a:pt x="99" y="571"/>
                  </a:lnTo>
                  <a:lnTo>
                    <a:pt x="102" y="567"/>
                  </a:lnTo>
                  <a:lnTo>
                    <a:pt x="105" y="564"/>
                  </a:lnTo>
                  <a:lnTo>
                    <a:pt x="108" y="561"/>
                  </a:lnTo>
                  <a:lnTo>
                    <a:pt x="110" y="557"/>
                  </a:lnTo>
                  <a:lnTo>
                    <a:pt x="112" y="554"/>
                  </a:lnTo>
                  <a:lnTo>
                    <a:pt x="113" y="552"/>
                  </a:lnTo>
                  <a:lnTo>
                    <a:pt x="115" y="551"/>
                  </a:lnTo>
                  <a:lnTo>
                    <a:pt x="118" y="551"/>
                  </a:lnTo>
                  <a:lnTo>
                    <a:pt x="118" y="551"/>
                  </a:lnTo>
                  <a:lnTo>
                    <a:pt x="120" y="551"/>
                  </a:lnTo>
                  <a:lnTo>
                    <a:pt x="120" y="549"/>
                  </a:lnTo>
                  <a:lnTo>
                    <a:pt x="120" y="547"/>
                  </a:lnTo>
                  <a:lnTo>
                    <a:pt x="118" y="546"/>
                  </a:lnTo>
                  <a:lnTo>
                    <a:pt x="120" y="544"/>
                  </a:lnTo>
                  <a:lnTo>
                    <a:pt x="122" y="543"/>
                  </a:lnTo>
                  <a:lnTo>
                    <a:pt x="125" y="541"/>
                  </a:lnTo>
                  <a:lnTo>
                    <a:pt x="130" y="539"/>
                  </a:lnTo>
                  <a:lnTo>
                    <a:pt x="130" y="538"/>
                  </a:lnTo>
                  <a:lnTo>
                    <a:pt x="130" y="534"/>
                  </a:lnTo>
                  <a:lnTo>
                    <a:pt x="130" y="533"/>
                  </a:lnTo>
                  <a:lnTo>
                    <a:pt x="132" y="533"/>
                  </a:lnTo>
                  <a:lnTo>
                    <a:pt x="135" y="531"/>
                  </a:lnTo>
                  <a:lnTo>
                    <a:pt x="136" y="529"/>
                  </a:lnTo>
                  <a:lnTo>
                    <a:pt x="140" y="529"/>
                  </a:lnTo>
                  <a:lnTo>
                    <a:pt x="143" y="528"/>
                  </a:lnTo>
                  <a:lnTo>
                    <a:pt x="146" y="528"/>
                  </a:lnTo>
                  <a:lnTo>
                    <a:pt x="148" y="526"/>
                  </a:lnTo>
                  <a:lnTo>
                    <a:pt x="150" y="524"/>
                  </a:lnTo>
                  <a:lnTo>
                    <a:pt x="151" y="521"/>
                  </a:lnTo>
                  <a:lnTo>
                    <a:pt x="155" y="518"/>
                  </a:lnTo>
                  <a:lnTo>
                    <a:pt x="156" y="518"/>
                  </a:lnTo>
                  <a:lnTo>
                    <a:pt x="158" y="516"/>
                  </a:lnTo>
                  <a:lnTo>
                    <a:pt x="161" y="518"/>
                  </a:lnTo>
                  <a:lnTo>
                    <a:pt x="163" y="518"/>
                  </a:lnTo>
                  <a:lnTo>
                    <a:pt x="165" y="518"/>
                  </a:lnTo>
                  <a:lnTo>
                    <a:pt x="168" y="516"/>
                  </a:lnTo>
                  <a:lnTo>
                    <a:pt x="169" y="516"/>
                  </a:lnTo>
                  <a:lnTo>
                    <a:pt x="173" y="513"/>
                  </a:lnTo>
                  <a:lnTo>
                    <a:pt x="179" y="511"/>
                  </a:lnTo>
                  <a:lnTo>
                    <a:pt x="184" y="510"/>
                  </a:lnTo>
                  <a:lnTo>
                    <a:pt x="191" y="506"/>
                  </a:lnTo>
                  <a:lnTo>
                    <a:pt x="196" y="505"/>
                  </a:lnTo>
                  <a:lnTo>
                    <a:pt x="201" y="503"/>
                  </a:lnTo>
                  <a:lnTo>
                    <a:pt x="204" y="501"/>
                  </a:lnTo>
                  <a:lnTo>
                    <a:pt x="207" y="501"/>
                  </a:lnTo>
                  <a:lnTo>
                    <a:pt x="212" y="500"/>
                  </a:lnTo>
                  <a:lnTo>
                    <a:pt x="214" y="500"/>
                  </a:lnTo>
                  <a:lnTo>
                    <a:pt x="217" y="498"/>
                  </a:lnTo>
                  <a:lnTo>
                    <a:pt x="219" y="496"/>
                  </a:lnTo>
                  <a:lnTo>
                    <a:pt x="221" y="496"/>
                  </a:lnTo>
                  <a:lnTo>
                    <a:pt x="222" y="496"/>
                  </a:lnTo>
                  <a:lnTo>
                    <a:pt x="222" y="495"/>
                  </a:lnTo>
                  <a:lnTo>
                    <a:pt x="221" y="493"/>
                  </a:lnTo>
                  <a:lnTo>
                    <a:pt x="217" y="490"/>
                  </a:lnTo>
                  <a:lnTo>
                    <a:pt x="214" y="486"/>
                  </a:lnTo>
                  <a:lnTo>
                    <a:pt x="212" y="482"/>
                  </a:lnTo>
                  <a:lnTo>
                    <a:pt x="211" y="480"/>
                  </a:lnTo>
                  <a:lnTo>
                    <a:pt x="209" y="480"/>
                  </a:lnTo>
                  <a:lnTo>
                    <a:pt x="209" y="477"/>
                  </a:lnTo>
                  <a:lnTo>
                    <a:pt x="209" y="473"/>
                  </a:lnTo>
                  <a:lnTo>
                    <a:pt x="212" y="468"/>
                  </a:lnTo>
                  <a:lnTo>
                    <a:pt x="216" y="463"/>
                  </a:lnTo>
                  <a:lnTo>
                    <a:pt x="222" y="457"/>
                  </a:lnTo>
                  <a:lnTo>
                    <a:pt x="226" y="454"/>
                  </a:lnTo>
                  <a:lnTo>
                    <a:pt x="229" y="450"/>
                  </a:lnTo>
                  <a:lnTo>
                    <a:pt x="230" y="447"/>
                  </a:lnTo>
                  <a:lnTo>
                    <a:pt x="230" y="444"/>
                  </a:lnTo>
                  <a:lnTo>
                    <a:pt x="232" y="440"/>
                  </a:lnTo>
                  <a:lnTo>
                    <a:pt x="234" y="437"/>
                  </a:lnTo>
                  <a:lnTo>
                    <a:pt x="234" y="435"/>
                  </a:lnTo>
                  <a:lnTo>
                    <a:pt x="232" y="435"/>
                  </a:lnTo>
                  <a:lnTo>
                    <a:pt x="230" y="434"/>
                  </a:lnTo>
                  <a:lnTo>
                    <a:pt x="227" y="435"/>
                  </a:lnTo>
                  <a:lnTo>
                    <a:pt x="222" y="437"/>
                  </a:lnTo>
                  <a:lnTo>
                    <a:pt x="217" y="440"/>
                  </a:lnTo>
                  <a:lnTo>
                    <a:pt x="212" y="444"/>
                  </a:lnTo>
                  <a:lnTo>
                    <a:pt x="209" y="444"/>
                  </a:lnTo>
                  <a:lnTo>
                    <a:pt x="207" y="445"/>
                  </a:lnTo>
                  <a:lnTo>
                    <a:pt x="202" y="449"/>
                  </a:lnTo>
                  <a:lnTo>
                    <a:pt x="196" y="452"/>
                  </a:lnTo>
                  <a:lnTo>
                    <a:pt x="189" y="455"/>
                  </a:lnTo>
                  <a:lnTo>
                    <a:pt x="184" y="458"/>
                  </a:lnTo>
                  <a:lnTo>
                    <a:pt x="181" y="458"/>
                  </a:lnTo>
                  <a:lnTo>
                    <a:pt x="179" y="460"/>
                  </a:lnTo>
                  <a:lnTo>
                    <a:pt x="176" y="462"/>
                  </a:lnTo>
                  <a:lnTo>
                    <a:pt x="173" y="463"/>
                  </a:lnTo>
                  <a:lnTo>
                    <a:pt x="169" y="462"/>
                  </a:lnTo>
                  <a:lnTo>
                    <a:pt x="166" y="462"/>
                  </a:lnTo>
                  <a:lnTo>
                    <a:pt x="165" y="460"/>
                  </a:lnTo>
                  <a:lnTo>
                    <a:pt x="161" y="460"/>
                  </a:lnTo>
                  <a:lnTo>
                    <a:pt x="160" y="458"/>
                  </a:lnTo>
                  <a:lnTo>
                    <a:pt x="156" y="457"/>
                  </a:lnTo>
                  <a:lnTo>
                    <a:pt x="153" y="454"/>
                  </a:lnTo>
                  <a:lnTo>
                    <a:pt x="153" y="450"/>
                  </a:lnTo>
                  <a:lnTo>
                    <a:pt x="153" y="447"/>
                  </a:lnTo>
                  <a:lnTo>
                    <a:pt x="153" y="445"/>
                  </a:lnTo>
                  <a:lnTo>
                    <a:pt x="153" y="442"/>
                  </a:lnTo>
                  <a:lnTo>
                    <a:pt x="155" y="440"/>
                  </a:lnTo>
                  <a:lnTo>
                    <a:pt x="153" y="437"/>
                  </a:lnTo>
                  <a:lnTo>
                    <a:pt x="153" y="434"/>
                  </a:lnTo>
                  <a:lnTo>
                    <a:pt x="153" y="430"/>
                  </a:lnTo>
                  <a:lnTo>
                    <a:pt x="155" y="426"/>
                  </a:lnTo>
                  <a:lnTo>
                    <a:pt x="155" y="421"/>
                  </a:lnTo>
                  <a:lnTo>
                    <a:pt x="155" y="417"/>
                  </a:lnTo>
                  <a:lnTo>
                    <a:pt x="153" y="412"/>
                  </a:lnTo>
                  <a:lnTo>
                    <a:pt x="153" y="407"/>
                  </a:lnTo>
                  <a:lnTo>
                    <a:pt x="155" y="401"/>
                  </a:lnTo>
                  <a:lnTo>
                    <a:pt x="156" y="397"/>
                  </a:lnTo>
                  <a:lnTo>
                    <a:pt x="158" y="396"/>
                  </a:lnTo>
                  <a:lnTo>
                    <a:pt x="161" y="394"/>
                  </a:lnTo>
                  <a:lnTo>
                    <a:pt x="163" y="394"/>
                  </a:lnTo>
                  <a:lnTo>
                    <a:pt x="166" y="393"/>
                  </a:lnTo>
                  <a:lnTo>
                    <a:pt x="169" y="393"/>
                  </a:lnTo>
                  <a:lnTo>
                    <a:pt x="171" y="393"/>
                  </a:lnTo>
                  <a:lnTo>
                    <a:pt x="173" y="391"/>
                  </a:lnTo>
                  <a:lnTo>
                    <a:pt x="176" y="388"/>
                  </a:lnTo>
                  <a:lnTo>
                    <a:pt x="179" y="384"/>
                  </a:lnTo>
                  <a:lnTo>
                    <a:pt x="194" y="376"/>
                  </a:lnTo>
                  <a:lnTo>
                    <a:pt x="212" y="365"/>
                  </a:lnTo>
                  <a:lnTo>
                    <a:pt x="226" y="356"/>
                  </a:lnTo>
                  <a:lnTo>
                    <a:pt x="240" y="350"/>
                  </a:lnTo>
                  <a:lnTo>
                    <a:pt x="244" y="348"/>
                  </a:lnTo>
                  <a:lnTo>
                    <a:pt x="247" y="346"/>
                  </a:lnTo>
                  <a:lnTo>
                    <a:pt x="254" y="343"/>
                  </a:lnTo>
                  <a:lnTo>
                    <a:pt x="260" y="341"/>
                  </a:lnTo>
                  <a:lnTo>
                    <a:pt x="265" y="340"/>
                  </a:lnTo>
                  <a:lnTo>
                    <a:pt x="268" y="338"/>
                  </a:lnTo>
                  <a:lnTo>
                    <a:pt x="270" y="338"/>
                  </a:lnTo>
                  <a:lnTo>
                    <a:pt x="272" y="338"/>
                  </a:lnTo>
                  <a:lnTo>
                    <a:pt x="270" y="338"/>
                  </a:lnTo>
                  <a:lnTo>
                    <a:pt x="285" y="328"/>
                  </a:lnTo>
                  <a:lnTo>
                    <a:pt x="296" y="320"/>
                  </a:lnTo>
                  <a:lnTo>
                    <a:pt x="305" y="313"/>
                  </a:lnTo>
                  <a:lnTo>
                    <a:pt x="305" y="313"/>
                  </a:lnTo>
                  <a:lnTo>
                    <a:pt x="310" y="310"/>
                  </a:lnTo>
                  <a:lnTo>
                    <a:pt x="313" y="308"/>
                  </a:lnTo>
                  <a:lnTo>
                    <a:pt x="315" y="307"/>
                  </a:lnTo>
                  <a:lnTo>
                    <a:pt x="316" y="307"/>
                  </a:lnTo>
                  <a:lnTo>
                    <a:pt x="318" y="307"/>
                  </a:lnTo>
                  <a:lnTo>
                    <a:pt x="320" y="307"/>
                  </a:lnTo>
                  <a:lnTo>
                    <a:pt x="323" y="307"/>
                  </a:lnTo>
                  <a:lnTo>
                    <a:pt x="324" y="305"/>
                  </a:lnTo>
                  <a:lnTo>
                    <a:pt x="326" y="302"/>
                  </a:lnTo>
                  <a:lnTo>
                    <a:pt x="339" y="292"/>
                  </a:lnTo>
                  <a:lnTo>
                    <a:pt x="356" y="282"/>
                  </a:lnTo>
                  <a:lnTo>
                    <a:pt x="371" y="274"/>
                  </a:lnTo>
                  <a:lnTo>
                    <a:pt x="374" y="271"/>
                  </a:lnTo>
                  <a:lnTo>
                    <a:pt x="376" y="269"/>
                  </a:lnTo>
                  <a:lnTo>
                    <a:pt x="376" y="267"/>
                  </a:lnTo>
                  <a:lnTo>
                    <a:pt x="374" y="266"/>
                  </a:lnTo>
                  <a:lnTo>
                    <a:pt x="371" y="266"/>
                  </a:lnTo>
                  <a:lnTo>
                    <a:pt x="369" y="264"/>
                  </a:lnTo>
                  <a:lnTo>
                    <a:pt x="366" y="264"/>
                  </a:lnTo>
                  <a:lnTo>
                    <a:pt x="364" y="264"/>
                  </a:lnTo>
                  <a:lnTo>
                    <a:pt x="361" y="264"/>
                  </a:lnTo>
                  <a:lnTo>
                    <a:pt x="357" y="264"/>
                  </a:lnTo>
                  <a:lnTo>
                    <a:pt x="354" y="264"/>
                  </a:lnTo>
                  <a:lnTo>
                    <a:pt x="351" y="262"/>
                  </a:lnTo>
                  <a:lnTo>
                    <a:pt x="346" y="261"/>
                  </a:lnTo>
                  <a:lnTo>
                    <a:pt x="341" y="259"/>
                  </a:lnTo>
                  <a:lnTo>
                    <a:pt x="338" y="261"/>
                  </a:lnTo>
                  <a:lnTo>
                    <a:pt x="334" y="262"/>
                  </a:lnTo>
                  <a:lnTo>
                    <a:pt x="329" y="264"/>
                  </a:lnTo>
                  <a:lnTo>
                    <a:pt x="326" y="266"/>
                  </a:lnTo>
                  <a:lnTo>
                    <a:pt x="321" y="269"/>
                  </a:lnTo>
                  <a:lnTo>
                    <a:pt x="318" y="272"/>
                  </a:lnTo>
                  <a:lnTo>
                    <a:pt x="316" y="276"/>
                  </a:lnTo>
                  <a:lnTo>
                    <a:pt x="315" y="279"/>
                  </a:lnTo>
                  <a:lnTo>
                    <a:pt x="315" y="282"/>
                  </a:lnTo>
                  <a:lnTo>
                    <a:pt x="315" y="282"/>
                  </a:lnTo>
                  <a:lnTo>
                    <a:pt x="305" y="289"/>
                  </a:lnTo>
                  <a:lnTo>
                    <a:pt x="303" y="290"/>
                  </a:lnTo>
                  <a:lnTo>
                    <a:pt x="300" y="292"/>
                  </a:lnTo>
                  <a:lnTo>
                    <a:pt x="296" y="294"/>
                  </a:lnTo>
                  <a:lnTo>
                    <a:pt x="293" y="294"/>
                  </a:lnTo>
                  <a:lnTo>
                    <a:pt x="291" y="292"/>
                  </a:lnTo>
                  <a:lnTo>
                    <a:pt x="290" y="292"/>
                  </a:lnTo>
                  <a:lnTo>
                    <a:pt x="288" y="292"/>
                  </a:lnTo>
                  <a:lnTo>
                    <a:pt x="285" y="290"/>
                  </a:lnTo>
                  <a:lnTo>
                    <a:pt x="285" y="289"/>
                  </a:lnTo>
                  <a:lnTo>
                    <a:pt x="285" y="287"/>
                  </a:lnTo>
                  <a:lnTo>
                    <a:pt x="285" y="285"/>
                  </a:lnTo>
                  <a:lnTo>
                    <a:pt x="285" y="285"/>
                  </a:lnTo>
                  <a:lnTo>
                    <a:pt x="283" y="285"/>
                  </a:lnTo>
                  <a:lnTo>
                    <a:pt x="283" y="284"/>
                  </a:lnTo>
                  <a:lnTo>
                    <a:pt x="283" y="282"/>
                  </a:lnTo>
                  <a:lnTo>
                    <a:pt x="285" y="280"/>
                  </a:lnTo>
                  <a:lnTo>
                    <a:pt x="287" y="277"/>
                  </a:lnTo>
                  <a:lnTo>
                    <a:pt x="287" y="274"/>
                  </a:lnTo>
                  <a:lnTo>
                    <a:pt x="287" y="271"/>
                  </a:lnTo>
                  <a:lnTo>
                    <a:pt x="285" y="267"/>
                  </a:lnTo>
                  <a:lnTo>
                    <a:pt x="285" y="266"/>
                  </a:lnTo>
                  <a:lnTo>
                    <a:pt x="280" y="266"/>
                  </a:lnTo>
                  <a:lnTo>
                    <a:pt x="278" y="266"/>
                  </a:lnTo>
                  <a:lnTo>
                    <a:pt x="275" y="267"/>
                  </a:lnTo>
                  <a:lnTo>
                    <a:pt x="273" y="269"/>
                  </a:lnTo>
                  <a:lnTo>
                    <a:pt x="272" y="271"/>
                  </a:lnTo>
                  <a:lnTo>
                    <a:pt x="268" y="272"/>
                  </a:lnTo>
                  <a:lnTo>
                    <a:pt x="268" y="272"/>
                  </a:lnTo>
                  <a:lnTo>
                    <a:pt x="263" y="274"/>
                  </a:lnTo>
                  <a:lnTo>
                    <a:pt x="260" y="276"/>
                  </a:lnTo>
                  <a:lnTo>
                    <a:pt x="255" y="279"/>
                  </a:lnTo>
                  <a:lnTo>
                    <a:pt x="250" y="282"/>
                  </a:lnTo>
                  <a:lnTo>
                    <a:pt x="247" y="284"/>
                  </a:lnTo>
                  <a:lnTo>
                    <a:pt x="244" y="285"/>
                  </a:lnTo>
                  <a:lnTo>
                    <a:pt x="240" y="289"/>
                  </a:lnTo>
                  <a:lnTo>
                    <a:pt x="227" y="300"/>
                  </a:lnTo>
                  <a:lnTo>
                    <a:pt x="212" y="313"/>
                  </a:lnTo>
                  <a:lnTo>
                    <a:pt x="196" y="328"/>
                  </a:lnTo>
                  <a:lnTo>
                    <a:pt x="179" y="343"/>
                  </a:lnTo>
                  <a:lnTo>
                    <a:pt x="161" y="360"/>
                  </a:lnTo>
                  <a:lnTo>
                    <a:pt x="146" y="374"/>
                  </a:lnTo>
                  <a:lnTo>
                    <a:pt x="133" y="388"/>
                  </a:lnTo>
                  <a:lnTo>
                    <a:pt x="125" y="397"/>
                  </a:lnTo>
                  <a:lnTo>
                    <a:pt x="120" y="402"/>
                  </a:lnTo>
                  <a:lnTo>
                    <a:pt x="115" y="407"/>
                  </a:lnTo>
                  <a:lnTo>
                    <a:pt x="112" y="411"/>
                  </a:lnTo>
                  <a:lnTo>
                    <a:pt x="108" y="414"/>
                  </a:lnTo>
                  <a:lnTo>
                    <a:pt x="105" y="417"/>
                  </a:lnTo>
                  <a:lnTo>
                    <a:pt x="100" y="421"/>
                  </a:lnTo>
                  <a:lnTo>
                    <a:pt x="97" y="426"/>
                  </a:lnTo>
                  <a:lnTo>
                    <a:pt x="87" y="440"/>
                  </a:lnTo>
                  <a:lnTo>
                    <a:pt x="77" y="460"/>
                  </a:lnTo>
                  <a:lnTo>
                    <a:pt x="67" y="480"/>
                  </a:lnTo>
                  <a:lnTo>
                    <a:pt x="64" y="485"/>
                  </a:lnTo>
                  <a:lnTo>
                    <a:pt x="61" y="490"/>
                  </a:lnTo>
                  <a:lnTo>
                    <a:pt x="56" y="493"/>
                  </a:lnTo>
                  <a:lnTo>
                    <a:pt x="51" y="495"/>
                  </a:lnTo>
                  <a:lnTo>
                    <a:pt x="47" y="493"/>
                  </a:lnTo>
                  <a:lnTo>
                    <a:pt x="46" y="493"/>
                  </a:lnTo>
                  <a:lnTo>
                    <a:pt x="39" y="491"/>
                  </a:lnTo>
                  <a:lnTo>
                    <a:pt x="31" y="490"/>
                  </a:lnTo>
                  <a:lnTo>
                    <a:pt x="18" y="488"/>
                  </a:lnTo>
                  <a:lnTo>
                    <a:pt x="13" y="488"/>
                  </a:lnTo>
                  <a:lnTo>
                    <a:pt x="10" y="485"/>
                  </a:lnTo>
                  <a:lnTo>
                    <a:pt x="8" y="483"/>
                  </a:lnTo>
                  <a:lnTo>
                    <a:pt x="6" y="480"/>
                  </a:lnTo>
                  <a:lnTo>
                    <a:pt x="6" y="477"/>
                  </a:lnTo>
                  <a:lnTo>
                    <a:pt x="5" y="473"/>
                  </a:lnTo>
                  <a:lnTo>
                    <a:pt x="3" y="470"/>
                  </a:lnTo>
                  <a:lnTo>
                    <a:pt x="1" y="468"/>
                  </a:lnTo>
                  <a:lnTo>
                    <a:pt x="1" y="465"/>
                  </a:lnTo>
                  <a:lnTo>
                    <a:pt x="1" y="463"/>
                  </a:lnTo>
                  <a:lnTo>
                    <a:pt x="3" y="462"/>
                  </a:lnTo>
                  <a:lnTo>
                    <a:pt x="5" y="458"/>
                  </a:lnTo>
                  <a:lnTo>
                    <a:pt x="6" y="454"/>
                  </a:lnTo>
                  <a:lnTo>
                    <a:pt x="8" y="449"/>
                  </a:lnTo>
                  <a:lnTo>
                    <a:pt x="8" y="444"/>
                  </a:lnTo>
                  <a:lnTo>
                    <a:pt x="6" y="440"/>
                  </a:lnTo>
                  <a:lnTo>
                    <a:pt x="6" y="435"/>
                  </a:lnTo>
                  <a:lnTo>
                    <a:pt x="3" y="432"/>
                  </a:lnTo>
                  <a:lnTo>
                    <a:pt x="1" y="427"/>
                  </a:lnTo>
                  <a:lnTo>
                    <a:pt x="1" y="426"/>
                  </a:lnTo>
                  <a:lnTo>
                    <a:pt x="0" y="422"/>
                  </a:lnTo>
                  <a:lnTo>
                    <a:pt x="0" y="421"/>
                  </a:lnTo>
                  <a:lnTo>
                    <a:pt x="1" y="417"/>
                  </a:lnTo>
                  <a:lnTo>
                    <a:pt x="1" y="416"/>
                  </a:lnTo>
                  <a:lnTo>
                    <a:pt x="3" y="412"/>
                  </a:lnTo>
                  <a:lnTo>
                    <a:pt x="6" y="409"/>
                  </a:lnTo>
                  <a:lnTo>
                    <a:pt x="8" y="407"/>
                  </a:lnTo>
                  <a:lnTo>
                    <a:pt x="10" y="404"/>
                  </a:lnTo>
                  <a:lnTo>
                    <a:pt x="10" y="404"/>
                  </a:lnTo>
                  <a:lnTo>
                    <a:pt x="11" y="404"/>
                  </a:lnTo>
                  <a:lnTo>
                    <a:pt x="13" y="402"/>
                  </a:lnTo>
                  <a:lnTo>
                    <a:pt x="16" y="401"/>
                  </a:lnTo>
                  <a:lnTo>
                    <a:pt x="21" y="399"/>
                  </a:lnTo>
                  <a:lnTo>
                    <a:pt x="28" y="396"/>
                  </a:lnTo>
                  <a:lnTo>
                    <a:pt x="38" y="388"/>
                  </a:lnTo>
                  <a:lnTo>
                    <a:pt x="51" y="378"/>
                  </a:lnTo>
                  <a:lnTo>
                    <a:pt x="61" y="368"/>
                  </a:lnTo>
                  <a:lnTo>
                    <a:pt x="62" y="366"/>
                  </a:lnTo>
                  <a:lnTo>
                    <a:pt x="62" y="366"/>
                  </a:lnTo>
                  <a:lnTo>
                    <a:pt x="71" y="356"/>
                  </a:lnTo>
                  <a:lnTo>
                    <a:pt x="77" y="350"/>
                  </a:lnTo>
                  <a:lnTo>
                    <a:pt x="82" y="345"/>
                  </a:lnTo>
                  <a:lnTo>
                    <a:pt x="84" y="343"/>
                  </a:lnTo>
                  <a:lnTo>
                    <a:pt x="87" y="341"/>
                  </a:lnTo>
                  <a:lnTo>
                    <a:pt x="89" y="341"/>
                  </a:lnTo>
                  <a:lnTo>
                    <a:pt x="92" y="340"/>
                  </a:lnTo>
                  <a:lnTo>
                    <a:pt x="95" y="337"/>
                  </a:lnTo>
                  <a:lnTo>
                    <a:pt x="100" y="333"/>
                  </a:lnTo>
                  <a:lnTo>
                    <a:pt x="108" y="325"/>
                  </a:lnTo>
                  <a:lnTo>
                    <a:pt x="118" y="312"/>
                  </a:lnTo>
                  <a:lnTo>
                    <a:pt x="128" y="299"/>
                  </a:lnTo>
                  <a:lnTo>
                    <a:pt x="138" y="287"/>
                  </a:lnTo>
                  <a:lnTo>
                    <a:pt x="145" y="279"/>
                  </a:lnTo>
                  <a:lnTo>
                    <a:pt x="148" y="272"/>
                  </a:lnTo>
                  <a:lnTo>
                    <a:pt x="150" y="267"/>
                  </a:lnTo>
                  <a:lnTo>
                    <a:pt x="151" y="262"/>
                  </a:lnTo>
                  <a:lnTo>
                    <a:pt x="151" y="257"/>
                  </a:lnTo>
                  <a:lnTo>
                    <a:pt x="150" y="252"/>
                  </a:lnTo>
                  <a:lnTo>
                    <a:pt x="150" y="249"/>
                  </a:lnTo>
                  <a:lnTo>
                    <a:pt x="148" y="249"/>
                  </a:lnTo>
                  <a:lnTo>
                    <a:pt x="146" y="249"/>
                  </a:lnTo>
                  <a:lnTo>
                    <a:pt x="145" y="251"/>
                  </a:lnTo>
                  <a:lnTo>
                    <a:pt x="141" y="256"/>
                  </a:lnTo>
                  <a:lnTo>
                    <a:pt x="138" y="262"/>
                  </a:lnTo>
                  <a:lnTo>
                    <a:pt x="136" y="267"/>
                  </a:lnTo>
                  <a:lnTo>
                    <a:pt x="135" y="272"/>
                  </a:lnTo>
                  <a:lnTo>
                    <a:pt x="132" y="277"/>
                  </a:lnTo>
                  <a:lnTo>
                    <a:pt x="130" y="279"/>
                  </a:lnTo>
                  <a:lnTo>
                    <a:pt x="127" y="279"/>
                  </a:lnTo>
                  <a:lnTo>
                    <a:pt x="123" y="280"/>
                  </a:lnTo>
                  <a:lnTo>
                    <a:pt x="118" y="282"/>
                  </a:lnTo>
                  <a:lnTo>
                    <a:pt x="113" y="282"/>
                  </a:lnTo>
                  <a:lnTo>
                    <a:pt x="110" y="280"/>
                  </a:lnTo>
                  <a:lnTo>
                    <a:pt x="108" y="277"/>
                  </a:lnTo>
                  <a:lnTo>
                    <a:pt x="107" y="274"/>
                  </a:lnTo>
                  <a:lnTo>
                    <a:pt x="105" y="271"/>
                  </a:lnTo>
                  <a:lnTo>
                    <a:pt x="105" y="266"/>
                  </a:lnTo>
                  <a:lnTo>
                    <a:pt x="105" y="262"/>
                  </a:lnTo>
                  <a:lnTo>
                    <a:pt x="105" y="259"/>
                  </a:lnTo>
                  <a:lnTo>
                    <a:pt x="107" y="256"/>
                  </a:lnTo>
                  <a:lnTo>
                    <a:pt x="108" y="248"/>
                  </a:lnTo>
                  <a:lnTo>
                    <a:pt x="110" y="236"/>
                  </a:lnTo>
                  <a:lnTo>
                    <a:pt x="112" y="226"/>
                  </a:lnTo>
                  <a:lnTo>
                    <a:pt x="110" y="220"/>
                  </a:lnTo>
                  <a:lnTo>
                    <a:pt x="110" y="216"/>
                  </a:lnTo>
                  <a:lnTo>
                    <a:pt x="108" y="215"/>
                  </a:lnTo>
                  <a:lnTo>
                    <a:pt x="108" y="213"/>
                  </a:lnTo>
                  <a:lnTo>
                    <a:pt x="108" y="210"/>
                  </a:lnTo>
                  <a:lnTo>
                    <a:pt x="108" y="205"/>
                  </a:lnTo>
                  <a:lnTo>
                    <a:pt x="108" y="200"/>
                  </a:lnTo>
                  <a:lnTo>
                    <a:pt x="108" y="195"/>
                  </a:lnTo>
                  <a:lnTo>
                    <a:pt x="108" y="190"/>
                  </a:lnTo>
                  <a:lnTo>
                    <a:pt x="108" y="185"/>
                  </a:lnTo>
                  <a:lnTo>
                    <a:pt x="108" y="177"/>
                  </a:lnTo>
                  <a:lnTo>
                    <a:pt x="110" y="168"/>
                  </a:lnTo>
                  <a:lnTo>
                    <a:pt x="112" y="160"/>
                  </a:lnTo>
                  <a:lnTo>
                    <a:pt x="113" y="154"/>
                  </a:lnTo>
                  <a:lnTo>
                    <a:pt x="112" y="147"/>
                  </a:lnTo>
                  <a:lnTo>
                    <a:pt x="112" y="142"/>
                  </a:lnTo>
                  <a:lnTo>
                    <a:pt x="110" y="137"/>
                  </a:lnTo>
                  <a:lnTo>
                    <a:pt x="110" y="132"/>
                  </a:lnTo>
                  <a:lnTo>
                    <a:pt x="110" y="129"/>
                  </a:lnTo>
                  <a:lnTo>
                    <a:pt x="112" y="124"/>
                  </a:lnTo>
                  <a:lnTo>
                    <a:pt x="112" y="119"/>
                  </a:lnTo>
                  <a:lnTo>
                    <a:pt x="113" y="116"/>
                  </a:lnTo>
                  <a:lnTo>
                    <a:pt x="113" y="114"/>
                  </a:lnTo>
                  <a:lnTo>
                    <a:pt x="113" y="112"/>
                  </a:lnTo>
                  <a:lnTo>
                    <a:pt x="112" y="111"/>
                  </a:lnTo>
                  <a:lnTo>
                    <a:pt x="112" y="106"/>
                  </a:lnTo>
                  <a:lnTo>
                    <a:pt x="112" y="101"/>
                  </a:lnTo>
                  <a:lnTo>
                    <a:pt x="112" y="96"/>
                  </a:lnTo>
                  <a:lnTo>
                    <a:pt x="113" y="89"/>
                  </a:lnTo>
                  <a:lnTo>
                    <a:pt x="113" y="84"/>
                  </a:lnTo>
                  <a:lnTo>
                    <a:pt x="113" y="81"/>
                  </a:lnTo>
                  <a:lnTo>
                    <a:pt x="113" y="78"/>
                  </a:lnTo>
                  <a:lnTo>
                    <a:pt x="113" y="73"/>
                  </a:lnTo>
                  <a:lnTo>
                    <a:pt x="115" y="68"/>
                  </a:lnTo>
                  <a:lnTo>
                    <a:pt x="117" y="63"/>
                  </a:lnTo>
                  <a:lnTo>
                    <a:pt x="117" y="60"/>
                  </a:lnTo>
                  <a:lnTo>
                    <a:pt x="118" y="56"/>
                  </a:lnTo>
                  <a:lnTo>
                    <a:pt x="120" y="53"/>
                  </a:lnTo>
                  <a:lnTo>
                    <a:pt x="120" y="50"/>
                  </a:lnTo>
                  <a:lnTo>
                    <a:pt x="122" y="50"/>
                  </a:lnTo>
                  <a:lnTo>
                    <a:pt x="122" y="50"/>
                  </a:lnTo>
                  <a:lnTo>
                    <a:pt x="125" y="50"/>
                  </a:lnTo>
                  <a:lnTo>
                    <a:pt x="128" y="51"/>
                  </a:lnTo>
                  <a:lnTo>
                    <a:pt x="132" y="51"/>
                  </a:lnTo>
                  <a:lnTo>
                    <a:pt x="133" y="53"/>
                  </a:lnTo>
                  <a:lnTo>
                    <a:pt x="136" y="56"/>
                  </a:lnTo>
                  <a:lnTo>
                    <a:pt x="138" y="60"/>
                  </a:lnTo>
                  <a:lnTo>
                    <a:pt x="140" y="63"/>
                  </a:lnTo>
                  <a:lnTo>
                    <a:pt x="141" y="66"/>
                  </a:lnTo>
                  <a:lnTo>
                    <a:pt x="145" y="68"/>
                  </a:lnTo>
                  <a:lnTo>
                    <a:pt x="146" y="70"/>
                  </a:lnTo>
                  <a:lnTo>
                    <a:pt x="146" y="71"/>
                  </a:lnTo>
                  <a:lnTo>
                    <a:pt x="148" y="71"/>
                  </a:lnTo>
                  <a:lnTo>
                    <a:pt x="150" y="71"/>
                  </a:lnTo>
                  <a:lnTo>
                    <a:pt x="153" y="73"/>
                  </a:lnTo>
                  <a:lnTo>
                    <a:pt x="155" y="76"/>
                  </a:lnTo>
                  <a:lnTo>
                    <a:pt x="158" y="81"/>
                  </a:lnTo>
                  <a:lnTo>
                    <a:pt x="158" y="91"/>
                  </a:lnTo>
                  <a:lnTo>
                    <a:pt x="155" y="101"/>
                  </a:lnTo>
                  <a:lnTo>
                    <a:pt x="151" y="107"/>
                  </a:lnTo>
                  <a:lnTo>
                    <a:pt x="150" y="112"/>
                  </a:lnTo>
                  <a:lnTo>
                    <a:pt x="148" y="117"/>
                  </a:lnTo>
                  <a:lnTo>
                    <a:pt x="145" y="124"/>
                  </a:lnTo>
                  <a:lnTo>
                    <a:pt x="145" y="127"/>
                  </a:lnTo>
                  <a:lnTo>
                    <a:pt x="145" y="131"/>
                  </a:lnTo>
                  <a:lnTo>
                    <a:pt x="146" y="134"/>
                  </a:lnTo>
                  <a:lnTo>
                    <a:pt x="146" y="137"/>
                  </a:lnTo>
                  <a:lnTo>
                    <a:pt x="148" y="142"/>
                  </a:lnTo>
                  <a:lnTo>
                    <a:pt x="148" y="147"/>
                  </a:lnTo>
                  <a:lnTo>
                    <a:pt x="146" y="152"/>
                  </a:lnTo>
                  <a:lnTo>
                    <a:pt x="145" y="157"/>
                  </a:lnTo>
                  <a:lnTo>
                    <a:pt x="145" y="159"/>
                  </a:lnTo>
                  <a:lnTo>
                    <a:pt x="145" y="160"/>
                  </a:lnTo>
                  <a:lnTo>
                    <a:pt x="146" y="162"/>
                  </a:lnTo>
                  <a:lnTo>
                    <a:pt x="146" y="162"/>
                  </a:lnTo>
                  <a:lnTo>
                    <a:pt x="148" y="163"/>
                  </a:lnTo>
                  <a:lnTo>
                    <a:pt x="148" y="165"/>
                  </a:lnTo>
                  <a:lnTo>
                    <a:pt x="150" y="168"/>
                  </a:lnTo>
                  <a:lnTo>
                    <a:pt x="150" y="170"/>
                  </a:lnTo>
                  <a:lnTo>
                    <a:pt x="151" y="172"/>
                  </a:lnTo>
                  <a:lnTo>
                    <a:pt x="153" y="172"/>
                  </a:lnTo>
                  <a:lnTo>
                    <a:pt x="155" y="172"/>
                  </a:lnTo>
                  <a:lnTo>
                    <a:pt x="158" y="168"/>
                  </a:lnTo>
                  <a:lnTo>
                    <a:pt x="160" y="163"/>
                  </a:lnTo>
                  <a:lnTo>
                    <a:pt x="160" y="160"/>
                  </a:lnTo>
                  <a:lnTo>
                    <a:pt x="160" y="157"/>
                  </a:lnTo>
                  <a:lnTo>
                    <a:pt x="160" y="154"/>
                  </a:lnTo>
                  <a:lnTo>
                    <a:pt x="160" y="152"/>
                  </a:lnTo>
                  <a:lnTo>
                    <a:pt x="161" y="150"/>
                  </a:lnTo>
                  <a:lnTo>
                    <a:pt x="165" y="147"/>
                  </a:lnTo>
                  <a:lnTo>
                    <a:pt x="168" y="142"/>
                  </a:lnTo>
                  <a:lnTo>
                    <a:pt x="169" y="139"/>
                  </a:lnTo>
                  <a:lnTo>
                    <a:pt x="171" y="137"/>
                  </a:lnTo>
                  <a:lnTo>
                    <a:pt x="171" y="137"/>
                  </a:lnTo>
                  <a:lnTo>
                    <a:pt x="173" y="137"/>
                  </a:lnTo>
                  <a:lnTo>
                    <a:pt x="173" y="135"/>
                  </a:lnTo>
                  <a:lnTo>
                    <a:pt x="173" y="135"/>
                  </a:lnTo>
                  <a:lnTo>
                    <a:pt x="171" y="134"/>
                  </a:lnTo>
                  <a:lnTo>
                    <a:pt x="171" y="132"/>
                  </a:lnTo>
                  <a:lnTo>
                    <a:pt x="171" y="131"/>
                  </a:lnTo>
                  <a:lnTo>
                    <a:pt x="173" y="129"/>
                  </a:lnTo>
                  <a:lnTo>
                    <a:pt x="174" y="129"/>
                  </a:lnTo>
                  <a:lnTo>
                    <a:pt x="176" y="129"/>
                  </a:lnTo>
                  <a:lnTo>
                    <a:pt x="178" y="129"/>
                  </a:lnTo>
                  <a:lnTo>
                    <a:pt x="176" y="129"/>
                  </a:lnTo>
                  <a:lnTo>
                    <a:pt x="176" y="126"/>
                  </a:lnTo>
                  <a:lnTo>
                    <a:pt x="176" y="124"/>
                  </a:lnTo>
                  <a:lnTo>
                    <a:pt x="176" y="122"/>
                  </a:lnTo>
                  <a:lnTo>
                    <a:pt x="178" y="121"/>
                  </a:lnTo>
                  <a:lnTo>
                    <a:pt x="179" y="121"/>
                  </a:lnTo>
                  <a:lnTo>
                    <a:pt x="179" y="121"/>
                  </a:lnTo>
                  <a:lnTo>
                    <a:pt x="181" y="119"/>
                  </a:lnTo>
                  <a:lnTo>
                    <a:pt x="181" y="119"/>
                  </a:lnTo>
                  <a:lnTo>
                    <a:pt x="181" y="117"/>
                  </a:lnTo>
                  <a:lnTo>
                    <a:pt x="181" y="114"/>
                  </a:lnTo>
                  <a:lnTo>
                    <a:pt x="181" y="114"/>
                  </a:lnTo>
                  <a:lnTo>
                    <a:pt x="179" y="112"/>
                  </a:lnTo>
                  <a:lnTo>
                    <a:pt x="179" y="112"/>
                  </a:lnTo>
                  <a:lnTo>
                    <a:pt x="174" y="112"/>
                  </a:lnTo>
                  <a:lnTo>
                    <a:pt x="171" y="111"/>
                  </a:lnTo>
                  <a:lnTo>
                    <a:pt x="168" y="109"/>
                  </a:lnTo>
                  <a:lnTo>
                    <a:pt x="168" y="109"/>
                  </a:lnTo>
                  <a:lnTo>
                    <a:pt x="168" y="107"/>
                  </a:lnTo>
                  <a:lnTo>
                    <a:pt x="166" y="107"/>
                  </a:lnTo>
                  <a:lnTo>
                    <a:pt x="165" y="106"/>
                  </a:lnTo>
                  <a:lnTo>
                    <a:pt x="163" y="104"/>
                  </a:lnTo>
                  <a:lnTo>
                    <a:pt x="161" y="104"/>
                  </a:lnTo>
                  <a:lnTo>
                    <a:pt x="161" y="101"/>
                  </a:lnTo>
                  <a:lnTo>
                    <a:pt x="160" y="98"/>
                  </a:lnTo>
                  <a:lnTo>
                    <a:pt x="160" y="94"/>
                  </a:lnTo>
                  <a:lnTo>
                    <a:pt x="161" y="91"/>
                  </a:lnTo>
                  <a:lnTo>
                    <a:pt x="165" y="89"/>
                  </a:lnTo>
                  <a:lnTo>
                    <a:pt x="168" y="88"/>
                  </a:lnTo>
                  <a:lnTo>
                    <a:pt x="171" y="86"/>
                  </a:lnTo>
                  <a:lnTo>
                    <a:pt x="174" y="84"/>
                  </a:lnTo>
                  <a:lnTo>
                    <a:pt x="179" y="83"/>
                  </a:lnTo>
                  <a:lnTo>
                    <a:pt x="181" y="81"/>
                  </a:lnTo>
                  <a:lnTo>
                    <a:pt x="183" y="81"/>
                  </a:lnTo>
                  <a:lnTo>
                    <a:pt x="184" y="81"/>
                  </a:lnTo>
                  <a:lnTo>
                    <a:pt x="184" y="79"/>
                  </a:lnTo>
                  <a:lnTo>
                    <a:pt x="186" y="78"/>
                  </a:lnTo>
                  <a:lnTo>
                    <a:pt x="188" y="76"/>
                  </a:lnTo>
                  <a:lnTo>
                    <a:pt x="191" y="73"/>
                  </a:lnTo>
                  <a:lnTo>
                    <a:pt x="193" y="70"/>
                  </a:lnTo>
                  <a:lnTo>
                    <a:pt x="196" y="65"/>
                  </a:lnTo>
                  <a:lnTo>
                    <a:pt x="199" y="60"/>
                  </a:lnTo>
                  <a:lnTo>
                    <a:pt x="204" y="53"/>
                  </a:lnTo>
                  <a:lnTo>
                    <a:pt x="206" y="51"/>
                  </a:lnTo>
                  <a:lnTo>
                    <a:pt x="207" y="51"/>
                  </a:lnTo>
                  <a:lnTo>
                    <a:pt x="209" y="51"/>
                  </a:lnTo>
                  <a:lnTo>
                    <a:pt x="209" y="46"/>
                  </a:lnTo>
                  <a:lnTo>
                    <a:pt x="212" y="43"/>
                  </a:lnTo>
                  <a:lnTo>
                    <a:pt x="214" y="38"/>
                  </a:lnTo>
                  <a:lnTo>
                    <a:pt x="216" y="35"/>
                  </a:lnTo>
                  <a:lnTo>
                    <a:pt x="219" y="32"/>
                  </a:lnTo>
                  <a:lnTo>
                    <a:pt x="222" y="27"/>
                  </a:lnTo>
                  <a:lnTo>
                    <a:pt x="226" y="22"/>
                  </a:lnTo>
                  <a:lnTo>
                    <a:pt x="230" y="18"/>
                  </a:lnTo>
                  <a:lnTo>
                    <a:pt x="232" y="17"/>
                  </a:lnTo>
                  <a:lnTo>
                    <a:pt x="235" y="17"/>
                  </a:lnTo>
                  <a:lnTo>
                    <a:pt x="239" y="17"/>
                  </a:lnTo>
                  <a:lnTo>
                    <a:pt x="240" y="17"/>
                  </a:lnTo>
                  <a:lnTo>
                    <a:pt x="244" y="15"/>
                  </a:lnTo>
                  <a:lnTo>
                    <a:pt x="249" y="15"/>
                  </a:lnTo>
                  <a:lnTo>
                    <a:pt x="252" y="17"/>
                  </a:lnTo>
                  <a:lnTo>
                    <a:pt x="259" y="18"/>
                  </a:lnTo>
                  <a:lnTo>
                    <a:pt x="263" y="22"/>
                  </a:lnTo>
                  <a:lnTo>
                    <a:pt x="268" y="25"/>
                  </a:lnTo>
                  <a:lnTo>
                    <a:pt x="272" y="28"/>
                  </a:lnTo>
                  <a:lnTo>
                    <a:pt x="273" y="30"/>
                  </a:lnTo>
                  <a:lnTo>
                    <a:pt x="277" y="33"/>
                  </a:lnTo>
                  <a:lnTo>
                    <a:pt x="277" y="38"/>
                  </a:lnTo>
                  <a:lnTo>
                    <a:pt x="278" y="42"/>
                  </a:lnTo>
                  <a:lnTo>
                    <a:pt x="277" y="46"/>
                  </a:lnTo>
                  <a:lnTo>
                    <a:pt x="277" y="50"/>
                  </a:lnTo>
                  <a:lnTo>
                    <a:pt x="275" y="53"/>
                  </a:lnTo>
                  <a:lnTo>
                    <a:pt x="273" y="56"/>
                  </a:lnTo>
                  <a:lnTo>
                    <a:pt x="272" y="61"/>
                  </a:lnTo>
                  <a:lnTo>
                    <a:pt x="268" y="65"/>
                  </a:lnTo>
                  <a:lnTo>
                    <a:pt x="268" y="65"/>
                  </a:lnTo>
                  <a:lnTo>
                    <a:pt x="265" y="66"/>
                  </a:lnTo>
                  <a:lnTo>
                    <a:pt x="263" y="70"/>
                  </a:lnTo>
                  <a:lnTo>
                    <a:pt x="262" y="73"/>
                  </a:lnTo>
                  <a:lnTo>
                    <a:pt x="260" y="76"/>
                  </a:lnTo>
                  <a:lnTo>
                    <a:pt x="260" y="78"/>
                  </a:lnTo>
                  <a:lnTo>
                    <a:pt x="260" y="79"/>
                  </a:lnTo>
                  <a:lnTo>
                    <a:pt x="262" y="81"/>
                  </a:lnTo>
                  <a:lnTo>
                    <a:pt x="268" y="79"/>
                  </a:lnTo>
                  <a:lnTo>
                    <a:pt x="272" y="79"/>
                  </a:lnTo>
                  <a:lnTo>
                    <a:pt x="273" y="79"/>
                  </a:lnTo>
                  <a:lnTo>
                    <a:pt x="277" y="79"/>
                  </a:lnTo>
                  <a:lnTo>
                    <a:pt x="277" y="79"/>
                  </a:lnTo>
                  <a:lnTo>
                    <a:pt x="277" y="79"/>
                  </a:lnTo>
                  <a:lnTo>
                    <a:pt x="278" y="79"/>
                  </a:lnTo>
                  <a:lnTo>
                    <a:pt x="278" y="76"/>
                  </a:lnTo>
                  <a:lnTo>
                    <a:pt x="280" y="74"/>
                  </a:lnTo>
                  <a:lnTo>
                    <a:pt x="283" y="71"/>
                  </a:lnTo>
                  <a:lnTo>
                    <a:pt x="287" y="68"/>
                  </a:lnTo>
                  <a:lnTo>
                    <a:pt x="290" y="65"/>
                  </a:lnTo>
                  <a:lnTo>
                    <a:pt x="291" y="63"/>
                  </a:lnTo>
                  <a:lnTo>
                    <a:pt x="293" y="61"/>
                  </a:lnTo>
                  <a:lnTo>
                    <a:pt x="295" y="61"/>
                  </a:lnTo>
                  <a:lnTo>
                    <a:pt x="295" y="60"/>
                  </a:lnTo>
                  <a:lnTo>
                    <a:pt x="295" y="60"/>
                  </a:lnTo>
                  <a:lnTo>
                    <a:pt x="296" y="60"/>
                  </a:lnTo>
                  <a:lnTo>
                    <a:pt x="296" y="58"/>
                  </a:lnTo>
                  <a:lnTo>
                    <a:pt x="298" y="56"/>
                  </a:lnTo>
                  <a:lnTo>
                    <a:pt x="300" y="55"/>
                  </a:lnTo>
                  <a:lnTo>
                    <a:pt x="303" y="53"/>
                  </a:lnTo>
                  <a:lnTo>
                    <a:pt x="305" y="51"/>
                  </a:lnTo>
                  <a:lnTo>
                    <a:pt x="308" y="51"/>
                  </a:lnTo>
                  <a:lnTo>
                    <a:pt x="311" y="48"/>
                  </a:lnTo>
                  <a:lnTo>
                    <a:pt x="311" y="45"/>
                  </a:lnTo>
                  <a:lnTo>
                    <a:pt x="316" y="43"/>
                  </a:lnTo>
                  <a:lnTo>
                    <a:pt x="318" y="42"/>
                  </a:lnTo>
                  <a:lnTo>
                    <a:pt x="318" y="40"/>
                  </a:lnTo>
                  <a:lnTo>
                    <a:pt x="320" y="40"/>
                  </a:lnTo>
                  <a:lnTo>
                    <a:pt x="321" y="38"/>
                  </a:lnTo>
                  <a:lnTo>
                    <a:pt x="323" y="37"/>
                  </a:lnTo>
                  <a:lnTo>
                    <a:pt x="323" y="37"/>
                  </a:lnTo>
                  <a:lnTo>
                    <a:pt x="324" y="37"/>
                  </a:lnTo>
                  <a:lnTo>
                    <a:pt x="324" y="38"/>
                  </a:lnTo>
                  <a:lnTo>
                    <a:pt x="326" y="38"/>
                  </a:lnTo>
                  <a:lnTo>
                    <a:pt x="328" y="37"/>
                  </a:lnTo>
                  <a:lnTo>
                    <a:pt x="329" y="35"/>
                  </a:lnTo>
                  <a:lnTo>
                    <a:pt x="329" y="35"/>
                  </a:lnTo>
                  <a:lnTo>
                    <a:pt x="329" y="33"/>
                  </a:lnTo>
                  <a:lnTo>
                    <a:pt x="329" y="32"/>
                  </a:lnTo>
                  <a:lnTo>
                    <a:pt x="331" y="32"/>
                  </a:lnTo>
                  <a:lnTo>
                    <a:pt x="333" y="32"/>
                  </a:lnTo>
                  <a:lnTo>
                    <a:pt x="333" y="32"/>
                  </a:lnTo>
                  <a:lnTo>
                    <a:pt x="334" y="30"/>
                  </a:lnTo>
                  <a:lnTo>
                    <a:pt x="334" y="30"/>
                  </a:lnTo>
                  <a:lnTo>
                    <a:pt x="336" y="28"/>
                  </a:lnTo>
                  <a:lnTo>
                    <a:pt x="336" y="28"/>
                  </a:lnTo>
                  <a:lnTo>
                    <a:pt x="338" y="27"/>
                  </a:lnTo>
                  <a:lnTo>
                    <a:pt x="338" y="27"/>
                  </a:lnTo>
                  <a:lnTo>
                    <a:pt x="339" y="23"/>
                  </a:lnTo>
                  <a:lnTo>
                    <a:pt x="341" y="22"/>
                  </a:lnTo>
                  <a:lnTo>
                    <a:pt x="341" y="22"/>
                  </a:lnTo>
                  <a:lnTo>
                    <a:pt x="343" y="22"/>
                  </a:lnTo>
                  <a:lnTo>
                    <a:pt x="344" y="22"/>
                  </a:lnTo>
                  <a:lnTo>
                    <a:pt x="344" y="22"/>
                  </a:lnTo>
                  <a:lnTo>
                    <a:pt x="346" y="22"/>
                  </a:lnTo>
                  <a:lnTo>
                    <a:pt x="348" y="22"/>
                  </a:lnTo>
                  <a:lnTo>
                    <a:pt x="349" y="20"/>
                  </a:lnTo>
                  <a:lnTo>
                    <a:pt x="354" y="18"/>
                  </a:lnTo>
                  <a:lnTo>
                    <a:pt x="357" y="15"/>
                  </a:lnTo>
                  <a:lnTo>
                    <a:pt x="357" y="14"/>
                  </a:lnTo>
                  <a:lnTo>
                    <a:pt x="359" y="14"/>
                  </a:lnTo>
                  <a:lnTo>
                    <a:pt x="361" y="12"/>
                  </a:lnTo>
                  <a:lnTo>
                    <a:pt x="362" y="10"/>
                  </a:lnTo>
                  <a:lnTo>
                    <a:pt x="364" y="10"/>
                  </a:lnTo>
                  <a:lnTo>
                    <a:pt x="366" y="9"/>
                  </a:lnTo>
                  <a:lnTo>
                    <a:pt x="367" y="7"/>
                  </a:lnTo>
                  <a:lnTo>
                    <a:pt x="371" y="5"/>
                  </a:lnTo>
                  <a:lnTo>
                    <a:pt x="372" y="4"/>
                  </a:lnTo>
                  <a:lnTo>
                    <a:pt x="372" y="4"/>
                  </a:lnTo>
                  <a:lnTo>
                    <a:pt x="374" y="2"/>
                  </a:lnTo>
                  <a:lnTo>
                    <a:pt x="377"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9" name="Freeform 57"/>
            <p:cNvSpPr/>
            <p:nvPr/>
          </p:nvSpPr>
          <p:spPr bwMode="auto">
            <a:xfrm>
              <a:off x="4381501" y="3965576"/>
              <a:ext cx="174625" cy="217488"/>
            </a:xfrm>
            <a:custGeom>
              <a:avLst/>
              <a:gdLst>
                <a:gd name="T0" fmla="*/ 3 w 110"/>
                <a:gd name="T1" fmla="*/ 0 h 137"/>
                <a:gd name="T2" fmla="*/ 109 w 110"/>
                <a:gd name="T3" fmla="*/ 0 h 137"/>
                <a:gd name="T4" fmla="*/ 109 w 110"/>
                <a:gd name="T5" fmla="*/ 8 h 137"/>
                <a:gd name="T6" fmla="*/ 36 w 110"/>
                <a:gd name="T7" fmla="*/ 118 h 137"/>
                <a:gd name="T8" fmla="*/ 110 w 110"/>
                <a:gd name="T9" fmla="*/ 118 h 137"/>
                <a:gd name="T10" fmla="*/ 110 w 110"/>
                <a:gd name="T11" fmla="*/ 137 h 137"/>
                <a:gd name="T12" fmla="*/ 0 w 110"/>
                <a:gd name="T13" fmla="*/ 137 h 137"/>
                <a:gd name="T14" fmla="*/ 0 w 110"/>
                <a:gd name="T15" fmla="*/ 127 h 137"/>
                <a:gd name="T16" fmla="*/ 74 w 110"/>
                <a:gd name="T17" fmla="*/ 18 h 137"/>
                <a:gd name="T18" fmla="*/ 3 w 110"/>
                <a:gd name="T19" fmla="*/ 18 h 137"/>
                <a:gd name="T20" fmla="*/ 3 w 110"/>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37">
                  <a:moveTo>
                    <a:pt x="3" y="0"/>
                  </a:moveTo>
                  <a:lnTo>
                    <a:pt x="109" y="0"/>
                  </a:lnTo>
                  <a:lnTo>
                    <a:pt x="109" y="8"/>
                  </a:lnTo>
                  <a:lnTo>
                    <a:pt x="36" y="118"/>
                  </a:lnTo>
                  <a:lnTo>
                    <a:pt x="110" y="118"/>
                  </a:lnTo>
                  <a:lnTo>
                    <a:pt x="110" y="137"/>
                  </a:lnTo>
                  <a:lnTo>
                    <a:pt x="0" y="137"/>
                  </a:lnTo>
                  <a:lnTo>
                    <a:pt x="0" y="127"/>
                  </a:lnTo>
                  <a:lnTo>
                    <a:pt x="74" y="18"/>
                  </a:lnTo>
                  <a:lnTo>
                    <a:pt x="3" y="18"/>
                  </a:lnTo>
                  <a:lnTo>
                    <a:pt x="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0" name="Freeform 58"/>
            <p:cNvSpPr/>
            <p:nvPr/>
          </p:nvSpPr>
          <p:spPr bwMode="auto">
            <a:xfrm>
              <a:off x="4632326" y="3965576"/>
              <a:ext cx="177800" cy="217488"/>
            </a:xfrm>
            <a:custGeom>
              <a:avLst/>
              <a:gdLst>
                <a:gd name="T0" fmla="*/ 0 w 112"/>
                <a:gd name="T1" fmla="*/ 0 h 137"/>
                <a:gd name="T2" fmla="*/ 28 w 112"/>
                <a:gd name="T3" fmla="*/ 0 h 137"/>
                <a:gd name="T4" fmla="*/ 28 w 112"/>
                <a:gd name="T5" fmla="*/ 53 h 137"/>
                <a:gd name="T6" fmla="*/ 86 w 112"/>
                <a:gd name="T7" fmla="*/ 53 h 137"/>
                <a:gd name="T8" fmla="*/ 86 w 112"/>
                <a:gd name="T9" fmla="*/ 0 h 137"/>
                <a:gd name="T10" fmla="*/ 112 w 112"/>
                <a:gd name="T11" fmla="*/ 0 h 137"/>
                <a:gd name="T12" fmla="*/ 112 w 112"/>
                <a:gd name="T13" fmla="*/ 137 h 137"/>
                <a:gd name="T14" fmla="*/ 86 w 112"/>
                <a:gd name="T15" fmla="*/ 137 h 137"/>
                <a:gd name="T16" fmla="*/ 86 w 112"/>
                <a:gd name="T17" fmla="*/ 71 h 137"/>
                <a:gd name="T18" fmla="*/ 28 w 112"/>
                <a:gd name="T19" fmla="*/ 71 h 137"/>
                <a:gd name="T20" fmla="*/ 28 w 112"/>
                <a:gd name="T21" fmla="*/ 137 h 137"/>
                <a:gd name="T22" fmla="*/ 0 w 112"/>
                <a:gd name="T23" fmla="*/ 137 h 137"/>
                <a:gd name="T24" fmla="*/ 0 w 112"/>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37">
                  <a:moveTo>
                    <a:pt x="0" y="0"/>
                  </a:moveTo>
                  <a:lnTo>
                    <a:pt x="28" y="0"/>
                  </a:lnTo>
                  <a:lnTo>
                    <a:pt x="28" y="53"/>
                  </a:lnTo>
                  <a:lnTo>
                    <a:pt x="86" y="53"/>
                  </a:lnTo>
                  <a:lnTo>
                    <a:pt x="86" y="0"/>
                  </a:lnTo>
                  <a:lnTo>
                    <a:pt x="112" y="0"/>
                  </a:lnTo>
                  <a:lnTo>
                    <a:pt x="112" y="137"/>
                  </a:lnTo>
                  <a:lnTo>
                    <a:pt x="86" y="137"/>
                  </a:lnTo>
                  <a:lnTo>
                    <a:pt x="86" y="71"/>
                  </a:lnTo>
                  <a:lnTo>
                    <a:pt x="28" y="71"/>
                  </a:lnTo>
                  <a:lnTo>
                    <a:pt x="28"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1" name="Freeform 59"/>
            <p:cNvSpPr/>
            <p:nvPr/>
          </p:nvSpPr>
          <p:spPr bwMode="auto">
            <a:xfrm>
              <a:off x="4906963" y="3965576"/>
              <a:ext cx="131763" cy="217488"/>
            </a:xfrm>
            <a:custGeom>
              <a:avLst/>
              <a:gdLst>
                <a:gd name="T0" fmla="*/ 0 w 83"/>
                <a:gd name="T1" fmla="*/ 0 h 137"/>
                <a:gd name="T2" fmla="*/ 75 w 83"/>
                <a:gd name="T3" fmla="*/ 0 h 137"/>
                <a:gd name="T4" fmla="*/ 75 w 83"/>
                <a:gd name="T5" fmla="*/ 18 h 137"/>
                <a:gd name="T6" fmla="*/ 28 w 83"/>
                <a:gd name="T7" fmla="*/ 18 h 137"/>
                <a:gd name="T8" fmla="*/ 28 w 83"/>
                <a:gd name="T9" fmla="*/ 56 h 137"/>
                <a:gd name="T10" fmla="*/ 73 w 83"/>
                <a:gd name="T11" fmla="*/ 56 h 137"/>
                <a:gd name="T12" fmla="*/ 73 w 83"/>
                <a:gd name="T13" fmla="*/ 74 h 137"/>
                <a:gd name="T14" fmla="*/ 28 w 83"/>
                <a:gd name="T15" fmla="*/ 74 h 137"/>
                <a:gd name="T16" fmla="*/ 28 w 83"/>
                <a:gd name="T17" fmla="*/ 118 h 137"/>
                <a:gd name="T18" fmla="*/ 83 w 83"/>
                <a:gd name="T19" fmla="*/ 118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75" y="0"/>
                  </a:lnTo>
                  <a:lnTo>
                    <a:pt x="75" y="18"/>
                  </a:lnTo>
                  <a:lnTo>
                    <a:pt x="28" y="18"/>
                  </a:lnTo>
                  <a:lnTo>
                    <a:pt x="28" y="56"/>
                  </a:lnTo>
                  <a:lnTo>
                    <a:pt x="73" y="56"/>
                  </a:lnTo>
                  <a:lnTo>
                    <a:pt x="73" y="74"/>
                  </a:lnTo>
                  <a:lnTo>
                    <a:pt x="28" y="74"/>
                  </a:lnTo>
                  <a:lnTo>
                    <a:pt x="28" y="118"/>
                  </a:lnTo>
                  <a:lnTo>
                    <a:pt x="83" y="118"/>
                  </a:lnTo>
                  <a:lnTo>
                    <a:pt x="8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2" name="Freeform 60"/>
            <p:cNvSpPr/>
            <p:nvPr/>
          </p:nvSpPr>
          <p:spPr bwMode="auto">
            <a:xfrm>
              <a:off x="5099051" y="3965576"/>
              <a:ext cx="65088" cy="217488"/>
            </a:xfrm>
            <a:custGeom>
              <a:avLst/>
              <a:gdLst>
                <a:gd name="T0" fmla="*/ 13 w 41"/>
                <a:gd name="T1" fmla="*/ 0 h 137"/>
                <a:gd name="T2" fmla="*/ 41 w 41"/>
                <a:gd name="T3" fmla="*/ 0 h 137"/>
                <a:gd name="T4" fmla="*/ 41 w 41"/>
                <a:gd name="T5" fmla="*/ 84 h 137"/>
                <a:gd name="T6" fmla="*/ 41 w 41"/>
                <a:gd name="T7" fmla="*/ 90 h 137"/>
                <a:gd name="T8" fmla="*/ 41 w 41"/>
                <a:gd name="T9" fmla="*/ 97 h 137"/>
                <a:gd name="T10" fmla="*/ 39 w 41"/>
                <a:gd name="T11" fmla="*/ 102 h 137"/>
                <a:gd name="T12" fmla="*/ 39 w 41"/>
                <a:gd name="T13" fmla="*/ 105 h 137"/>
                <a:gd name="T14" fmla="*/ 38 w 41"/>
                <a:gd name="T15" fmla="*/ 112 h 137"/>
                <a:gd name="T16" fmla="*/ 38 w 41"/>
                <a:gd name="T17" fmla="*/ 117 h 137"/>
                <a:gd name="T18" fmla="*/ 34 w 41"/>
                <a:gd name="T19" fmla="*/ 120 h 137"/>
                <a:gd name="T20" fmla="*/ 26 w 41"/>
                <a:gd name="T21" fmla="*/ 130 h 137"/>
                <a:gd name="T22" fmla="*/ 15 w 41"/>
                <a:gd name="T23" fmla="*/ 135 h 137"/>
                <a:gd name="T24" fmla="*/ 0 w 41"/>
                <a:gd name="T25" fmla="*/ 137 h 137"/>
                <a:gd name="T26" fmla="*/ 0 w 41"/>
                <a:gd name="T27" fmla="*/ 120 h 137"/>
                <a:gd name="T28" fmla="*/ 1 w 41"/>
                <a:gd name="T29" fmla="*/ 120 h 137"/>
                <a:gd name="T30" fmla="*/ 5 w 41"/>
                <a:gd name="T31" fmla="*/ 118 h 137"/>
                <a:gd name="T32" fmla="*/ 6 w 41"/>
                <a:gd name="T33" fmla="*/ 117 h 137"/>
                <a:gd name="T34" fmla="*/ 10 w 41"/>
                <a:gd name="T35" fmla="*/ 115 h 137"/>
                <a:gd name="T36" fmla="*/ 11 w 41"/>
                <a:gd name="T37" fmla="*/ 112 h 137"/>
                <a:gd name="T38" fmla="*/ 13 w 41"/>
                <a:gd name="T39" fmla="*/ 107 h 137"/>
                <a:gd name="T40" fmla="*/ 13 w 41"/>
                <a:gd name="T41" fmla="*/ 100 h 137"/>
                <a:gd name="T42" fmla="*/ 13 w 41"/>
                <a:gd name="T43" fmla="*/ 97 h 137"/>
                <a:gd name="T44" fmla="*/ 13 w 41"/>
                <a:gd name="T45" fmla="*/ 95 h 137"/>
                <a:gd name="T46" fmla="*/ 13 w 41"/>
                <a:gd name="T47" fmla="*/ 90 h 137"/>
                <a:gd name="T48" fmla="*/ 13 w 41"/>
                <a:gd name="T49" fmla="*/ 87 h 137"/>
                <a:gd name="T50" fmla="*/ 13 w 41"/>
                <a:gd name="T5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137">
                  <a:moveTo>
                    <a:pt x="13" y="0"/>
                  </a:moveTo>
                  <a:lnTo>
                    <a:pt x="41" y="0"/>
                  </a:lnTo>
                  <a:lnTo>
                    <a:pt x="41" y="84"/>
                  </a:lnTo>
                  <a:lnTo>
                    <a:pt x="41" y="90"/>
                  </a:lnTo>
                  <a:lnTo>
                    <a:pt x="41" y="97"/>
                  </a:lnTo>
                  <a:lnTo>
                    <a:pt x="39" y="102"/>
                  </a:lnTo>
                  <a:lnTo>
                    <a:pt x="39" y="105"/>
                  </a:lnTo>
                  <a:lnTo>
                    <a:pt x="38" y="112"/>
                  </a:lnTo>
                  <a:lnTo>
                    <a:pt x="38" y="117"/>
                  </a:lnTo>
                  <a:lnTo>
                    <a:pt x="34" y="120"/>
                  </a:lnTo>
                  <a:lnTo>
                    <a:pt x="26" y="130"/>
                  </a:lnTo>
                  <a:lnTo>
                    <a:pt x="15" y="135"/>
                  </a:lnTo>
                  <a:lnTo>
                    <a:pt x="0" y="137"/>
                  </a:lnTo>
                  <a:lnTo>
                    <a:pt x="0" y="120"/>
                  </a:lnTo>
                  <a:lnTo>
                    <a:pt x="1" y="120"/>
                  </a:lnTo>
                  <a:lnTo>
                    <a:pt x="5" y="118"/>
                  </a:lnTo>
                  <a:lnTo>
                    <a:pt x="6" y="117"/>
                  </a:lnTo>
                  <a:lnTo>
                    <a:pt x="10" y="115"/>
                  </a:lnTo>
                  <a:lnTo>
                    <a:pt x="11" y="112"/>
                  </a:lnTo>
                  <a:lnTo>
                    <a:pt x="13" y="107"/>
                  </a:lnTo>
                  <a:lnTo>
                    <a:pt x="13" y="100"/>
                  </a:lnTo>
                  <a:lnTo>
                    <a:pt x="13" y="97"/>
                  </a:lnTo>
                  <a:lnTo>
                    <a:pt x="13" y="95"/>
                  </a:lnTo>
                  <a:lnTo>
                    <a:pt x="13" y="90"/>
                  </a:lnTo>
                  <a:lnTo>
                    <a:pt x="13" y="87"/>
                  </a:lnTo>
                  <a:lnTo>
                    <a:pt x="1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3" name="Rectangle 61"/>
            <p:cNvSpPr>
              <a:spLocks noChangeArrowheads="1"/>
            </p:cNvSpPr>
            <p:nvPr/>
          </p:nvSpPr>
          <p:spPr bwMode="auto">
            <a:xfrm>
              <a:off x="5260976" y="3965576"/>
              <a:ext cx="41275"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34" name="Freeform 62"/>
            <p:cNvSpPr>
              <a:spLocks noEditPoints="1"/>
            </p:cNvSpPr>
            <p:nvPr/>
          </p:nvSpPr>
          <p:spPr bwMode="auto">
            <a:xfrm>
              <a:off x="5373688" y="3965576"/>
              <a:ext cx="203200" cy="217488"/>
            </a:xfrm>
            <a:custGeom>
              <a:avLst/>
              <a:gdLst>
                <a:gd name="T0" fmla="*/ 63 w 128"/>
                <a:gd name="T1" fmla="*/ 31 h 137"/>
                <a:gd name="T2" fmla="*/ 63 w 128"/>
                <a:gd name="T3" fmla="*/ 33 h 137"/>
                <a:gd name="T4" fmla="*/ 43 w 128"/>
                <a:gd name="T5" fmla="*/ 82 h 137"/>
                <a:gd name="T6" fmla="*/ 82 w 128"/>
                <a:gd name="T7" fmla="*/ 82 h 137"/>
                <a:gd name="T8" fmla="*/ 63 w 128"/>
                <a:gd name="T9" fmla="*/ 31 h 137"/>
                <a:gd name="T10" fmla="*/ 56 w 128"/>
                <a:gd name="T11" fmla="*/ 0 h 137"/>
                <a:gd name="T12" fmla="*/ 77 w 128"/>
                <a:gd name="T13" fmla="*/ 0 h 137"/>
                <a:gd name="T14" fmla="*/ 128 w 128"/>
                <a:gd name="T15" fmla="*/ 137 h 137"/>
                <a:gd name="T16" fmla="*/ 99 w 128"/>
                <a:gd name="T17" fmla="*/ 137 h 137"/>
                <a:gd name="T18" fmla="*/ 87 w 128"/>
                <a:gd name="T19" fmla="*/ 99 h 137"/>
                <a:gd name="T20" fmla="*/ 38 w 128"/>
                <a:gd name="T21" fmla="*/ 99 h 137"/>
                <a:gd name="T22" fmla="*/ 23 w 128"/>
                <a:gd name="T23" fmla="*/ 137 h 137"/>
                <a:gd name="T24" fmla="*/ 0 w 128"/>
                <a:gd name="T25" fmla="*/ 137 h 137"/>
                <a:gd name="T26" fmla="*/ 56 w 128"/>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37">
                  <a:moveTo>
                    <a:pt x="63" y="31"/>
                  </a:moveTo>
                  <a:lnTo>
                    <a:pt x="63" y="33"/>
                  </a:lnTo>
                  <a:lnTo>
                    <a:pt x="43" y="82"/>
                  </a:lnTo>
                  <a:lnTo>
                    <a:pt x="82" y="82"/>
                  </a:lnTo>
                  <a:lnTo>
                    <a:pt x="63" y="31"/>
                  </a:lnTo>
                  <a:close/>
                  <a:moveTo>
                    <a:pt x="56" y="0"/>
                  </a:moveTo>
                  <a:lnTo>
                    <a:pt x="77" y="0"/>
                  </a:lnTo>
                  <a:lnTo>
                    <a:pt x="128" y="137"/>
                  </a:lnTo>
                  <a:lnTo>
                    <a:pt x="99" y="137"/>
                  </a:lnTo>
                  <a:lnTo>
                    <a:pt x="87" y="99"/>
                  </a:lnTo>
                  <a:lnTo>
                    <a:pt x="38" y="99"/>
                  </a:lnTo>
                  <a:lnTo>
                    <a:pt x="23" y="137"/>
                  </a:lnTo>
                  <a:lnTo>
                    <a:pt x="0" y="137"/>
                  </a:lnTo>
                  <a:lnTo>
                    <a:pt x="56"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5" name="Freeform 63"/>
            <p:cNvSpPr/>
            <p:nvPr/>
          </p:nvSpPr>
          <p:spPr bwMode="auto">
            <a:xfrm>
              <a:off x="5648326" y="3965576"/>
              <a:ext cx="182563" cy="217488"/>
            </a:xfrm>
            <a:custGeom>
              <a:avLst/>
              <a:gdLst>
                <a:gd name="T0" fmla="*/ 0 w 115"/>
                <a:gd name="T1" fmla="*/ 0 h 137"/>
                <a:gd name="T2" fmla="*/ 20 w 115"/>
                <a:gd name="T3" fmla="*/ 0 h 137"/>
                <a:gd name="T4" fmla="*/ 92 w 115"/>
                <a:gd name="T5" fmla="*/ 95 h 137"/>
                <a:gd name="T6" fmla="*/ 92 w 115"/>
                <a:gd name="T7" fmla="*/ 0 h 137"/>
                <a:gd name="T8" fmla="*/ 115 w 115"/>
                <a:gd name="T9" fmla="*/ 0 h 137"/>
                <a:gd name="T10" fmla="*/ 115 w 115"/>
                <a:gd name="T11" fmla="*/ 137 h 137"/>
                <a:gd name="T12" fmla="*/ 96 w 115"/>
                <a:gd name="T13" fmla="*/ 137 h 137"/>
                <a:gd name="T14" fmla="*/ 23 w 115"/>
                <a:gd name="T15" fmla="*/ 43 h 137"/>
                <a:gd name="T16" fmla="*/ 23 w 115"/>
                <a:gd name="T17" fmla="*/ 137 h 137"/>
                <a:gd name="T18" fmla="*/ 0 w 115"/>
                <a:gd name="T19" fmla="*/ 137 h 137"/>
                <a:gd name="T20" fmla="*/ 0 w 115"/>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37">
                  <a:moveTo>
                    <a:pt x="0" y="0"/>
                  </a:moveTo>
                  <a:lnTo>
                    <a:pt x="20" y="0"/>
                  </a:lnTo>
                  <a:lnTo>
                    <a:pt x="92" y="95"/>
                  </a:lnTo>
                  <a:lnTo>
                    <a:pt x="92" y="0"/>
                  </a:lnTo>
                  <a:lnTo>
                    <a:pt x="115" y="0"/>
                  </a:lnTo>
                  <a:lnTo>
                    <a:pt x="115" y="137"/>
                  </a:lnTo>
                  <a:lnTo>
                    <a:pt x="96" y="137"/>
                  </a:lnTo>
                  <a:lnTo>
                    <a:pt x="23" y="43"/>
                  </a:lnTo>
                  <a:lnTo>
                    <a:pt x="2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6" name="Freeform 64"/>
            <p:cNvSpPr/>
            <p:nvPr/>
          </p:nvSpPr>
          <p:spPr bwMode="auto">
            <a:xfrm>
              <a:off x="5915026" y="3962401"/>
              <a:ext cx="193675" cy="222250"/>
            </a:xfrm>
            <a:custGeom>
              <a:avLst/>
              <a:gdLst>
                <a:gd name="T0" fmla="*/ 78 w 122"/>
                <a:gd name="T1" fmla="*/ 0 h 140"/>
                <a:gd name="T2" fmla="*/ 99 w 122"/>
                <a:gd name="T3" fmla="*/ 2 h 140"/>
                <a:gd name="T4" fmla="*/ 119 w 122"/>
                <a:gd name="T5" fmla="*/ 10 h 140"/>
                <a:gd name="T6" fmla="*/ 109 w 122"/>
                <a:gd name="T7" fmla="*/ 27 h 140"/>
                <a:gd name="T8" fmla="*/ 96 w 122"/>
                <a:gd name="T9" fmla="*/ 22 h 140"/>
                <a:gd name="T10" fmla="*/ 81 w 122"/>
                <a:gd name="T11" fmla="*/ 20 h 140"/>
                <a:gd name="T12" fmla="*/ 60 w 122"/>
                <a:gd name="T13" fmla="*/ 23 h 140"/>
                <a:gd name="T14" fmla="*/ 43 w 122"/>
                <a:gd name="T15" fmla="*/ 33 h 140"/>
                <a:gd name="T16" fmla="*/ 33 w 122"/>
                <a:gd name="T17" fmla="*/ 50 h 140"/>
                <a:gd name="T18" fmla="*/ 30 w 122"/>
                <a:gd name="T19" fmla="*/ 69 h 140"/>
                <a:gd name="T20" fmla="*/ 33 w 122"/>
                <a:gd name="T21" fmla="*/ 91 h 140"/>
                <a:gd name="T22" fmla="*/ 43 w 122"/>
                <a:gd name="T23" fmla="*/ 107 h 140"/>
                <a:gd name="T24" fmla="*/ 58 w 122"/>
                <a:gd name="T25" fmla="*/ 117 h 140"/>
                <a:gd name="T26" fmla="*/ 78 w 122"/>
                <a:gd name="T27" fmla="*/ 120 h 140"/>
                <a:gd name="T28" fmla="*/ 83 w 122"/>
                <a:gd name="T29" fmla="*/ 120 h 140"/>
                <a:gd name="T30" fmla="*/ 89 w 122"/>
                <a:gd name="T31" fmla="*/ 120 h 140"/>
                <a:gd name="T32" fmla="*/ 96 w 122"/>
                <a:gd name="T33" fmla="*/ 119 h 140"/>
                <a:gd name="T34" fmla="*/ 96 w 122"/>
                <a:gd name="T35" fmla="*/ 76 h 140"/>
                <a:gd name="T36" fmla="*/ 122 w 122"/>
                <a:gd name="T37" fmla="*/ 76 h 140"/>
                <a:gd name="T38" fmla="*/ 122 w 122"/>
                <a:gd name="T39" fmla="*/ 132 h 140"/>
                <a:gd name="T40" fmla="*/ 98 w 122"/>
                <a:gd name="T41" fmla="*/ 139 h 140"/>
                <a:gd name="T42" fmla="*/ 76 w 122"/>
                <a:gd name="T43" fmla="*/ 140 h 140"/>
                <a:gd name="T44" fmla="*/ 55 w 122"/>
                <a:gd name="T45" fmla="*/ 139 h 140"/>
                <a:gd name="T46" fmla="*/ 36 w 122"/>
                <a:gd name="T47" fmla="*/ 132 h 140"/>
                <a:gd name="T48" fmla="*/ 22 w 122"/>
                <a:gd name="T49" fmla="*/ 120 h 140"/>
                <a:gd name="T50" fmla="*/ 10 w 122"/>
                <a:gd name="T51" fmla="*/ 106 h 140"/>
                <a:gd name="T52" fmla="*/ 2 w 122"/>
                <a:gd name="T53" fmla="*/ 89 h 140"/>
                <a:gd name="T54" fmla="*/ 0 w 122"/>
                <a:gd name="T55" fmla="*/ 71 h 140"/>
                <a:gd name="T56" fmla="*/ 2 w 122"/>
                <a:gd name="T57" fmla="*/ 51 h 140"/>
                <a:gd name="T58" fmla="*/ 10 w 122"/>
                <a:gd name="T59" fmla="*/ 35 h 140"/>
                <a:gd name="T60" fmla="*/ 22 w 122"/>
                <a:gd name="T61" fmla="*/ 20 h 140"/>
                <a:gd name="T62" fmla="*/ 38 w 122"/>
                <a:gd name="T63" fmla="*/ 8 h 140"/>
                <a:gd name="T64" fmla="*/ 56 w 122"/>
                <a:gd name="T65" fmla="*/ 2 h 140"/>
                <a:gd name="T66" fmla="*/ 78 w 122"/>
                <a:gd name="T6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140">
                  <a:moveTo>
                    <a:pt x="78" y="0"/>
                  </a:moveTo>
                  <a:lnTo>
                    <a:pt x="99" y="2"/>
                  </a:lnTo>
                  <a:lnTo>
                    <a:pt x="119" y="10"/>
                  </a:lnTo>
                  <a:lnTo>
                    <a:pt x="109" y="27"/>
                  </a:lnTo>
                  <a:lnTo>
                    <a:pt x="96" y="22"/>
                  </a:lnTo>
                  <a:lnTo>
                    <a:pt x="81" y="20"/>
                  </a:lnTo>
                  <a:lnTo>
                    <a:pt x="60" y="23"/>
                  </a:lnTo>
                  <a:lnTo>
                    <a:pt x="43" y="33"/>
                  </a:lnTo>
                  <a:lnTo>
                    <a:pt x="33" y="50"/>
                  </a:lnTo>
                  <a:lnTo>
                    <a:pt x="30" y="69"/>
                  </a:lnTo>
                  <a:lnTo>
                    <a:pt x="33" y="91"/>
                  </a:lnTo>
                  <a:lnTo>
                    <a:pt x="43" y="107"/>
                  </a:lnTo>
                  <a:lnTo>
                    <a:pt x="58" y="117"/>
                  </a:lnTo>
                  <a:lnTo>
                    <a:pt x="78" y="120"/>
                  </a:lnTo>
                  <a:lnTo>
                    <a:pt x="83" y="120"/>
                  </a:lnTo>
                  <a:lnTo>
                    <a:pt x="89" y="120"/>
                  </a:lnTo>
                  <a:lnTo>
                    <a:pt x="96" y="119"/>
                  </a:lnTo>
                  <a:lnTo>
                    <a:pt x="96" y="76"/>
                  </a:lnTo>
                  <a:lnTo>
                    <a:pt x="122" y="76"/>
                  </a:lnTo>
                  <a:lnTo>
                    <a:pt x="122" y="132"/>
                  </a:lnTo>
                  <a:lnTo>
                    <a:pt x="98" y="139"/>
                  </a:lnTo>
                  <a:lnTo>
                    <a:pt x="76" y="140"/>
                  </a:lnTo>
                  <a:lnTo>
                    <a:pt x="55" y="139"/>
                  </a:lnTo>
                  <a:lnTo>
                    <a:pt x="36" y="132"/>
                  </a:lnTo>
                  <a:lnTo>
                    <a:pt x="22" y="120"/>
                  </a:lnTo>
                  <a:lnTo>
                    <a:pt x="10" y="106"/>
                  </a:lnTo>
                  <a:lnTo>
                    <a:pt x="2" y="89"/>
                  </a:lnTo>
                  <a:lnTo>
                    <a:pt x="0" y="71"/>
                  </a:lnTo>
                  <a:lnTo>
                    <a:pt x="2" y="51"/>
                  </a:lnTo>
                  <a:lnTo>
                    <a:pt x="10" y="35"/>
                  </a:lnTo>
                  <a:lnTo>
                    <a:pt x="22" y="20"/>
                  </a:lnTo>
                  <a:lnTo>
                    <a:pt x="38" y="8"/>
                  </a:lnTo>
                  <a:lnTo>
                    <a:pt x="56" y="2"/>
                  </a:lnTo>
                  <a:lnTo>
                    <a:pt x="7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7" name="Freeform 65"/>
            <p:cNvSpPr/>
            <p:nvPr/>
          </p:nvSpPr>
          <p:spPr bwMode="auto">
            <a:xfrm>
              <a:off x="6451601" y="3965576"/>
              <a:ext cx="180975" cy="217488"/>
            </a:xfrm>
            <a:custGeom>
              <a:avLst/>
              <a:gdLst>
                <a:gd name="T0" fmla="*/ 0 w 114"/>
                <a:gd name="T1" fmla="*/ 0 h 137"/>
                <a:gd name="T2" fmla="*/ 18 w 114"/>
                <a:gd name="T3" fmla="*/ 0 h 137"/>
                <a:gd name="T4" fmla="*/ 91 w 114"/>
                <a:gd name="T5" fmla="*/ 95 h 137"/>
                <a:gd name="T6" fmla="*/ 91 w 114"/>
                <a:gd name="T7" fmla="*/ 0 h 137"/>
                <a:gd name="T8" fmla="*/ 114 w 114"/>
                <a:gd name="T9" fmla="*/ 0 h 137"/>
                <a:gd name="T10" fmla="*/ 114 w 114"/>
                <a:gd name="T11" fmla="*/ 137 h 137"/>
                <a:gd name="T12" fmla="*/ 96 w 114"/>
                <a:gd name="T13" fmla="*/ 137 h 137"/>
                <a:gd name="T14" fmla="*/ 22 w 114"/>
                <a:gd name="T15" fmla="*/ 43 h 137"/>
                <a:gd name="T16" fmla="*/ 22 w 114"/>
                <a:gd name="T17" fmla="*/ 137 h 137"/>
                <a:gd name="T18" fmla="*/ 0 w 114"/>
                <a:gd name="T19" fmla="*/ 137 h 137"/>
                <a:gd name="T20" fmla="*/ 0 w 114"/>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37">
                  <a:moveTo>
                    <a:pt x="0" y="0"/>
                  </a:moveTo>
                  <a:lnTo>
                    <a:pt x="18" y="0"/>
                  </a:lnTo>
                  <a:lnTo>
                    <a:pt x="91" y="95"/>
                  </a:lnTo>
                  <a:lnTo>
                    <a:pt x="91" y="0"/>
                  </a:lnTo>
                  <a:lnTo>
                    <a:pt x="114" y="0"/>
                  </a:lnTo>
                  <a:lnTo>
                    <a:pt x="114" y="137"/>
                  </a:lnTo>
                  <a:lnTo>
                    <a:pt x="96" y="137"/>
                  </a:lnTo>
                  <a:lnTo>
                    <a:pt x="22" y="43"/>
                  </a:lnTo>
                  <a:lnTo>
                    <a:pt x="22"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8" name="Freeform 66"/>
            <p:cNvSpPr>
              <a:spLocks noEditPoints="1"/>
            </p:cNvSpPr>
            <p:nvPr/>
          </p:nvSpPr>
          <p:spPr bwMode="auto">
            <a:xfrm>
              <a:off x="6716713" y="3962401"/>
              <a:ext cx="217488" cy="222250"/>
            </a:xfrm>
            <a:custGeom>
              <a:avLst/>
              <a:gdLst>
                <a:gd name="T0" fmla="*/ 67 w 137"/>
                <a:gd name="T1" fmla="*/ 20 h 140"/>
                <a:gd name="T2" fmla="*/ 51 w 137"/>
                <a:gd name="T3" fmla="*/ 23 h 140"/>
                <a:gd name="T4" fmla="*/ 39 w 137"/>
                <a:gd name="T5" fmla="*/ 36 h 140"/>
                <a:gd name="T6" fmla="*/ 31 w 137"/>
                <a:gd name="T7" fmla="*/ 51 h 140"/>
                <a:gd name="T8" fmla="*/ 30 w 137"/>
                <a:gd name="T9" fmla="*/ 71 h 140"/>
                <a:gd name="T10" fmla="*/ 31 w 137"/>
                <a:gd name="T11" fmla="*/ 89 h 140"/>
                <a:gd name="T12" fmla="*/ 39 w 137"/>
                <a:gd name="T13" fmla="*/ 106 h 140"/>
                <a:gd name="T14" fmla="*/ 51 w 137"/>
                <a:gd name="T15" fmla="*/ 117 h 140"/>
                <a:gd name="T16" fmla="*/ 69 w 137"/>
                <a:gd name="T17" fmla="*/ 120 h 140"/>
                <a:gd name="T18" fmla="*/ 84 w 137"/>
                <a:gd name="T19" fmla="*/ 117 h 140"/>
                <a:gd name="T20" fmla="*/ 97 w 137"/>
                <a:gd name="T21" fmla="*/ 107 h 140"/>
                <a:gd name="T22" fmla="*/ 105 w 137"/>
                <a:gd name="T23" fmla="*/ 92 h 140"/>
                <a:gd name="T24" fmla="*/ 107 w 137"/>
                <a:gd name="T25" fmla="*/ 71 h 140"/>
                <a:gd name="T26" fmla="*/ 105 w 137"/>
                <a:gd name="T27" fmla="*/ 50 h 140"/>
                <a:gd name="T28" fmla="*/ 97 w 137"/>
                <a:gd name="T29" fmla="*/ 33 h 140"/>
                <a:gd name="T30" fmla="*/ 84 w 137"/>
                <a:gd name="T31" fmla="*/ 23 h 140"/>
                <a:gd name="T32" fmla="*/ 69 w 137"/>
                <a:gd name="T33" fmla="*/ 20 h 140"/>
                <a:gd name="T34" fmla="*/ 67 w 137"/>
                <a:gd name="T35" fmla="*/ 20 h 140"/>
                <a:gd name="T36" fmla="*/ 69 w 137"/>
                <a:gd name="T37" fmla="*/ 0 h 140"/>
                <a:gd name="T38" fmla="*/ 69 w 137"/>
                <a:gd name="T39" fmla="*/ 0 h 140"/>
                <a:gd name="T40" fmla="*/ 87 w 137"/>
                <a:gd name="T41" fmla="*/ 2 h 140"/>
                <a:gd name="T42" fmla="*/ 104 w 137"/>
                <a:gd name="T43" fmla="*/ 8 h 140"/>
                <a:gd name="T44" fmla="*/ 117 w 137"/>
                <a:gd name="T45" fmla="*/ 20 h 140"/>
                <a:gd name="T46" fmla="*/ 128 w 137"/>
                <a:gd name="T47" fmla="*/ 35 h 140"/>
                <a:gd name="T48" fmla="*/ 135 w 137"/>
                <a:gd name="T49" fmla="*/ 50 h 140"/>
                <a:gd name="T50" fmla="*/ 137 w 137"/>
                <a:gd name="T51" fmla="*/ 69 h 140"/>
                <a:gd name="T52" fmla="*/ 135 w 137"/>
                <a:gd name="T53" fmla="*/ 89 h 140"/>
                <a:gd name="T54" fmla="*/ 128 w 137"/>
                <a:gd name="T55" fmla="*/ 106 h 140"/>
                <a:gd name="T56" fmla="*/ 119 w 137"/>
                <a:gd name="T57" fmla="*/ 120 h 140"/>
                <a:gd name="T58" fmla="*/ 104 w 137"/>
                <a:gd name="T59" fmla="*/ 132 h 140"/>
                <a:gd name="T60" fmla="*/ 87 w 137"/>
                <a:gd name="T61" fmla="*/ 139 h 140"/>
                <a:gd name="T62" fmla="*/ 69 w 137"/>
                <a:gd name="T63" fmla="*/ 140 h 140"/>
                <a:gd name="T64" fmla="*/ 49 w 137"/>
                <a:gd name="T65" fmla="*/ 139 h 140"/>
                <a:gd name="T66" fmla="*/ 33 w 137"/>
                <a:gd name="T67" fmla="*/ 132 h 140"/>
                <a:gd name="T68" fmla="*/ 20 w 137"/>
                <a:gd name="T69" fmla="*/ 120 h 140"/>
                <a:gd name="T70" fmla="*/ 8 w 137"/>
                <a:gd name="T71" fmla="*/ 106 h 140"/>
                <a:gd name="T72" fmla="*/ 1 w 137"/>
                <a:gd name="T73" fmla="*/ 89 h 140"/>
                <a:gd name="T74" fmla="*/ 0 w 137"/>
                <a:gd name="T75" fmla="*/ 69 h 140"/>
                <a:gd name="T76" fmla="*/ 3 w 137"/>
                <a:gd name="T77" fmla="*/ 50 h 140"/>
                <a:gd name="T78" fmla="*/ 10 w 137"/>
                <a:gd name="T79" fmla="*/ 33 h 140"/>
                <a:gd name="T80" fmla="*/ 20 w 137"/>
                <a:gd name="T81" fmla="*/ 20 h 140"/>
                <a:gd name="T82" fmla="*/ 34 w 137"/>
                <a:gd name="T83" fmla="*/ 8 h 140"/>
                <a:gd name="T84" fmla="*/ 49 w 137"/>
                <a:gd name="T85" fmla="*/ 2 h 140"/>
                <a:gd name="T86" fmla="*/ 69 w 137"/>
                <a:gd name="T8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 h="140">
                  <a:moveTo>
                    <a:pt x="67" y="20"/>
                  </a:moveTo>
                  <a:lnTo>
                    <a:pt x="51" y="23"/>
                  </a:lnTo>
                  <a:lnTo>
                    <a:pt x="39" y="36"/>
                  </a:lnTo>
                  <a:lnTo>
                    <a:pt x="31" y="51"/>
                  </a:lnTo>
                  <a:lnTo>
                    <a:pt x="30" y="71"/>
                  </a:lnTo>
                  <a:lnTo>
                    <a:pt x="31" y="89"/>
                  </a:lnTo>
                  <a:lnTo>
                    <a:pt x="39" y="106"/>
                  </a:lnTo>
                  <a:lnTo>
                    <a:pt x="51" y="117"/>
                  </a:lnTo>
                  <a:lnTo>
                    <a:pt x="69" y="120"/>
                  </a:lnTo>
                  <a:lnTo>
                    <a:pt x="84" y="117"/>
                  </a:lnTo>
                  <a:lnTo>
                    <a:pt x="97" y="107"/>
                  </a:lnTo>
                  <a:lnTo>
                    <a:pt x="105" y="92"/>
                  </a:lnTo>
                  <a:lnTo>
                    <a:pt x="107" y="71"/>
                  </a:lnTo>
                  <a:lnTo>
                    <a:pt x="105" y="50"/>
                  </a:lnTo>
                  <a:lnTo>
                    <a:pt x="97" y="33"/>
                  </a:lnTo>
                  <a:lnTo>
                    <a:pt x="84" y="23"/>
                  </a:lnTo>
                  <a:lnTo>
                    <a:pt x="69" y="20"/>
                  </a:lnTo>
                  <a:lnTo>
                    <a:pt x="67" y="20"/>
                  </a:lnTo>
                  <a:close/>
                  <a:moveTo>
                    <a:pt x="69" y="0"/>
                  </a:moveTo>
                  <a:lnTo>
                    <a:pt x="69" y="0"/>
                  </a:lnTo>
                  <a:lnTo>
                    <a:pt x="87" y="2"/>
                  </a:lnTo>
                  <a:lnTo>
                    <a:pt x="104" y="8"/>
                  </a:lnTo>
                  <a:lnTo>
                    <a:pt x="117" y="20"/>
                  </a:lnTo>
                  <a:lnTo>
                    <a:pt x="128" y="35"/>
                  </a:lnTo>
                  <a:lnTo>
                    <a:pt x="135" y="50"/>
                  </a:lnTo>
                  <a:lnTo>
                    <a:pt x="137" y="69"/>
                  </a:lnTo>
                  <a:lnTo>
                    <a:pt x="135" y="89"/>
                  </a:lnTo>
                  <a:lnTo>
                    <a:pt x="128" y="106"/>
                  </a:lnTo>
                  <a:lnTo>
                    <a:pt x="119" y="120"/>
                  </a:lnTo>
                  <a:lnTo>
                    <a:pt x="104" y="132"/>
                  </a:lnTo>
                  <a:lnTo>
                    <a:pt x="87" y="139"/>
                  </a:lnTo>
                  <a:lnTo>
                    <a:pt x="69" y="140"/>
                  </a:lnTo>
                  <a:lnTo>
                    <a:pt x="49" y="139"/>
                  </a:lnTo>
                  <a:lnTo>
                    <a:pt x="33" y="132"/>
                  </a:lnTo>
                  <a:lnTo>
                    <a:pt x="20" y="120"/>
                  </a:lnTo>
                  <a:lnTo>
                    <a:pt x="8" y="106"/>
                  </a:lnTo>
                  <a:lnTo>
                    <a:pt x="1" y="89"/>
                  </a:lnTo>
                  <a:lnTo>
                    <a:pt x="0" y="69"/>
                  </a:lnTo>
                  <a:lnTo>
                    <a:pt x="3" y="50"/>
                  </a:lnTo>
                  <a:lnTo>
                    <a:pt x="10" y="33"/>
                  </a:lnTo>
                  <a:lnTo>
                    <a:pt x="20" y="20"/>
                  </a:lnTo>
                  <a:lnTo>
                    <a:pt x="34" y="8"/>
                  </a:lnTo>
                  <a:lnTo>
                    <a:pt x="49" y="2"/>
                  </a:lnTo>
                  <a:lnTo>
                    <a:pt x="69"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9" name="Freeform 67"/>
            <p:cNvSpPr>
              <a:spLocks noEditPoints="1"/>
            </p:cNvSpPr>
            <p:nvPr/>
          </p:nvSpPr>
          <p:spPr bwMode="auto">
            <a:xfrm>
              <a:off x="7019926" y="3965576"/>
              <a:ext cx="160338" cy="219075"/>
            </a:xfrm>
            <a:custGeom>
              <a:avLst/>
              <a:gdLst>
                <a:gd name="T0" fmla="*/ 27 w 101"/>
                <a:gd name="T1" fmla="*/ 18 h 138"/>
                <a:gd name="T2" fmla="*/ 27 w 101"/>
                <a:gd name="T3" fmla="*/ 64 h 138"/>
                <a:gd name="T4" fmla="*/ 35 w 101"/>
                <a:gd name="T5" fmla="*/ 64 h 138"/>
                <a:gd name="T6" fmla="*/ 41 w 101"/>
                <a:gd name="T7" fmla="*/ 64 h 138"/>
                <a:gd name="T8" fmla="*/ 45 w 101"/>
                <a:gd name="T9" fmla="*/ 64 h 138"/>
                <a:gd name="T10" fmla="*/ 51 w 101"/>
                <a:gd name="T11" fmla="*/ 61 h 138"/>
                <a:gd name="T12" fmla="*/ 56 w 101"/>
                <a:gd name="T13" fmla="*/ 58 h 138"/>
                <a:gd name="T14" fmla="*/ 59 w 101"/>
                <a:gd name="T15" fmla="*/ 53 h 138"/>
                <a:gd name="T16" fmla="*/ 63 w 101"/>
                <a:gd name="T17" fmla="*/ 46 h 138"/>
                <a:gd name="T18" fmla="*/ 63 w 101"/>
                <a:gd name="T19" fmla="*/ 39 h 138"/>
                <a:gd name="T20" fmla="*/ 63 w 101"/>
                <a:gd name="T21" fmla="*/ 31 h 138"/>
                <a:gd name="T22" fmla="*/ 59 w 101"/>
                <a:gd name="T23" fmla="*/ 26 h 138"/>
                <a:gd name="T24" fmla="*/ 56 w 101"/>
                <a:gd name="T25" fmla="*/ 21 h 138"/>
                <a:gd name="T26" fmla="*/ 51 w 101"/>
                <a:gd name="T27" fmla="*/ 20 h 138"/>
                <a:gd name="T28" fmla="*/ 45 w 101"/>
                <a:gd name="T29" fmla="*/ 18 h 138"/>
                <a:gd name="T30" fmla="*/ 41 w 101"/>
                <a:gd name="T31" fmla="*/ 18 h 138"/>
                <a:gd name="T32" fmla="*/ 38 w 101"/>
                <a:gd name="T33" fmla="*/ 18 h 138"/>
                <a:gd name="T34" fmla="*/ 27 w 101"/>
                <a:gd name="T35" fmla="*/ 18 h 138"/>
                <a:gd name="T36" fmla="*/ 0 w 101"/>
                <a:gd name="T37" fmla="*/ 0 h 138"/>
                <a:gd name="T38" fmla="*/ 40 w 101"/>
                <a:gd name="T39" fmla="*/ 0 h 138"/>
                <a:gd name="T40" fmla="*/ 43 w 101"/>
                <a:gd name="T41" fmla="*/ 0 h 138"/>
                <a:gd name="T42" fmla="*/ 45 w 101"/>
                <a:gd name="T43" fmla="*/ 0 h 138"/>
                <a:gd name="T44" fmla="*/ 51 w 101"/>
                <a:gd name="T45" fmla="*/ 0 h 138"/>
                <a:gd name="T46" fmla="*/ 55 w 101"/>
                <a:gd name="T47" fmla="*/ 0 h 138"/>
                <a:gd name="T48" fmla="*/ 58 w 101"/>
                <a:gd name="T49" fmla="*/ 1 h 138"/>
                <a:gd name="T50" fmla="*/ 66 w 101"/>
                <a:gd name="T51" fmla="*/ 3 h 138"/>
                <a:gd name="T52" fmla="*/ 71 w 101"/>
                <a:gd name="T53" fmla="*/ 5 h 138"/>
                <a:gd name="T54" fmla="*/ 76 w 101"/>
                <a:gd name="T55" fmla="*/ 8 h 138"/>
                <a:gd name="T56" fmla="*/ 88 w 101"/>
                <a:gd name="T57" fmla="*/ 20 h 138"/>
                <a:gd name="T58" fmla="*/ 91 w 101"/>
                <a:gd name="T59" fmla="*/ 38 h 138"/>
                <a:gd name="T60" fmla="*/ 88 w 101"/>
                <a:gd name="T61" fmla="*/ 53 h 138"/>
                <a:gd name="T62" fmla="*/ 79 w 101"/>
                <a:gd name="T63" fmla="*/ 66 h 138"/>
                <a:gd name="T64" fmla="*/ 66 w 101"/>
                <a:gd name="T65" fmla="*/ 76 h 138"/>
                <a:gd name="T66" fmla="*/ 101 w 101"/>
                <a:gd name="T67" fmla="*/ 133 h 138"/>
                <a:gd name="T68" fmla="*/ 73 w 101"/>
                <a:gd name="T69" fmla="*/ 138 h 138"/>
                <a:gd name="T70" fmla="*/ 45 w 101"/>
                <a:gd name="T71" fmla="*/ 86 h 138"/>
                <a:gd name="T72" fmla="*/ 43 w 101"/>
                <a:gd name="T73" fmla="*/ 82 h 138"/>
                <a:gd name="T74" fmla="*/ 27 w 101"/>
                <a:gd name="T75" fmla="*/ 82 h 138"/>
                <a:gd name="T76" fmla="*/ 27 w 101"/>
                <a:gd name="T77" fmla="*/ 137 h 138"/>
                <a:gd name="T78" fmla="*/ 0 w 101"/>
                <a:gd name="T79" fmla="*/ 137 h 138"/>
                <a:gd name="T80" fmla="*/ 0 w 101"/>
                <a:gd name="T8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38">
                  <a:moveTo>
                    <a:pt x="27" y="18"/>
                  </a:moveTo>
                  <a:lnTo>
                    <a:pt x="27" y="64"/>
                  </a:lnTo>
                  <a:lnTo>
                    <a:pt x="35" y="64"/>
                  </a:lnTo>
                  <a:lnTo>
                    <a:pt x="41" y="64"/>
                  </a:lnTo>
                  <a:lnTo>
                    <a:pt x="45" y="64"/>
                  </a:lnTo>
                  <a:lnTo>
                    <a:pt x="51" y="61"/>
                  </a:lnTo>
                  <a:lnTo>
                    <a:pt x="56" y="58"/>
                  </a:lnTo>
                  <a:lnTo>
                    <a:pt x="59" y="53"/>
                  </a:lnTo>
                  <a:lnTo>
                    <a:pt x="63" y="46"/>
                  </a:lnTo>
                  <a:lnTo>
                    <a:pt x="63" y="39"/>
                  </a:lnTo>
                  <a:lnTo>
                    <a:pt x="63" y="31"/>
                  </a:lnTo>
                  <a:lnTo>
                    <a:pt x="59" y="26"/>
                  </a:lnTo>
                  <a:lnTo>
                    <a:pt x="56" y="21"/>
                  </a:lnTo>
                  <a:lnTo>
                    <a:pt x="51" y="20"/>
                  </a:lnTo>
                  <a:lnTo>
                    <a:pt x="45" y="18"/>
                  </a:lnTo>
                  <a:lnTo>
                    <a:pt x="41" y="18"/>
                  </a:lnTo>
                  <a:lnTo>
                    <a:pt x="38" y="18"/>
                  </a:lnTo>
                  <a:lnTo>
                    <a:pt x="27" y="18"/>
                  </a:lnTo>
                  <a:close/>
                  <a:moveTo>
                    <a:pt x="0" y="0"/>
                  </a:moveTo>
                  <a:lnTo>
                    <a:pt x="40" y="0"/>
                  </a:lnTo>
                  <a:lnTo>
                    <a:pt x="43" y="0"/>
                  </a:lnTo>
                  <a:lnTo>
                    <a:pt x="45" y="0"/>
                  </a:lnTo>
                  <a:lnTo>
                    <a:pt x="51" y="0"/>
                  </a:lnTo>
                  <a:lnTo>
                    <a:pt x="55" y="0"/>
                  </a:lnTo>
                  <a:lnTo>
                    <a:pt x="58" y="1"/>
                  </a:lnTo>
                  <a:lnTo>
                    <a:pt x="66" y="3"/>
                  </a:lnTo>
                  <a:lnTo>
                    <a:pt x="71" y="5"/>
                  </a:lnTo>
                  <a:lnTo>
                    <a:pt x="76" y="8"/>
                  </a:lnTo>
                  <a:lnTo>
                    <a:pt x="88" y="20"/>
                  </a:lnTo>
                  <a:lnTo>
                    <a:pt x="91" y="38"/>
                  </a:lnTo>
                  <a:lnTo>
                    <a:pt x="88" y="53"/>
                  </a:lnTo>
                  <a:lnTo>
                    <a:pt x="79" y="66"/>
                  </a:lnTo>
                  <a:lnTo>
                    <a:pt x="66" y="76"/>
                  </a:lnTo>
                  <a:lnTo>
                    <a:pt x="101" y="133"/>
                  </a:lnTo>
                  <a:lnTo>
                    <a:pt x="73" y="138"/>
                  </a:lnTo>
                  <a:lnTo>
                    <a:pt x="45" y="86"/>
                  </a:lnTo>
                  <a:lnTo>
                    <a:pt x="43" y="82"/>
                  </a:lnTo>
                  <a:lnTo>
                    <a:pt x="27" y="82"/>
                  </a:lnTo>
                  <a:lnTo>
                    <a:pt x="27"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0" name="Freeform 68"/>
            <p:cNvSpPr/>
            <p:nvPr/>
          </p:nvSpPr>
          <p:spPr bwMode="auto">
            <a:xfrm>
              <a:off x="7253288" y="3965576"/>
              <a:ext cx="234950" cy="217488"/>
            </a:xfrm>
            <a:custGeom>
              <a:avLst/>
              <a:gdLst>
                <a:gd name="T0" fmla="*/ 0 w 148"/>
                <a:gd name="T1" fmla="*/ 0 h 137"/>
                <a:gd name="T2" fmla="*/ 31 w 148"/>
                <a:gd name="T3" fmla="*/ 0 h 137"/>
                <a:gd name="T4" fmla="*/ 74 w 148"/>
                <a:gd name="T5" fmla="*/ 100 h 137"/>
                <a:gd name="T6" fmla="*/ 119 w 148"/>
                <a:gd name="T7" fmla="*/ 0 h 137"/>
                <a:gd name="T8" fmla="*/ 148 w 148"/>
                <a:gd name="T9" fmla="*/ 0 h 137"/>
                <a:gd name="T10" fmla="*/ 148 w 148"/>
                <a:gd name="T11" fmla="*/ 137 h 137"/>
                <a:gd name="T12" fmla="*/ 122 w 148"/>
                <a:gd name="T13" fmla="*/ 137 h 137"/>
                <a:gd name="T14" fmla="*/ 122 w 148"/>
                <a:gd name="T15" fmla="*/ 61 h 137"/>
                <a:gd name="T16" fmla="*/ 122 w 148"/>
                <a:gd name="T17" fmla="*/ 49 h 137"/>
                <a:gd name="T18" fmla="*/ 122 w 148"/>
                <a:gd name="T19" fmla="*/ 30 h 137"/>
                <a:gd name="T20" fmla="*/ 112 w 148"/>
                <a:gd name="T21" fmla="*/ 59 h 137"/>
                <a:gd name="T22" fmla="*/ 77 w 148"/>
                <a:gd name="T23" fmla="*/ 137 h 137"/>
                <a:gd name="T24" fmla="*/ 64 w 148"/>
                <a:gd name="T25" fmla="*/ 137 h 137"/>
                <a:gd name="T26" fmla="*/ 31 w 148"/>
                <a:gd name="T27" fmla="*/ 59 h 137"/>
                <a:gd name="T28" fmla="*/ 28 w 148"/>
                <a:gd name="T29" fmla="*/ 48 h 137"/>
                <a:gd name="T30" fmla="*/ 21 w 148"/>
                <a:gd name="T31" fmla="*/ 30 h 137"/>
                <a:gd name="T32" fmla="*/ 21 w 148"/>
                <a:gd name="T33" fmla="*/ 46 h 137"/>
                <a:gd name="T34" fmla="*/ 23 w 148"/>
                <a:gd name="T35" fmla="*/ 61 h 137"/>
                <a:gd name="T36" fmla="*/ 23 w 148"/>
                <a:gd name="T37" fmla="*/ 137 h 137"/>
                <a:gd name="T38" fmla="*/ 0 w 148"/>
                <a:gd name="T39" fmla="*/ 137 h 137"/>
                <a:gd name="T40" fmla="*/ 0 w 148"/>
                <a:gd name="T4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8" h="137">
                  <a:moveTo>
                    <a:pt x="0" y="0"/>
                  </a:moveTo>
                  <a:lnTo>
                    <a:pt x="31" y="0"/>
                  </a:lnTo>
                  <a:lnTo>
                    <a:pt x="74" y="100"/>
                  </a:lnTo>
                  <a:lnTo>
                    <a:pt x="119" y="0"/>
                  </a:lnTo>
                  <a:lnTo>
                    <a:pt x="148" y="0"/>
                  </a:lnTo>
                  <a:lnTo>
                    <a:pt x="148" y="137"/>
                  </a:lnTo>
                  <a:lnTo>
                    <a:pt x="122" y="137"/>
                  </a:lnTo>
                  <a:lnTo>
                    <a:pt x="122" y="61"/>
                  </a:lnTo>
                  <a:lnTo>
                    <a:pt x="122" y="49"/>
                  </a:lnTo>
                  <a:lnTo>
                    <a:pt x="122" y="30"/>
                  </a:lnTo>
                  <a:lnTo>
                    <a:pt x="112" y="59"/>
                  </a:lnTo>
                  <a:lnTo>
                    <a:pt x="77" y="137"/>
                  </a:lnTo>
                  <a:lnTo>
                    <a:pt x="64" y="137"/>
                  </a:lnTo>
                  <a:lnTo>
                    <a:pt x="31" y="59"/>
                  </a:lnTo>
                  <a:lnTo>
                    <a:pt x="28" y="48"/>
                  </a:lnTo>
                  <a:lnTo>
                    <a:pt x="21" y="30"/>
                  </a:lnTo>
                  <a:lnTo>
                    <a:pt x="21" y="46"/>
                  </a:lnTo>
                  <a:lnTo>
                    <a:pt x="23" y="61"/>
                  </a:lnTo>
                  <a:lnTo>
                    <a:pt x="2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1" name="Freeform 69"/>
            <p:cNvSpPr>
              <a:spLocks noEditPoints="1"/>
            </p:cNvSpPr>
            <p:nvPr/>
          </p:nvSpPr>
          <p:spPr bwMode="auto">
            <a:xfrm>
              <a:off x="7559676" y="3965576"/>
              <a:ext cx="203200" cy="217488"/>
            </a:xfrm>
            <a:custGeom>
              <a:avLst/>
              <a:gdLst>
                <a:gd name="T0" fmla="*/ 63 w 128"/>
                <a:gd name="T1" fmla="*/ 31 h 137"/>
                <a:gd name="T2" fmla="*/ 63 w 128"/>
                <a:gd name="T3" fmla="*/ 33 h 137"/>
                <a:gd name="T4" fmla="*/ 43 w 128"/>
                <a:gd name="T5" fmla="*/ 82 h 137"/>
                <a:gd name="T6" fmla="*/ 81 w 128"/>
                <a:gd name="T7" fmla="*/ 82 h 137"/>
                <a:gd name="T8" fmla="*/ 63 w 128"/>
                <a:gd name="T9" fmla="*/ 31 h 137"/>
                <a:gd name="T10" fmla="*/ 56 w 128"/>
                <a:gd name="T11" fmla="*/ 0 h 137"/>
                <a:gd name="T12" fmla="*/ 77 w 128"/>
                <a:gd name="T13" fmla="*/ 0 h 137"/>
                <a:gd name="T14" fmla="*/ 128 w 128"/>
                <a:gd name="T15" fmla="*/ 137 h 137"/>
                <a:gd name="T16" fmla="*/ 99 w 128"/>
                <a:gd name="T17" fmla="*/ 137 h 137"/>
                <a:gd name="T18" fmla="*/ 86 w 128"/>
                <a:gd name="T19" fmla="*/ 99 h 137"/>
                <a:gd name="T20" fmla="*/ 38 w 128"/>
                <a:gd name="T21" fmla="*/ 99 h 137"/>
                <a:gd name="T22" fmla="*/ 23 w 128"/>
                <a:gd name="T23" fmla="*/ 137 h 137"/>
                <a:gd name="T24" fmla="*/ 0 w 128"/>
                <a:gd name="T25" fmla="*/ 137 h 137"/>
                <a:gd name="T26" fmla="*/ 56 w 128"/>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37">
                  <a:moveTo>
                    <a:pt x="63" y="31"/>
                  </a:moveTo>
                  <a:lnTo>
                    <a:pt x="63" y="33"/>
                  </a:lnTo>
                  <a:lnTo>
                    <a:pt x="43" y="82"/>
                  </a:lnTo>
                  <a:lnTo>
                    <a:pt x="81" y="82"/>
                  </a:lnTo>
                  <a:lnTo>
                    <a:pt x="63" y="31"/>
                  </a:lnTo>
                  <a:close/>
                  <a:moveTo>
                    <a:pt x="56" y="0"/>
                  </a:moveTo>
                  <a:lnTo>
                    <a:pt x="77" y="0"/>
                  </a:lnTo>
                  <a:lnTo>
                    <a:pt x="128" y="137"/>
                  </a:lnTo>
                  <a:lnTo>
                    <a:pt x="99" y="137"/>
                  </a:lnTo>
                  <a:lnTo>
                    <a:pt x="86" y="99"/>
                  </a:lnTo>
                  <a:lnTo>
                    <a:pt x="38" y="99"/>
                  </a:lnTo>
                  <a:lnTo>
                    <a:pt x="23" y="137"/>
                  </a:lnTo>
                  <a:lnTo>
                    <a:pt x="0" y="137"/>
                  </a:lnTo>
                  <a:lnTo>
                    <a:pt x="56"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2" name="Freeform 70"/>
            <p:cNvSpPr/>
            <p:nvPr/>
          </p:nvSpPr>
          <p:spPr bwMode="auto">
            <a:xfrm>
              <a:off x="7834313" y="3965576"/>
              <a:ext cx="130175" cy="217488"/>
            </a:xfrm>
            <a:custGeom>
              <a:avLst/>
              <a:gdLst>
                <a:gd name="T0" fmla="*/ 0 w 82"/>
                <a:gd name="T1" fmla="*/ 0 h 137"/>
                <a:gd name="T2" fmla="*/ 28 w 82"/>
                <a:gd name="T3" fmla="*/ 0 h 137"/>
                <a:gd name="T4" fmla="*/ 28 w 82"/>
                <a:gd name="T5" fmla="*/ 118 h 137"/>
                <a:gd name="T6" fmla="*/ 82 w 82"/>
                <a:gd name="T7" fmla="*/ 118 h 137"/>
                <a:gd name="T8" fmla="*/ 82 w 82"/>
                <a:gd name="T9" fmla="*/ 137 h 137"/>
                <a:gd name="T10" fmla="*/ 0 w 82"/>
                <a:gd name="T11" fmla="*/ 137 h 137"/>
                <a:gd name="T12" fmla="*/ 0 w 82"/>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82" h="137">
                  <a:moveTo>
                    <a:pt x="0" y="0"/>
                  </a:moveTo>
                  <a:lnTo>
                    <a:pt x="28" y="0"/>
                  </a:lnTo>
                  <a:lnTo>
                    <a:pt x="28" y="118"/>
                  </a:lnTo>
                  <a:lnTo>
                    <a:pt x="82" y="118"/>
                  </a:lnTo>
                  <a:lnTo>
                    <a:pt x="82"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3" name="Freeform 71"/>
            <p:cNvSpPr/>
            <p:nvPr/>
          </p:nvSpPr>
          <p:spPr bwMode="auto">
            <a:xfrm>
              <a:off x="8285163" y="3965576"/>
              <a:ext cx="177800" cy="219075"/>
            </a:xfrm>
            <a:custGeom>
              <a:avLst/>
              <a:gdLst>
                <a:gd name="T0" fmla="*/ 0 w 112"/>
                <a:gd name="T1" fmla="*/ 0 h 138"/>
                <a:gd name="T2" fmla="*/ 28 w 112"/>
                <a:gd name="T3" fmla="*/ 0 h 138"/>
                <a:gd name="T4" fmla="*/ 28 w 112"/>
                <a:gd name="T5" fmla="*/ 72 h 138"/>
                <a:gd name="T6" fmla="*/ 28 w 112"/>
                <a:gd name="T7" fmla="*/ 81 h 138"/>
                <a:gd name="T8" fmla="*/ 28 w 112"/>
                <a:gd name="T9" fmla="*/ 87 h 138"/>
                <a:gd name="T10" fmla="*/ 29 w 112"/>
                <a:gd name="T11" fmla="*/ 92 h 138"/>
                <a:gd name="T12" fmla="*/ 29 w 112"/>
                <a:gd name="T13" fmla="*/ 97 h 138"/>
                <a:gd name="T14" fmla="*/ 31 w 112"/>
                <a:gd name="T15" fmla="*/ 104 h 138"/>
                <a:gd name="T16" fmla="*/ 34 w 112"/>
                <a:gd name="T17" fmla="*/ 107 h 138"/>
                <a:gd name="T18" fmla="*/ 38 w 112"/>
                <a:gd name="T19" fmla="*/ 114 h 138"/>
                <a:gd name="T20" fmla="*/ 43 w 112"/>
                <a:gd name="T21" fmla="*/ 117 h 138"/>
                <a:gd name="T22" fmla="*/ 49 w 112"/>
                <a:gd name="T23" fmla="*/ 118 h 138"/>
                <a:gd name="T24" fmla="*/ 57 w 112"/>
                <a:gd name="T25" fmla="*/ 118 h 138"/>
                <a:gd name="T26" fmla="*/ 69 w 112"/>
                <a:gd name="T27" fmla="*/ 117 h 138"/>
                <a:gd name="T28" fmla="*/ 77 w 112"/>
                <a:gd name="T29" fmla="*/ 112 h 138"/>
                <a:gd name="T30" fmla="*/ 84 w 112"/>
                <a:gd name="T31" fmla="*/ 102 h 138"/>
                <a:gd name="T32" fmla="*/ 85 w 112"/>
                <a:gd name="T33" fmla="*/ 90 h 138"/>
                <a:gd name="T34" fmla="*/ 87 w 112"/>
                <a:gd name="T35" fmla="*/ 72 h 138"/>
                <a:gd name="T36" fmla="*/ 87 w 112"/>
                <a:gd name="T37" fmla="*/ 0 h 138"/>
                <a:gd name="T38" fmla="*/ 112 w 112"/>
                <a:gd name="T39" fmla="*/ 0 h 138"/>
                <a:gd name="T40" fmla="*/ 112 w 112"/>
                <a:gd name="T41" fmla="*/ 76 h 138"/>
                <a:gd name="T42" fmla="*/ 112 w 112"/>
                <a:gd name="T43" fmla="*/ 86 h 138"/>
                <a:gd name="T44" fmla="*/ 110 w 112"/>
                <a:gd name="T45" fmla="*/ 94 h 138"/>
                <a:gd name="T46" fmla="*/ 110 w 112"/>
                <a:gd name="T47" fmla="*/ 100 h 138"/>
                <a:gd name="T48" fmla="*/ 107 w 112"/>
                <a:gd name="T49" fmla="*/ 109 h 138"/>
                <a:gd name="T50" fmla="*/ 104 w 112"/>
                <a:gd name="T51" fmla="*/ 115 h 138"/>
                <a:gd name="T52" fmla="*/ 92 w 112"/>
                <a:gd name="T53" fmla="*/ 128 h 138"/>
                <a:gd name="T54" fmla="*/ 75 w 112"/>
                <a:gd name="T55" fmla="*/ 137 h 138"/>
                <a:gd name="T56" fmla="*/ 56 w 112"/>
                <a:gd name="T57" fmla="*/ 138 h 138"/>
                <a:gd name="T58" fmla="*/ 34 w 112"/>
                <a:gd name="T59" fmla="*/ 137 h 138"/>
                <a:gd name="T60" fmla="*/ 19 w 112"/>
                <a:gd name="T61" fmla="*/ 128 h 138"/>
                <a:gd name="T62" fmla="*/ 8 w 112"/>
                <a:gd name="T63" fmla="*/ 115 h 138"/>
                <a:gd name="T64" fmla="*/ 5 w 112"/>
                <a:gd name="T65" fmla="*/ 110 h 138"/>
                <a:gd name="T66" fmla="*/ 3 w 112"/>
                <a:gd name="T67" fmla="*/ 104 h 138"/>
                <a:gd name="T68" fmla="*/ 1 w 112"/>
                <a:gd name="T69" fmla="*/ 95 h 138"/>
                <a:gd name="T70" fmla="*/ 1 w 112"/>
                <a:gd name="T71" fmla="*/ 90 h 138"/>
                <a:gd name="T72" fmla="*/ 1 w 112"/>
                <a:gd name="T73" fmla="*/ 84 h 138"/>
                <a:gd name="T74" fmla="*/ 0 w 112"/>
                <a:gd name="T75" fmla="*/ 76 h 138"/>
                <a:gd name="T76" fmla="*/ 0 w 11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38">
                  <a:moveTo>
                    <a:pt x="0" y="0"/>
                  </a:moveTo>
                  <a:lnTo>
                    <a:pt x="28" y="0"/>
                  </a:lnTo>
                  <a:lnTo>
                    <a:pt x="28" y="72"/>
                  </a:lnTo>
                  <a:lnTo>
                    <a:pt x="28" y="81"/>
                  </a:lnTo>
                  <a:lnTo>
                    <a:pt x="28" y="87"/>
                  </a:lnTo>
                  <a:lnTo>
                    <a:pt x="29" y="92"/>
                  </a:lnTo>
                  <a:lnTo>
                    <a:pt x="29" y="97"/>
                  </a:lnTo>
                  <a:lnTo>
                    <a:pt x="31" y="104"/>
                  </a:lnTo>
                  <a:lnTo>
                    <a:pt x="34" y="107"/>
                  </a:lnTo>
                  <a:lnTo>
                    <a:pt x="38" y="114"/>
                  </a:lnTo>
                  <a:lnTo>
                    <a:pt x="43" y="117"/>
                  </a:lnTo>
                  <a:lnTo>
                    <a:pt x="49" y="118"/>
                  </a:lnTo>
                  <a:lnTo>
                    <a:pt x="57" y="118"/>
                  </a:lnTo>
                  <a:lnTo>
                    <a:pt x="69" y="117"/>
                  </a:lnTo>
                  <a:lnTo>
                    <a:pt x="77" y="112"/>
                  </a:lnTo>
                  <a:lnTo>
                    <a:pt x="84" y="102"/>
                  </a:lnTo>
                  <a:lnTo>
                    <a:pt x="85" y="90"/>
                  </a:lnTo>
                  <a:lnTo>
                    <a:pt x="87" y="72"/>
                  </a:lnTo>
                  <a:lnTo>
                    <a:pt x="87" y="0"/>
                  </a:lnTo>
                  <a:lnTo>
                    <a:pt x="112" y="0"/>
                  </a:lnTo>
                  <a:lnTo>
                    <a:pt x="112" y="76"/>
                  </a:lnTo>
                  <a:lnTo>
                    <a:pt x="112" y="86"/>
                  </a:lnTo>
                  <a:lnTo>
                    <a:pt x="110" y="94"/>
                  </a:lnTo>
                  <a:lnTo>
                    <a:pt x="110" y="100"/>
                  </a:lnTo>
                  <a:lnTo>
                    <a:pt x="107" y="109"/>
                  </a:lnTo>
                  <a:lnTo>
                    <a:pt x="104" y="115"/>
                  </a:lnTo>
                  <a:lnTo>
                    <a:pt x="92" y="128"/>
                  </a:lnTo>
                  <a:lnTo>
                    <a:pt x="75" y="137"/>
                  </a:lnTo>
                  <a:lnTo>
                    <a:pt x="56" y="138"/>
                  </a:lnTo>
                  <a:lnTo>
                    <a:pt x="34" y="137"/>
                  </a:lnTo>
                  <a:lnTo>
                    <a:pt x="19" y="128"/>
                  </a:lnTo>
                  <a:lnTo>
                    <a:pt x="8" y="115"/>
                  </a:lnTo>
                  <a:lnTo>
                    <a:pt x="5" y="110"/>
                  </a:lnTo>
                  <a:lnTo>
                    <a:pt x="3" y="104"/>
                  </a:lnTo>
                  <a:lnTo>
                    <a:pt x="1" y="95"/>
                  </a:lnTo>
                  <a:lnTo>
                    <a:pt x="1" y="90"/>
                  </a:lnTo>
                  <a:lnTo>
                    <a:pt x="1" y="84"/>
                  </a:lnTo>
                  <a:lnTo>
                    <a:pt x="0" y="76"/>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4" name="Freeform 72"/>
            <p:cNvSpPr/>
            <p:nvPr/>
          </p:nvSpPr>
          <p:spPr bwMode="auto">
            <a:xfrm>
              <a:off x="8553451" y="3965576"/>
              <a:ext cx="184150" cy="217488"/>
            </a:xfrm>
            <a:custGeom>
              <a:avLst/>
              <a:gdLst>
                <a:gd name="T0" fmla="*/ 0 w 116"/>
                <a:gd name="T1" fmla="*/ 0 h 137"/>
                <a:gd name="T2" fmla="*/ 20 w 116"/>
                <a:gd name="T3" fmla="*/ 0 h 137"/>
                <a:gd name="T4" fmla="*/ 93 w 116"/>
                <a:gd name="T5" fmla="*/ 95 h 137"/>
                <a:gd name="T6" fmla="*/ 93 w 116"/>
                <a:gd name="T7" fmla="*/ 0 h 137"/>
                <a:gd name="T8" fmla="*/ 116 w 116"/>
                <a:gd name="T9" fmla="*/ 0 h 137"/>
                <a:gd name="T10" fmla="*/ 116 w 116"/>
                <a:gd name="T11" fmla="*/ 137 h 137"/>
                <a:gd name="T12" fmla="*/ 96 w 116"/>
                <a:gd name="T13" fmla="*/ 137 h 137"/>
                <a:gd name="T14" fmla="*/ 24 w 116"/>
                <a:gd name="T15" fmla="*/ 43 h 137"/>
                <a:gd name="T16" fmla="*/ 24 w 116"/>
                <a:gd name="T17" fmla="*/ 137 h 137"/>
                <a:gd name="T18" fmla="*/ 0 w 116"/>
                <a:gd name="T19" fmla="*/ 137 h 137"/>
                <a:gd name="T20" fmla="*/ 0 w 116"/>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7">
                  <a:moveTo>
                    <a:pt x="0" y="0"/>
                  </a:moveTo>
                  <a:lnTo>
                    <a:pt x="20" y="0"/>
                  </a:lnTo>
                  <a:lnTo>
                    <a:pt x="93" y="95"/>
                  </a:lnTo>
                  <a:lnTo>
                    <a:pt x="93" y="0"/>
                  </a:lnTo>
                  <a:lnTo>
                    <a:pt x="116" y="0"/>
                  </a:lnTo>
                  <a:lnTo>
                    <a:pt x="116" y="137"/>
                  </a:lnTo>
                  <a:lnTo>
                    <a:pt x="96" y="137"/>
                  </a:lnTo>
                  <a:lnTo>
                    <a:pt x="24" y="43"/>
                  </a:lnTo>
                  <a:lnTo>
                    <a:pt x="24"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5" name="Rectangle 73"/>
            <p:cNvSpPr>
              <a:spLocks noChangeArrowheads="1"/>
            </p:cNvSpPr>
            <p:nvPr/>
          </p:nvSpPr>
          <p:spPr bwMode="auto">
            <a:xfrm>
              <a:off x="8834438" y="3965576"/>
              <a:ext cx="41275"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46" name="Freeform 74"/>
            <p:cNvSpPr/>
            <p:nvPr/>
          </p:nvSpPr>
          <p:spPr bwMode="auto">
            <a:xfrm>
              <a:off x="8947151" y="3962401"/>
              <a:ext cx="201613" cy="220663"/>
            </a:xfrm>
            <a:custGeom>
              <a:avLst/>
              <a:gdLst>
                <a:gd name="T0" fmla="*/ 30 w 127"/>
                <a:gd name="T1" fmla="*/ 0 h 139"/>
                <a:gd name="T2" fmla="*/ 64 w 127"/>
                <a:gd name="T3" fmla="*/ 106 h 139"/>
                <a:gd name="T4" fmla="*/ 102 w 127"/>
                <a:gd name="T5" fmla="*/ 0 h 139"/>
                <a:gd name="T6" fmla="*/ 127 w 127"/>
                <a:gd name="T7" fmla="*/ 3 h 139"/>
                <a:gd name="T8" fmla="*/ 72 w 127"/>
                <a:gd name="T9" fmla="*/ 139 h 139"/>
                <a:gd name="T10" fmla="*/ 49 w 127"/>
                <a:gd name="T11" fmla="*/ 139 h 139"/>
                <a:gd name="T12" fmla="*/ 0 w 127"/>
                <a:gd name="T13" fmla="*/ 5 h 139"/>
                <a:gd name="T14" fmla="*/ 30 w 127"/>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39">
                  <a:moveTo>
                    <a:pt x="30" y="0"/>
                  </a:moveTo>
                  <a:lnTo>
                    <a:pt x="64" y="106"/>
                  </a:lnTo>
                  <a:lnTo>
                    <a:pt x="102" y="0"/>
                  </a:lnTo>
                  <a:lnTo>
                    <a:pt x="127" y="3"/>
                  </a:lnTo>
                  <a:lnTo>
                    <a:pt x="72" y="139"/>
                  </a:lnTo>
                  <a:lnTo>
                    <a:pt x="49" y="139"/>
                  </a:lnTo>
                  <a:lnTo>
                    <a:pt x="0" y="5"/>
                  </a:lnTo>
                  <a:lnTo>
                    <a:pt x="3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7" name="Freeform 75"/>
            <p:cNvSpPr/>
            <p:nvPr/>
          </p:nvSpPr>
          <p:spPr bwMode="auto">
            <a:xfrm>
              <a:off x="9218613" y="3965576"/>
              <a:ext cx="131763" cy="217488"/>
            </a:xfrm>
            <a:custGeom>
              <a:avLst/>
              <a:gdLst>
                <a:gd name="T0" fmla="*/ 0 w 83"/>
                <a:gd name="T1" fmla="*/ 0 h 137"/>
                <a:gd name="T2" fmla="*/ 75 w 83"/>
                <a:gd name="T3" fmla="*/ 0 h 137"/>
                <a:gd name="T4" fmla="*/ 75 w 83"/>
                <a:gd name="T5" fmla="*/ 18 h 137"/>
                <a:gd name="T6" fmla="*/ 28 w 83"/>
                <a:gd name="T7" fmla="*/ 18 h 137"/>
                <a:gd name="T8" fmla="*/ 28 w 83"/>
                <a:gd name="T9" fmla="*/ 56 h 137"/>
                <a:gd name="T10" fmla="*/ 75 w 83"/>
                <a:gd name="T11" fmla="*/ 56 h 137"/>
                <a:gd name="T12" fmla="*/ 75 w 83"/>
                <a:gd name="T13" fmla="*/ 74 h 137"/>
                <a:gd name="T14" fmla="*/ 28 w 83"/>
                <a:gd name="T15" fmla="*/ 74 h 137"/>
                <a:gd name="T16" fmla="*/ 28 w 83"/>
                <a:gd name="T17" fmla="*/ 118 h 137"/>
                <a:gd name="T18" fmla="*/ 83 w 83"/>
                <a:gd name="T19" fmla="*/ 118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75" y="0"/>
                  </a:lnTo>
                  <a:lnTo>
                    <a:pt x="75" y="18"/>
                  </a:lnTo>
                  <a:lnTo>
                    <a:pt x="28" y="18"/>
                  </a:lnTo>
                  <a:lnTo>
                    <a:pt x="28" y="56"/>
                  </a:lnTo>
                  <a:lnTo>
                    <a:pt x="75" y="56"/>
                  </a:lnTo>
                  <a:lnTo>
                    <a:pt x="75" y="74"/>
                  </a:lnTo>
                  <a:lnTo>
                    <a:pt x="28" y="74"/>
                  </a:lnTo>
                  <a:lnTo>
                    <a:pt x="28" y="118"/>
                  </a:lnTo>
                  <a:lnTo>
                    <a:pt x="83" y="118"/>
                  </a:lnTo>
                  <a:lnTo>
                    <a:pt x="8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8" name="Freeform 76"/>
            <p:cNvSpPr>
              <a:spLocks noEditPoints="1"/>
            </p:cNvSpPr>
            <p:nvPr/>
          </p:nvSpPr>
          <p:spPr bwMode="auto">
            <a:xfrm>
              <a:off x="9431338" y="3965576"/>
              <a:ext cx="160338" cy="219075"/>
            </a:xfrm>
            <a:custGeom>
              <a:avLst/>
              <a:gdLst>
                <a:gd name="T0" fmla="*/ 26 w 101"/>
                <a:gd name="T1" fmla="*/ 18 h 138"/>
                <a:gd name="T2" fmla="*/ 26 w 101"/>
                <a:gd name="T3" fmla="*/ 64 h 138"/>
                <a:gd name="T4" fmla="*/ 35 w 101"/>
                <a:gd name="T5" fmla="*/ 64 h 138"/>
                <a:gd name="T6" fmla="*/ 40 w 101"/>
                <a:gd name="T7" fmla="*/ 64 h 138"/>
                <a:gd name="T8" fmla="*/ 44 w 101"/>
                <a:gd name="T9" fmla="*/ 64 h 138"/>
                <a:gd name="T10" fmla="*/ 49 w 101"/>
                <a:gd name="T11" fmla="*/ 62 h 138"/>
                <a:gd name="T12" fmla="*/ 53 w 101"/>
                <a:gd name="T13" fmla="*/ 61 h 138"/>
                <a:gd name="T14" fmla="*/ 56 w 101"/>
                <a:gd name="T15" fmla="*/ 58 h 138"/>
                <a:gd name="T16" fmla="*/ 59 w 101"/>
                <a:gd name="T17" fmla="*/ 53 h 138"/>
                <a:gd name="T18" fmla="*/ 63 w 101"/>
                <a:gd name="T19" fmla="*/ 46 h 138"/>
                <a:gd name="T20" fmla="*/ 63 w 101"/>
                <a:gd name="T21" fmla="*/ 39 h 138"/>
                <a:gd name="T22" fmla="*/ 63 w 101"/>
                <a:gd name="T23" fmla="*/ 33 h 138"/>
                <a:gd name="T24" fmla="*/ 61 w 101"/>
                <a:gd name="T25" fmla="*/ 28 h 138"/>
                <a:gd name="T26" fmla="*/ 59 w 101"/>
                <a:gd name="T27" fmla="*/ 25 h 138"/>
                <a:gd name="T28" fmla="*/ 54 w 101"/>
                <a:gd name="T29" fmla="*/ 21 h 138"/>
                <a:gd name="T30" fmla="*/ 51 w 101"/>
                <a:gd name="T31" fmla="*/ 20 h 138"/>
                <a:gd name="T32" fmla="*/ 44 w 101"/>
                <a:gd name="T33" fmla="*/ 18 h 138"/>
                <a:gd name="T34" fmla="*/ 41 w 101"/>
                <a:gd name="T35" fmla="*/ 18 h 138"/>
                <a:gd name="T36" fmla="*/ 38 w 101"/>
                <a:gd name="T37" fmla="*/ 18 h 138"/>
                <a:gd name="T38" fmla="*/ 26 w 101"/>
                <a:gd name="T39" fmla="*/ 18 h 138"/>
                <a:gd name="T40" fmla="*/ 0 w 101"/>
                <a:gd name="T41" fmla="*/ 0 h 138"/>
                <a:gd name="T42" fmla="*/ 40 w 101"/>
                <a:gd name="T43" fmla="*/ 0 h 138"/>
                <a:gd name="T44" fmla="*/ 43 w 101"/>
                <a:gd name="T45" fmla="*/ 0 h 138"/>
                <a:gd name="T46" fmla="*/ 44 w 101"/>
                <a:gd name="T47" fmla="*/ 0 h 138"/>
                <a:gd name="T48" fmla="*/ 51 w 101"/>
                <a:gd name="T49" fmla="*/ 0 h 138"/>
                <a:gd name="T50" fmla="*/ 54 w 101"/>
                <a:gd name="T51" fmla="*/ 0 h 138"/>
                <a:gd name="T52" fmla="*/ 59 w 101"/>
                <a:gd name="T53" fmla="*/ 1 h 138"/>
                <a:gd name="T54" fmla="*/ 66 w 101"/>
                <a:gd name="T55" fmla="*/ 3 h 138"/>
                <a:gd name="T56" fmla="*/ 71 w 101"/>
                <a:gd name="T57" fmla="*/ 5 h 138"/>
                <a:gd name="T58" fmla="*/ 76 w 101"/>
                <a:gd name="T59" fmla="*/ 8 h 138"/>
                <a:gd name="T60" fmla="*/ 87 w 101"/>
                <a:gd name="T61" fmla="*/ 20 h 138"/>
                <a:gd name="T62" fmla="*/ 91 w 101"/>
                <a:gd name="T63" fmla="*/ 38 h 138"/>
                <a:gd name="T64" fmla="*/ 87 w 101"/>
                <a:gd name="T65" fmla="*/ 53 h 138"/>
                <a:gd name="T66" fmla="*/ 79 w 101"/>
                <a:gd name="T67" fmla="*/ 66 h 138"/>
                <a:gd name="T68" fmla="*/ 66 w 101"/>
                <a:gd name="T69" fmla="*/ 76 h 138"/>
                <a:gd name="T70" fmla="*/ 101 w 101"/>
                <a:gd name="T71" fmla="*/ 133 h 138"/>
                <a:gd name="T72" fmla="*/ 71 w 101"/>
                <a:gd name="T73" fmla="*/ 138 h 138"/>
                <a:gd name="T74" fmla="*/ 44 w 101"/>
                <a:gd name="T75" fmla="*/ 86 h 138"/>
                <a:gd name="T76" fmla="*/ 43 w 101"/>
                <a:gd name="T77" fmla="*/ 82 h 138"/>
                <a:gd name="T78" fmla="*/ 26 w 101"/>
                <a:gd name="T79" fmla="*/ 82 h 138"/>
                <a:gd name="T80" fmla="*/ 26 w 101"/>
                <a:gd name="T81" fmla="*/ 137 h 138"/>
                <a:gd name="T82" fmla="*/ 0 w 101"/>
                <a:gd name="T83" fmla="*/ 137 h 138"/>
                <a:gd name="T84" fmla="*/ 0 w 101"/>
                <a:gd name="T8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138">
                  <a:moveTo>
                    <a:pt x="26" y="18"/>
                  </a:moveTo>
                  <a:lnTo>
                    <a:pt x="26" y="64"/>
                  </a:lnTo>
                  <a:lnTo>
                    <a:pt x="35" y="64"/>
                  </a:lnTo>
                  <a:lnTo>
                    <a:pt x="40" y="64"/>
                  </a:lnTo>
                  <a:lnTo>
                    <a:pt x="44" y="64"/>
                  </a:lnTo>
                  <a:lnTo>
                    <a:pt x="49" y="62"/>
                  </a:lnTo>
                  <a:lnTo>
                    <a:pt x="53" y="61"/>
                  </a:lnTo>
                  <a:lnTo>
                    <a:pt x="56" y="58"/>
                  </a:lnTo>
                  <a:lnTo>
                    <a:pt x="59" y="53"/>
                  </a:lnTo>
                  <a:lnTo>
                    <a:pt x="63" y="46"/>
                  </a:lnTo>
                  <a:lnTo>
                    <a:pt x="63" y="39"/>
                  </a:lnTo>
                  <a:lnTo>
                    <a:pt x="63" y="33"/>
                  </a:lnTo>
                  <a:lnTo>
                    <a:pt x="61" y="28"/>
                  </a:lnTo>
                  <a:lnTo>
                    <a:pt x="59" y="25"/>
                  </a:lnTo>
                  <a:lnTo>
                    <a:pt x="54" y="21"/>
                  </a:lnTo>
                  <a:lnTo>
                    <a:pt x="51" y="20"/>
                  </a:lnTo>
                  <a:lnTo>
                    <a:pt x="44" y="18"/>
                  </a:lnTo>
                  <a:lnTo>
                    <a:pt x="41" y="18"/>
                  </a:lnTo>
                  <a:lnTo>
                    <a:pt x="38" y="18"/>
                  </a:lnTo>
                  <a:lnTo>
                    <a:pt x="26" y="18"/>
                  </a:lnTo>
                  <a:close/>
                  <a:moveTo>
                    <a:pt x="0" y="0"/>
                  </a:moveTo>
                  <a:lnTo>
                    <a:pt x="40" y="0"/>
                  </a:lnTo>
                  <a:lnTo>
                    <a:pt x="43" y="0"/>
                  </a:lnTo>
                  <a:lnTo>
                    <a:pt x="44" y="0"/>
                  </a:lnTo>
                  <a:lnTo>
                    <a:pt x="51" y="0"/>
                  </a:lnTo>
                  <a:lnTo>
                    <a:pt x="54" y="0"/>
                  </a:lnTo>
                  <a:lnTo>
                    <a:pt x="59" y="1"/>
                  </a:lnTo>
                  <a:lnTo>
                    <a:pt x="66" y="3"/>
                  </a:lnTo>
                  <a:lnTo>
                    <a:pt x="71" y="5"/>
                  </a:lnTo>
                  <a:lnTo>
                    <a:pt x="76" y="8"/>
                  </a:lnTo>
                  <a:lnTo>
                    <a:pt x="87" y="20"/>
                  </a:lnTo>
                  <a:lnTo>
                    <a:pt x="91" y="38"/>
                  </a:lnTo>
                  <a:lnTo>
                    <a:pt x="87" y="53"/>
                  </a:lnTo>
                  <a:lnTo>
                    <a:pt x="79" y="66"/>
                  </a:lnTo>
                  <a:lnTo>
                    <a:pt x="66" y="76"/>
                  </a:lnTo>
                  <a:lnTo>
                    <a:pt x="101" y="133"/>
                  </a:lnTo>
                  <a:lnTo>
                    <a:pt x="71" y="138"/>
                  </a:lnTo>
                  <a:lnTo>
                    <a:pt x="44" y="86"/>
                  </a:lnTo>
                  <a:lnTo>
                    <a:pt x="43" y="82"/>
                  </a:lnTo>
                  <a:lnTo>
                    <a:pt x="26" y="82"/>
                  </a:lnTo>
                  <a:lnTo>
                    <a:pt x="26"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9" name="Freeform 77"/>
            <p:cNvSpPr/>
            <p:nvPr/>
          </p:nvSpPr>
          <p:spPr bwMode="auto">
            <a:xfrm>
              <a:off x="9648826" y="3962401"/>
              <a:ext cx="141288" cy="222250"/>
            </a:xfrm>
            <a:custGeom>
              <a:avLst/>
              <a:gdLst>
                <a:gd name="T0" fmla="*/ 51 w 89"/>
                <a:gd name="T1" fmla="*/ 0 h 140"/>
                <a:gd name="T2" fmla="*/ 69 w 89"/>
                <a:gd name="T3" fmla="*/ 2 h 140"/>
                <a:gd name="T4" fmla="*/ 86 w 89"/>
                <a:gd name="T5" fmla="*/ 12 h 140"/>
                <a:gd name="T6" fmla="*/ 76 w 89"/>
                <a:gd name="T7" fmla="*/ 27 h 140"/>
                <a:gd name="T8" fmla="*/ 67 w 89"/>
                <a:gd name="T9" fmla="*/ 22 h 140"/>
                <a:gd name="T10" fmla="*/ 61 w 89"/>
                <a:gd name="T11" fmla="*/ 18 h 140"/>
                <a:gd name="T12" fmla="*/ 54 w 89"/>
                <a:gd name="T13" fmla="*/ 18 h 140"/>
                <a:gd name="T14" fmla="*/ 48 w 89"/>
                <a:gd name="T15" fmla="*/ 18 h 140"/>
                <a:gd name="T16" fmla="*/ 44 w 89"/>
                <a:gd name="T17" fmla="*/ 20 h 140"/>
                <a:gd name="T18" fmla="*/ 39 w 89"/>
                <a:gd name="T19" fmla="*/ 22 h 140"/>
                <a:gd name="T20" fmla="*/ 38 w 89"/>
                <a:gd name="T21" fmla="*/ 25 h 140"/>
                <a:gd name="T22" fmla="*/ 36 w 89"/>
                <a:gd name="T23" fmla="*/ 28 h 140"/>
                <a:gd name="T24" fmla="*/ 36 w 89"/>
                <a:gd name="T25" fmla="*/ 33 h 140"/>
                <a:gd name="T26" fmla="*/ 36 w 89"/>
                <a:gd name="T27" fmla="*/ 36 h 140"/>
                <a:gd name="T28" fmla="*/ 39 w 89"/>
                <a:gd name="T29" fmla="*/ 41 h 140"/>
                <a:gd name="T30" fmla="*/ 43 w 89"/>
                <a:gd name="T31" fmla="*/ 46 h 140"/>
                <a:gd name="T32" fmla="*/ 48 w 89"/>
                <a:gd name="T33" fmla="*/ 51 h 140"/>
                <a:gd name="T34" fmla="*/ 51 w 89"/>
                <a:gd name="T35" fmla="*/ 53 h 140"/>
                <a:gd name="T36" fmla="*/ 56 w 89"/>
                <a:gd name="T37" fmla="*/ 56 h 140"/>
                <a:gd name="T38" fmla="*/ 61 w 89"/>
                <a:gd name="T39" fmla="*/ 63 h 140"/>
                <a:gd name="T40" fmla="*/ 69 w 89"/>
                <a:gd name="T41" fmla="*/ 69 h 140"/>
                <a:gd name="T42" fmla="*/ 84 w 89"/>
                <a:gd name="T43" fmla="*/ 84 h 140"/>
                <a:gd name="T44" fmla="*/ 89 w 89"/>
                <a:gd name="T45" fmla="*/ 102 h 140"/>
                <a:gd name="T46" fmla="*/ 86 w 89"/>
                <a:gd name="T47" fmla="*/ 117 h 140"/>
                <a:gd name="T48" fmla="*/ 76 w 89"/>
                <a:gd name="T49" fmla="*/ 130 h 140"/>
                <a:gd name="T50" fmla="*/ 61 w 89"/>
                <a:gd name="T51" fmla="*/ 139 h 140"/>
                <a:gd name="T52" fmla="*/ 41 w 89"/>
                <a:gd name="T53" fmla="*/ 140 h 140"/>
                <a:gd name="T54" fmla="*/ 20 w 89"/>
                <a:gd name="T55" fmla="*/ 137 h 140"/>
                <a:gd name="T56" fmla="*/ 0 w 89"/>
                <a:gd name="T57" fmla="*/ 129 h 140"/>
                <a:gd name="T58" fmla="*/ 11 w 89"/>
                <a:gd name="T59" fmla="*/ 111 h 140"/>
                <a:gd name="T60" fmla="*/ 25 w 89"/>
                <a:gd name="T61" fmla="*/ 119 h 140"/>
                <a:gd name="T62" fmla="*/ 39 w 89"/>
                <a:gd name="T63" fmla="*/ 122 h 140"/>
                <a:gd name="T64" fmla="*/ 44 w 89"/>
                <a:gd name="T65" fmla="*/ 122 h 140"/>
                <a:gd name="T66" fmla="*/ 51 w 89"/>
                <a:gd name="T67" fmla="*/ 120 h 140"/>
                <a:gd name="T68" fmla="*/ 54 w 89"/>
                <a:gd name="T69" fmla="*/ 117 h 140"/>
                <a:gd name="T70" fmla="*/ 58 w 89"/>
                <a:gd name="T71" fmla="*/ 114 h 140"/>
                <a:gd name="T72" fmla="*/ 61 w 89"/>
                <a:gd name="T73" fmla="*/ 109 h 140"/>
                <a:gd name="T74" fmla="*/ 61 w 89"/>
                <a:gd name="T75" fmla="*/ 104 h 140"/>
                <a:gd name="T76" fmla="*/ 59 w 89"/>
                <a:gd name="T77" fmla="*/ 99 h 140"/>
                <a:gd name="T78" fmla="*/ 58 w 89"/>
                <a:gd name="T79" fmla="*/ 94 h 140"/>
                <a:gd name="T80" fmla="*/ 53 w 89"/>
                <a:gd name="T81" fmla="*/ 88 h 140"/>
                <a:gd name="T82" fmla="*/ 46 w 89"/>
                <a:gd name="T83" fmla="*/ 81 h 140"/>
                <a:gd name="T84" fmla="*/ 43 w 89"/>
                <a:gd name="T85" fmla="*/ 78 h 140"/>
                <a:gd name="T86" fmla="*/ 38 w 89"/>
                <a:gd name="T87" fmla="*/ 74 h 140"/>
                <a:gd name="T88" fmla="*/ 31 w 89"/>
                <a:gd name="T89" fmla="*/ 69 h 140"/>
                <a:gd name="T90" fmla="*/ 25 w 89"/>
                <a:gd name="T91" fmla="*/ 63 h 140"/>
                <a:gd name="T92" fmla="*/ 11 w 89"/>
                <a:gd name="T93" fmla="*/ 50 h 140"/>
                <a:gd name="T94" fmla="*/ 6 w 89"/>
                <a:gd name="T95" fmla="*/ 33 h 140"/>
                <a:gd name="T96" fmla="*/ 8 w 89"/>
                <a:gd name="T97" fmla="*/ 27 h 140"/>
                <a:gd name="T98" fmla="*/ 10 w 89"/>
                <a:gd name="T99" fmla="*/ 20 h 140"/>
                <a:gd name="T100" fmla="*/ 15 w 89"/>
                <a:gd name="T101" fmla="*/ 15 h 140"/>
                <a:gd name="T102" fmla="*/ 20 w 89"/>
                <a:gd name="T103" fmla="*/ 10 h 140"/>
                <a:gd name="T104" fmla="*/ 33 w 89"/>
                <a:gd name="T105" fmla="*/ 2 h 140"/>
                <a:gd name="T106" fmla="*/ 51 w 89"/>
                <a:gd name="T10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140">
                  <a:moveTo>
                    <a:pt x="51" y="0"/>
                  </a:moveTo>
                  <a:lnTo>
                    <a:pt x="69" y="2"/>
                  </a:lnTo>
                  <a:lnTo>
                    <a:pt x="86" y="12"/>
                  </a:lnTo>
                  <a:lnTo>
                    <a:pt x="76" y="27"/>
                  </a:lnTo>
                  <a:lnTo>
                    <a:pt x="67" y="22"/>
                  </a:lnTo>
                  <a:lnTo>
                    <a:pt x="61" y="18"/>
                  </a:lnTo>
                  <a:lnTo>
                    <a:pt x="54" y="18"/>
                  </a:lnTo>
                  <a:lnTo>
                    <a:pt x="48" y="18"/>
                  </a:lnTo>
                  <a:lnTo>
                    <a:pt x="44" y="20"/>
                  </a:lnTo>
                  <a:lnTo>
                    <a:pt x="39" y="22"/>
                  </a:lnTo>
                  <a:lnTo>
                    <a:pt x="38" y="25"/>
                  </a:lnTo>
                  <a:lnTo>
                    <a:pt x="36" y="28"/>
                  </a:lnTo>
                  <a:lnTo>
                    <a:pt x="36" y="33"/>
                  </a:lnTo>
                  <a:lnTo>
                    <a:pt x="36" y="36"/>
                  </a:lnTo>
                  <a:lnTo>
                    <a:pt x="39" y="41"/>
                  </a:lnTo>
                  <a:lnTo>
                    <a:pt x="43" y="46"/>
                  </a:lnTo>
                  <a:lnTo>
                    <a:pt x="48" y="51"/>
                  </a:lnTo>
                  <a:lnTo>
                    <a:pt x="51" y="53"/>
                  </a:lnTo>
                  <a:lnTo>
                    <a:pt x="56" y="56"/>
                  </a:lnTo>
                  <a:lnTo>
                    <a:pt x="61" y="63"/>
                  </a:lnTo>
                  <a:lnTo>
                    <a:pt x="69" y="69"/>
                  </a:lnTo>
                  <a:lnTo>
                    <a:pt x="84" y="84"/>
                  </a:lnTo>
                  <a:lnTo>
                    <a:pt x="89" y="102"/>
                  </a:lnTo>
                  <a:lnTo>
                    <a:pt x="86" y="117"/>
                  </a:lnTo>
                  <a:lnTo>
                    <a:pt x="76" y="130"/>
                  </a:lnTo>
                  <a:lnTo>
                    <a:pt x="61" y="139"/>
                  </a:lnTo>
                  <a:lnTo>
                    <a:pt x="41" y="140"/>
                  </a:lnTo>
                  <a:lnTo>
                    <a:pt x="20" y="137"/>
                  </a:lnTo>
                  <a:lnTo>
                    <a:pt x="0" y="129"/>
                  </a:lnTo>
                  <a:lnTo>
                    <a:pt x="11" y="111"/>
                  </a:lnTo>
                  <a:lnTo>
                    <a:pt x="25" y="119"/>
                  </a:lnTo>
                  <a:lnTo>
                    <a:pt x="39" y="122"/>
                  </a:lnTo>
                  <a:lnTo>
                    <a:pt x="44" y="122"/>
                  </a:lnTo>
                  <a:lnTo>
                    <a:pt x="51" y="120"/>
                  </a:lnTo>
                  <a:lnTo>
                    <a:pt x="54" y="117"/>
                  </a:lnTo>
                  <a:lnTo>
                    <a:pt x="58" y="114"/>
                  </a:lnTo>
                  <a:lnTo>
                    <a:pt x="61" y="109"/>
                  </a:lnTo>
                  <a:lnTo>
                    <a:pt x="61" y="104"/>
                  </a:lnTo>
                  <a:lnTo>
                    <a:pt x="59" y="99"/>
                  </a:lnTo>
                  <a:lnTo>
                    <a:pt x="58" y="94"/>
                  </a:lnTo>
                  <a:lnTo>
                    <a:pt x="53" y="88"/>
                  </a:lnTo>
                  <a:lnTo>
                    <a:pt x="46" y="81"/>
                  </a:lnTo>
                  <a:lnTo>
                    <a:pt x="43" y="78"/>
                  </a:lnTo>
                  <a:lnTo>
                    <a:pt x="38" y="74"/>
                  </a:lnTo>
                  <a:lnTo>
                    <a:pt x="31" y="69"/>
                  </a:lnTo>
                  <a:lnTo>
                    <a:pt x="25" y="63"/>
                  </a:lnTo>
                  <a:lnTo>
                    <a:pt x="11" y="50"/>
                  </a:lnTo>
                  <a:lnTo>
                    <a:pt x="6" y="33"/>
                  </a:lnTo>
                  <a:lnTo>
                    <a:pt x="8" y="27"/>
                  </a:lnTo>
                  <a:lnTo>
                    <a:pt x="10" y="20"/>
                  </a:lnTo>
                  <a:lnTo>
                    <a:pt x="15" y="15"/>
                  </a:lnTo>
                  <a:lnTo>
                    <a:pt x="20" y="10"/>
                  </a:lnTo>
                  <a:lnTo>
                    <a:pt x="33" y="2"/>
                  </a:lnTo>
                  <a:lnTo>
                    <a:pt x="51"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0" name="Rectangle 78"/>
            <p:cNvSpPr>
              <a:spLocks noChangeArrowheads="1"/>
            </p:cNvSpPr>
            <p:nvPr/>
          </p:nvSpPr>
          <p:spPr bwMode="auto">
            <a:xfrm>
              <a:off x="9875838" y="3965576"/>
              <a:ext cx="44450"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51" name="Freeform 79"/>
            <p:cNvSpPr/>
            <p:nvPr/>
          </p:nvSpPr>
          <p:spPr bwMode="auto">
            <a:xfrm>
              <a:off x="9991726" y="3965576"/>
              <a:ext cx="177800" cy="217488"/>
            </a:xfrm>
            <a:custGeom>
              <a:avLst/>
              <a:gdLst>
                <a:gd name="T0" fmla="*/ 0 w 112"/>
                <a:gd name="T1" fmla="*/ 0 h 137"/>
                <a:gd name="T2" fmla="*/ 112 w 112"/>
                <a:gd name="T3" fmla="*/ 0 h 137"/>
                <a:gd name="T4" fmla="*/ 112 w 112"/>
                <a:gd name="T5" fmla="*/ 18 h 137"/>
                <a:gd name="T6" fmla="*/ 71 w 112"/>
                <a:gd name="T7" fmla="*/ 18 h 137"/>
                <a:gd name="T8" fmla="*/ 71 w 112"/>
                <a:gd name="T9" fmla="*/ 137 h 137"/>
                <a:gd name="T10" fmla="*/ 43 w 112"/>
                <a:gd name="T11" fmla="*/ 137 h 137"/>
                <a:gd name="T12" fmla="*/ 43 w 112"/>
                <a:gd name="T13" fmla="*/ 18 h 137"/>
                <a:gd name="T14" fmla="*/ 0 w 112"/>
                <a:gd name="T15" fmla="*/ 18 h 137"/>
                <a:gd name="T16" fmla="*/ 0 w 112"/>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37">
                  <a:moveTo>
                    <a:pt x="0" y="0"/>
                  </a:moveTo>
                  <a:lnTo>
                    <a:pt x="112" y="0"/>
                  </a:lnTo>
                  <a:lnTo>
                    <a:pt x="112" y="18"/>
                  </a:lnTo>
                  <a:lnTo>
                    <a:pt x="71" y="18"/>
                  </a:lnTo>
                  <a:lnTo>
                    <a:pt x="71" y="137"/>
                  </a:lnTo>
                  <a:lnTo>
                    <a:pt x="43" y="137"/>
                  </a:lnTo>
                  <a:lnTo>
                    <a:pt x="43" y="18"/>
                  </a:lnTo>
                  <a:lnTo>
                    <a:pt x="0" y="18"/>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2" name="Freeform 80"/>
            <p:cNvSpPr/>
            <p:nvPr/>
          </p:nvSpPr>
          <p:spPr bwMode="auto">
            <a:xfrm>
              <a:off x="10233026" y="3962401"/>
              <a:ext cx="177800" cy="220663"/>
            </a:xfrm>
            <a:custGeom>
              <a:avLst/>
              <a:gdLst>
                <a:gd name="T0" fmla="*/ 28 w 112"/>
                <a:gd name="T1" fmla="*/ 0 h 139"/>
                <a:gd name="T2" fmla="*/ 56 w 112"/>
                <a:gd name="T3" fmla="*/ 63 h 139"/>
                <a:gd name="T4" fmla="*/ 89 w 112"/>
                <a:gd name="T5" fmla="*/ 0 h 139"/>
                <a:gd name="T6" fmla="*/ 112 w 112"/>
                <a:gd name="T7" fmla="*/ 3 h 139"/>
                <a:gd name="T8" fmla="*/ 67 w 112"/>
                <a:gd name="T9" fmla="*/ 83 h 139"/>
                <a:gd name="T10" fmla="*/ 67 w 112"/>
                <a:gd name="T11" fmla="*/ 139 h 139"/>
                <a:gd name="T12" fmla="*/ 39 w 112"/>
                <a:gd name="T13" fmla="*/ 139 h 139"/>
                <a:gd name="T14" fmla="*/ 39 w 112"/>
                <a:gd name="T15" fmla="*/ 83 h 139"/>
                <a:gd name="T16" fmla="*/ 0 w 112"/>
                <a:gd name="T17" fmla="*/ 5 h 139"/>
                <a:gd name="T18" fmla="*/ 28 w 112"/>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39">
                  <a:moveTo>
                    <a:pt x="28" y="0"/>
                  </a:moveTo>
                  <a:lnTo>
                    <a:pt x="56" y="63"/>
                  </a:lnTo>
                  <a:lnTo>
                    <a:pt x="89" y="0"/>
                  </a:lnTo>
                  <a:lnTo>
                    <a:pt x="112" y="3"/>
                  </a:lnTo>
                  <a:lnTo>
                    <a:pt x="67" y="83"/>
                  </a:lnTo>
                  <a:lnTo>
                    <a:pt x="67" y="139"/>
                  </a:lnTo>
                  <a:lnTo>
                    <a:pt x="39" y="139"/>
                  </a:lnTo>
                  <a:lnTo>
                    <a:pt x="39" y="83"/>
                  </a:lnTo>
                  <a:lnTo>
                    <a:pt x="0" y="5"/>
                  </a:lnTo>
                  <a:lnTo>
                    <a:pt x="2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3" name="Freeform 81"/>
            <p:cNvSpPr/>
            <p:nvPr/>
          </p:nvSpPr>
          <p:spPr bwMode="auto">
            <a:xfrm>
              <a:off x="8761413" y="2859088"/>
              <a:ext cx="650875" cy="804863"/>
            </a:xfrm>
            <a:custGeom>
              <a:avLst/>
              <a:gdLst>
                <a:gd name="T0" fmla="*/ 232 w 410"/>
                <a:gd name="T1" fmla="*/ 10 h 507"/>
                <a:gd name="T2" fmla="*/ 260 w 410"/>
                <a:gd name="T3" fmla="*/ 46 h 507"/>
                <a:gd name="T4" fmla="*/ 255 w 410"/>
                <a:gd name="T5" fmla="*/ 64 h 507"/>
                <a:gd name="T6" fmla="*/ 242 w 410"/>
                <a:gd name="T7" fmla="*/ 102 h 507"/>
                <a:gd name="T8" fmla="*/ 227 w 410"/>
                <a:gd name="T9" fmla="*/ 141 h 507"/>
                <a:gd name="T10" fmla="*/ 250 w 410"/>
                <a:gd name="T11" fmla="*/ 145 h 507"/>
                <a:gd name="T12" fmla="*/ 290 w 410"/>
                <a:gd name="T13" fmla="*/ 137 h 507"/>
                <a:gd name="T14" fmla="*/ 326 w 410"/>
                <a:gd name="T15" fmla="*/ 113 h 507"/>
                <a:gd name="T16" fmla="*/ 363 w 410"/>
                <a:gd name="T17" fmla="*/ 127 h 507"/>
                <a:gd name="T18" fmla="*/ 382 w 410"/>
                <a:gd name="T19" fmla="*/ 151 h 507"/>
                <a:gd name="T20" fmla="*/ 397 w 410"/>
                <a:gd name="T21" fmla="*/ 176 h 507"/>
                <a:gd name="T22" fmla="*/ 407 w 410"/>
                <a:gd name="T23" fmla="*/ 199 h 507"/>
                <a:gd name="T24" fmla="*/ 384 w 410"/>
                <a:gd name="T25" fmla="*/ 201 h 507"/>
                <a:gd name="T26" fmla="*/ 363 w 410"/>
                <a:gd name="T27" fmla="*/ 206 h 507"/>
                <a:gd name="T28" fmla="*/ 343 w 410"/>
                <a:gd name="T29" fmla="*/ 206 h 507"/>
                <a:gd name="T30" fmla="*/ 315 w 410"/>
                <a:gd name="T31" fmla="*/ 209 h 507"/>
                <a:gd name="T32" fmla="*/ 297 w 410"/>
                <a:gd name="T33" fmla="*/ 212 h 507"/>
                <a:gd name="T34" fmla="*/ 255 w 410"/>
                <a:gd name="T35" fmla="*/ 219 h 507"/>
                <a:gd name="T36" fmla="*/ 227 w 410"/>
                <a:gd name="T37" fmla="*/ 227 h 507"/>
                <a:gd name="T38" fmla="*/ 214 w 410"/>
                <a:gd name="T39" fmla="*/ 237 h 507"/>
                <a:gd name="T40" fmla="*/ 206 w 410"/>
                <a:gd name="T41" fmla="*/ 258 h 507"/>
                <a:gd name="T42" fmla="*/ 183 w 410"/>
                <a:gd name="T43" fmla="*/ 305 h 507"/>
                <a:gd name="T44" fmla="*/ 173 w 410"/>
                <a:gd name="T45" fmla="*/ 328 h 507"/>
                <a:gd name="T46" fmla="*/ 161 w 410"/>
                <a:gd name="T47" fmla="*/ 347 h 507"/>
                <a:gd name="T48" fmla="*/ 143 w 410"/>
                <a:gd name="T49" fmla="*/ 371 h 507"/>
                <a:gd name="T50" fmla="*/ 125 w 410"/>
                <a:gd name="T51" fmla="*/ 397 h 507"/>
                <a:gd name="T52" fmla="*/ 112 w 410"/>
                <a:gd name="T53" fmla="*/ 413 h 507"/>
                <a:gd name="T54" fmla="*/ 104 w 410"/>
                <a:gd name="T55" fmla="*/ 423 h 507"/>
                <a:gd name="T56" fmla="*/ 84 w 410"/>
                <a:gd name="T57" fmla="*/ 445 h 507"/>
                <a:gd name="T58" fmla="*/ 54 w 410"/>
                <a:gd name="T59" fmla="*/ 478 h 507"/>
                <a:gd name="T60" fmla="*/ 36 w 410"/>
                <a:gd name="T61" fmla="*/ 496 h 507"/>
                <a:gd name="T62" fmla="*/ 15 w 410"/>
                <a:gd name="T63" fmla="*/ 507 h 507"/>
                <a:gd name="T64" fmla="*/ 5 w 410"/>
                <a:gd name="T65" fmla="*/ 489 h 507"/>
                <a:gd name="T66" fmla="*/ 1 w 410"/>
                <a:gd name="T67" fmla="*/ 458 h 507"/>
                <a:gd name="T68" fmla="*/ 6 w 410"/>
                <a:gd name="T69" fmla="*/ 430 h 507"/>
                <a:gd name="T70" fmla="*/ 20 w 410"/>
                <a:gd name="T71" fmla="*/ 417 h 507"/>
                <a:gd name="T72" fmla="*/ 38 w 410"/>
                <a:gd name="T73" fmla="*/ 402 h 507"/>
                <a:gd name="T74" fmla="*/ 74 w 410"/>
                <a:gd name="T75" fmla="*/ 356 h 507"/>
                <a:gd name="T76" fmla="*/ 114 w 410"/>
                <a:gd name="T77" fmla="*/ 300 h 507"/>
                <a:gd name="T78" fmla="*/ 128 w 410"/>
                <a:gd name="T79" fmla="*/ 268 h 507"/>
                <a:gd name="T80" fmla="*/ 105 w 410"/>
                <a:gd name="T81" fmla="*/ 267 h 507"/>
                <a:gd name="T82" fmla="*/ 82 w 410"/>
                <a:gd name="T83" fmla="*/ 263 h 507"/>
                <a:gd name="T84" fmla="*/ 62 w 410"/>
                <a:gd name="T85" fmla="*/ 252 h 507"/>
                <a:gd name="T86" fmla="*/ 43 w 410"/>
                <a:gd name="T87" fmla="*/ 237 h 507"/>
                <a:gd name="T88" fmla="*/ 26 w 410"/>
                <a:gd name="T89" fmla="*/ 217 h 507"/>
                <a:gd name="T90" fmla="*/ 29 w 410"/>
                <a:gd name="T91" fmla="*/ 197 h 507"/>
                <a:gd name="T92" fmla="*/ 49 w 410"/>
                <a:gd name="T93" fmla="*/ 197 h 507"/>
                <a:gd name="T94" fmla="*/ 81 w 410"/>
                <a:gd name="T95" fmla="*/ 199 h 507"/>
                <a:gd name="T96" fmla="*/ 117 w 410"/>
                <a:gd name="T97" fmla="*/ 189 h 507"/>
                <a:gd name="T98" fmla="*/ 138 w 410"/>
                <a:gd name="T99" fmla="*/ 178 h 507"/>
                <a:gd name="T100" fmla="*/ 156 w 410"/>
                <a:gd name="T101" fmla="*/ 161 h 507"/>
                <a:gd name="T102" fmla="*/ 165 w 410"/>
                <a:gd name="T103" fmla="*/ 128 h 507"/>
                <a:gd name="T104" fmla="*/ 170 w 410"/>
                <a:gd name="T105" fmla="*/ 100 h 507"/>
                <a:gd name="T106" fmla="*/ 171 w 410"/>
                <a:gd name="T107" fmla="*/ 76 h 507"/>
                <a:gd name="T108" fmla="*/ 156 w 410"/>
                <a:gd name="T109" fmla="*/ 46 h 507"/>
                <a:gd name="T110" fmla="*/ 147 w 410"/>
                <a:gd name="T111" fmla="*/ 38 h 507"/>
                <a:gd name="T112" fmla="*/ 158 w 410"/>
                <a:gd name="T113" fmla="*/ 11 h 507"/>
                <a:gd name="T114" fmla="*/ 183 w 410"/>
                <a:gd name="T115"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0" h="507">
                  <a:moveTo>
                    <a:pt x="188" y="0"/>
                  </a:moveTo>
                  <a:lnTo>
                    <a:pt x="189" y="0"/>
                  </a:lnTo>
                  <a:lnTo>
                    <a:pt x="209" y="0"/>
                  </a:lnTo>
                  <a:lnTo>
                    <a:pt x="209" y="0"/>
                  </a:lnTo>
                  <a:lnTo>
                    <a:pt x="213" y="0"/>
                  </a:lnTo>
                  <a:lnTo>
                    <a:pt x="216" y="1"/>
                  </a:lnTo>
                  <a:lnTo>
                    <a:pt x="219" y="1"/>
                  </a:lnTo>
                  <a:lnTo>
                    <a:pt x="221" y="3"/>
                  </a:lnTo>
                  <a:lnTo>
                    <a:pt x="224" y="5"/>
                  </a:lnTo>
                  <a:lnTo>
                    <a:pt x="227" y="6"/>
                  </a:lnTo>
                  <a:lnTo>
                    <a:pt x="232" y="10"/>
                  </a:lnTo>
                  <a:lnTo>
                    <a:pt x="236" y="13"/>
                  </a:lnTo>
                  <a:lnTo>
                    <a:pt x="241" y="16"/>
                  </a:lnTo>
                  <a:lnTo>
                    <a:pt x="244" y="20"/>
                  </a:lnTo>
                  <a:lnTo>
                    <a:pt x="245" y="23"/>
                  </a:lnTo>
                  <a:lnTo>
                    <a:pt x="249" y="26"/>
                  </a:lnTo>
                  <a:lnTo>
                    <a:pt x="250" y="29"/>
                  </a:lnTo>
                  <a:lnTo>
                    <a:pt x="252" y="33"/>
                  </a:lnTo>
                  <a:lnTo>
                    <a:pt x="255" y="36"/>
                  </a:lnTo>
                  <a:lnTo>
                    <a:pt x="257" y="39"/>
                  </a:lnTo>
                  <a:lnTo>
                    <a:pt x="259" y="43"/>
                  </a:lnTo>
                  <a:lnTo>
                    <a:pt x="260" y="46"/>
                  </a:lnTo>
                  <a:lnTo>
                    <a:pt x="260" y="49"/>
                  </a:lnTo>
                  <a:lnTo>
                    <a:pt x="260" y="51"/>
                  </a:lnTo>
                  <a:lnTo>
                    <a:pt x="260" y="52"/>
                  </a:lnTo>
                  <a:lnTo>
                    <a:pt x="260" y="52"/>
                  </a:lnTo>
                  <a:lnTo>
                    <a:pt x="260" y="52"/>
                  </a:lnTo>
                  <a:lnTo>
                    <a:pt x="260" y="54"/>
                  </a:lnTo>
                  <a:lnTo>
                    <a:pt x="259" y="57"/>
                  </a:lnTo>
                  <a:lnTo>
                    <a:pt x="259" y="61"/>
                  </a:lnTo>
                  <a:lnTo>
                    <a:pt x="257" y="62"/>
                  </a:lnTo>
                  <a:lnTo>
                    <a:pt x="255" y="64"/>
                  </a:lnTo>
                  <a:lnTo>
                    <a:pt x="255" y="64"/>
                  </a:lnTo>
                  <a:lnTo>
                    <a:pt x="255" y="66"/>
                  </a:lnTo>
                  <a:lnTo>
                    <a:pt x="255" y="67"/>
                  </a:lnTo>
                  <a:lnTo>
                    <a:pt x="257" y="71"/>
                  </a:lnTo>
                  <a:lnTo>
                    <a:pt x="255" y="76"/>
                  </a:lnTo>
                  <a:lnTo>
                    <a:pt x="254" y="79"/>
                  </a:lnTo>
                  <a:lnTo>
                    <a:pt x="252" y="82"/>
                  </a:lnTo>
                  <a:lnTo>
                    <a:pt x="250" y="85"/>
                  </a:lnTo>
                  <a:lnTo>
                    <a:pt x="247" y="89"/>
                  </a:lnTo>
                  <a:lnTo>
                    <a:pt x="245" y="94"/>
                  </a:lnTo>
                  <a:lnTo>
                    <a:pt x="244" y="97"/>
                  </a:lnTo>
                  <a:lnTo>
                    <a:pt x="242" y="102"/>
                  </a:lnTo>
                  <a:lnTo>
                    <a:pt x="241" y="105"/>
                  </a:lnTo>
                  <a:lnTo>
                    <a:pt x="237" y="110"/>
                  </a:lnTo>
                  <a:lnTo>
                    <a:pt x="236" y="115"/>
                  </a:lnTo>
                  <a:lnTo>
                    <a:pt x="236" y="120"/>
                  </a:lnTo>
                  <a:lnTo>
                    <a:pt x="234" y="125"/>
                  </a:lnTo>
                  <a:lnTo>
                    <a:pt x="234" y="128"/>
                  </a:lnTo>
                  <a:lnTo>
                    <a:pt x="232" y="132"/>
                  </a:lnTo>
                  <a:lnTo>
                    <a:pt x="232" y="135"/>
                  </a:lnTo>
                  <a:lnTo>
                    <a:pt x="231" y="137"/>
                  </a:lnTo>
                  <a:lnTo>
                    <a:pt x="229" y="138"/>
                  </a:lnTo>
                  <a:lnTo>
                    <a:pt x="227" y="141"/>
                  </a:lnTo>
                  <a:lnTo>
                    <a:pt x="226" y="143"/>
                  </a:lnTo>
                  <a:lnTo>
                    <a:pt x="226" y="146"/>
                  </a:lnTo>
                  <a:lnTo>
                    <a:pt x="229" y="146"/>
                  </a:lnTo>
                  <a:lnTo>
                    <a:pt x="232" y="148"/>
                  </a:lnTo>
                  <a:lnTo>
                    <a:pt x="236" y="148"/>
                  </a:lnTo>
                  <a:lnTo>
                    <a:pt x="239" y="146"/>
                  </a:lnTo>
                  <a:lnTo>
                    <a:pt x="242" y="146"/>
                  </a:lnTo>
                  <a:lnTo>
                    <a:pt x="244" y="145"/>
                  </a:lnTo>
                  <a:lnTo>
                    <a:pt x="245" y="145"/>
                  </a:lnTo>
                  <a:lnTo>
                    <a:pt x="247" y="145"/>
                  </a:lnTo>
                  <a:lnTo>
                    <a:pt x="250" y="145"/>
                  </a:lnTo>
                  <a:lnTo>
                    <a:pt x="254" y="145"/>
                  </a:lnTo>
                  <a:lnTo>
                    <a:pt x="259" y="145"/>
                  </a:lnTo>
                  <a:lnTo>
                    <a:pt x="262" y="145"/>
                  </a:lnTo>
                  <a:lnTo>
                    <a:pt x="267" y="145"/>
                  </a:lnTo>
                  <a:lnTo>
                    <a:pt x="272" y="143"/>
                  </a:lnTo>
                  <a:lnTo>
                    <a:pt x="277" y="143"/>
                  </a:lnTo>
                  <a:lnTo>
                    <a:pt x="280" y="143"/>
                  </a:lnTo>
                  <a:lnTo>
                    <a:pt x="283" y="141"/>
                  </a:lnTo>
                  <a:lnTo>
                    <a:pt x="287" y="140"/>
                  </a:lnTo>
                  <a:lnTo>
                    <a:pt x="288" y="138"/>
                  </a:lnTo>
                  <a:lnTo>
                    <a:pt x="290" y="137"/>
                  </a:lnTo>
                  <a:lnTo>
                    <a:pt x="293" y="133"/>
                  </a:lnTo>
                  <a:lnTo>
                    <a:pt x="297" y="130"/>
                  </a:lnTo>
                  <a:lnTo>
                    <a:pt x="302" y="125"/>
                  </a:lnTo>
                  <a:lnTo>
                    <a:pt x="305" y="122"/>
                  </a:lnTo>
                  <a:lnTo>
                    <a:pt x="308" y="120"/>
                  </a:lnTo>
                  <a:lnTo>
                    <a:pt x="311" y="118"/>
                  </a:lnTo>
                  <a:lnTo>
                    <a:pt x="313" y="117"/>
                  </a:lnTo>
                  <a:lnTo>
                    <a:pt x="316" y="115"/>
                  </a:lnTo>
                  <a:lnTo>
                    <a:pt x="318" y="115"/>
                  </a:lnTo>
                  <a:lnTo>
                    <a:pt x="323" y="113"/>
                  </a:lnTo>
                  <a:lnTo>
                    <a:pt x="326" y="113"/>
                  </a:lnTo>
                  <a:lnTo>
                    <a:pt x="331" y="115"/>
                  </a:lnTo>
                  <a:lnTo>
                    <a:pt x="335" y="117"/>
                  </a:lnTo>
                  <a:lnTo>
                    <a:pt x="339" y="118"/>
                  </a:lnTo>
                  <a:lnTo>
                    <a:pt x="343" y="118"/>
                  </a:lnTo>
                  <a:lnTo>
                    <a:pt x="344" y="120"/>
                  </a:lnTo>
                  <a:lnTo>
                    <a:pt x="346" y="120"/>
                  </a:lnTo>
                  <a:lnTo>
                    <a:pt x="348" y="120"/>
                  </a:lnTo>
                  <a:lnTo>
                    <a:pt x="351" y="122"/>
                  </a:lnTo>
                  <a:lnTo>
                    <a:pt x="356" y="123"/>
                  </a:lnTo>
                  <a:lnTo>
                    <a:pt x="359" y="125"/>
                  </a:lnTo>
                  <a:lnTo>
                    <a:pt x="363" y="127"/>
                  </a:lnTo>
                  <a:lnTo>
                    <a:pt x="364" y="128"/>
                  </a:lnTo>
                  <a:lnTo>
                    <a:pt x="366" y="132"/>
                  </a:lnTo>
                  <a:lnTo>
                    <a:pt x="369" y="135"/>
                  </a:lnTo>
                  <a:lnTo>
                    <a:pt x="371" y="138"/>
                  </a:lnTo>
                  <a:lnTo>
                    <a:pt x="372" y="140"/>
                  </a:lnTo>
                  <a:lnTo>
                    <a:pt x="374" y="141"/>
                  </a:lnTo>
                  <a:lnTo>
                    <a:pt x="376" y="143"/>
                  </a:lnTo>
                  <a:lnTo>
                    <a:pt x="377" y="145"/>
                  </a:lnTo>
                  <a:lnTo>
                    <a:pt x="379" y="148"/>
                  </a:lnTo>
                  <a:lnTo>
                    <a:pt x="382" y="150"/>
                  </a:lnTo>
                  <a:lnTo>
                    <a:pt x="382" y="151"/>
                  </a:lnTo>
                  <a:lnTo>
                    <a:pt x="384" y="151"/>
                  </a:lnTo>
                  <a:lnTo>
                    <a:pt x="387" y="158"/>
                  </a:lnTo>
                  <a:lnTo>
                    <a:pt x="389" y="158"/>
                  </a:lnTo>
                  <a:lnTo>
                    <a:pt x="391" y="161"/>
                  </a:lnTo>
                  <a:lnTo>
                    <a:pt x="392" y="163"/>
                  </a:lnTo>
                  <a:lnTo>
                    <a:pt x="394" y="166"/>
                  </a:lnTo>
                  <a:lnTo>
                    <a:pt x="396" y="168"/>
                  </a:lnTo>
                  <a:lnTo>
                    <a:pt x="397" y="169"/>
                  </a:lnTo>
                  <a:lnTo>
                    <a:pt x="397" y="171"/>
                  </a:lnTo>
                  <a:lnTo>
                    <a:pt x="397" y="173"/>
                  </a:lnTo>
                  <a:lnTo>
                    <a:pt x="397" y="176"/>
                  </a:lnTo>
                  <a:lnTo>
                    <a:pt x="399" y="178"/>
                  </a:lnTo>
                  <a:lnTo>
                    <a:pt x="401" y="181"/>
                  </a:lnTo>
                  <a:lnTo>
                    <a:pt x="402" y="183"/>
                  </a:lnTo>
                  <a:lnTo>
                    <a:pt x="405" y="186"/>
                  </a:lnTo>
                  <a:lnTo>
                    <a:pt x="407" y="186"/>
                  </a:lnTo>
                  <a:lnTo>
                    <a:pt x="409" y="188"/>
                  </a:lnTo>
                  <a:lnTo>
                    <a:pt x="410" y="191"/>
                  </a:lnTo>
                  <a:lnTo>
                    <a:pt x="410" y="193"/>
                  </a:lnTo>
                  <a:lnTo>
                    <a:pt x="410" y="196"/>
                  </a:lnTo>
                  <a:lnTo>
                    <a:pt x="409" y="197"/>
                  </a:lnTo>
                  <a:lnTo>
                    <a:pt x="407" y="199"/>
                  </a:lnTo>
                  <a:lnTo>
                    <a:pt x="405" y="199"/>
                  </a:lnTo>
                  <a:lnTo>
                    <a:pt x="404" y="199"/>
                  </a:lnTo>
                  <a:lnTo>
                    <a:pt x="402" y="199"/>
                  </a:lnTo>
                  <a:lnTo>
                    <a:pt x="401" y="199"/>
                  </a:lnTo>
                  <a:lnTo>
                    <a:pt x="399" y="199"/>
                  </a:lnTo>
                  <a:lnTo>
                    <a:pt x="396" y="199"/>
                  </a:lnTo>
                  <a:lnTo>
                    <a:pt x="392" y="199"/>
                  </a:lnTo>
                  <a:lnTo>
                    <a:pt x="391" y="199"/>
                  </a:lnTo>
                  <a:lnTo>
                    <a:pt x="389" y="199"/>
                  </a:lnTo>
                  <a:lnTo>
                    <a:pt x="387" y="201"/>
                  </a:lnTo>
                  <a:lnTo>
                    <a:pt x="384" y="201"/>
                  </a:lnTo>
                  <a:lnTo>
                    <a:pt x="382" y="202"/>
                  </a:lnTo>
                  <a:lnTo>
                    <a:pt x="379" y="202"/>
                  </a:lnTo>
                  <a:lnTo>
                    <a:pt x="377" y="202"/>
                  </a:lnTo>
                  <a:lnTo>
                    <a:pt x="374" y="202"/>
                  </a:lnTo>
                  <a:lnTo>
                    <a:pt x="371" y="204"/>
                  </a:lnTo>
                  <a:lnTo>
                    <a:pt x="369" y="204"/>
                  </a:lnTo>
                  <a:lnTo>
                    <a:pt x="368" y="206"/>
                  </a:lnTo>
                  <a:lnTo>
                    <a:pt x="366" y="206"/>
                  </a:lnTo>
                  <a:lnTo>
                    <a:pt x="364" y="206"/>
                  </a:lnTo>
                  <a:lnTo>
                    <a:pt x="363" y="206"/>
                  </a:lnTo>
                  <a:lnTo>
                    <a:pt x="363" y="206"/>
                  </a:lnTo>
                  <a:lnTo>
                    <a:pt x="359" y="206"/>
                  </a:lnTo>
                  <a:lnTo>
                    <a:pt x="356" y="206"/>
                  </a:lnTo>
                  <a:lnTo>
                    <a:pt x="354" y="207"/>
                  </a:lnTo>
                  <a:lnTo>
                    <a:pt x="353" y="207"/>
                  </a:lnTo>
                  <a:lnTo>
                    <a:pt x="351" y="206"/>
                  </a:lnTo>
                  <a:lnTo>
                    <a:pt x="349" y="206"/>
                  </a:lnTo>
                  <a:lnTo>
                    <a:pt x="349" y="204"/>
                  </a:lnTo>
                  <a:lnTo>
                    <a:pt x="349" y="204"/>
                  </a:lnTo>
                  <a:lnTo>
                    <a:pt x="346" y="206"/>
                  </a:lnTo>
                  <a:lnTo>
                    <a:pt x="344" y="206"/>
                  </a:lnTo>
                  <a:lnTo>
                    <a:pt x="343" y="206"/>
                  </a:lnTo>
                  <a:lnTo>
                    <a:pt x="339" y="206"/>
                  </a:lnTo>
                  <a:lnTo>
                    <a:pt x="335" y="206"/>
                  </a:lnTo>
                  <a:lnTo>
                    <a:pt x="331" y="206"/>
                  </a:lnTo>
                  <a:lnTo>
                    <a:pt x="328" y="206"/>
                  </a:lnTo>
                  <a:lnTo>
                    <a:pt x="325" y="207"/>
                  </a:lnTo>
                  <a:lnTo>
                    <a:pt x="323" y="209"/>
                  </a:lnTo>
                  <a:lnTo>
                    <a:pt x="321" y="209"/>
                  </a:lnTo>
                  <a:lnTo>
                    <a:pt x="321" y="211"/>
                  </a:lnTo>
                  <a:lnTo>
                    <a:pt x="316" y="209"/>
                  </a:lnTo>
                  <a:lnTo>
                    <a:pt x="315" y="209"/>
                  </a:lnTo>
                  <a:lnTo>
                    <a:pt x="315" y="209"/>
                  </a:lnTo>
                  <a:lnTo>
                    <a:pt x="313" y="209"/>
                  </a:lnTo>
                  <a:lnTo>
                    <a:pt x="311" y="209"/>
                  </a:lnTo>
                  <a:lnTo>
                    <a:pt x="310" y="211"/>
                  </a:lnTo>
                  <a:lnTo>
                    <a:pt x="308" y="212"/>
                  </a:lnTo>
                  <a:lnTo>
                    <a:pt x="308" y="214"/>
                  </a:lnTo>
                  <a:lnTo>
                    <a:pt x="307" y="214"/>
                  </a:lnTo>
                  <a:lnTo>
                    <a:pt x="307" y="216"/>
                  </a:lnTo>
                  <a:lnTo>
                    <a:pt x="305" y="216"/>
                  </a:lnTo>
                  <a:lnTo>
                    <a:pt x="302" y="214"/>
                  </a:lnTo>
                  <a:lnTo>
                    <a:pt x="300" y="212"/>
                  </a:lnTo>
                  <a:lnTo>
                    <a:pt x="297" y="212"/>
                  </a:lnTo>
                  <a:lnTo>
                    <a:pt x="295" y="212"/>
                  </a:lnTo>
                  <a:lnTo>
                    <a:pt x="292" y="214"/>
                  </a:lnTo>
                  <a:lnTo>
                    <a:pt x="287" y="214"/>
                  </a:lnTo>
                  <a:lnTo>
                    <a:pt x="283" y="214"/>
                  </a:lnTo>
                  <a:lnTo>
                    <a:pt x="278" y="216"/>
                  </a:lnTo>
                  <a:lnTo>
                    <a:pt x="275" y="216"/>
                  </a:lnTo>
                  <a:lnTo>
                    <a:pt x="272" y="216"/>
                  </a:lnTo>
                  <a:lnTo>
                    <a:pt x="267" y="216"/>
                  </a:lnTo>
                  <a:lnTo>
                    <a:pt x="264" y="217"/>
                  </a:lnTo>
                  <a:lnTo>
                    <a:pt x="259" y="217"/>
                  </a:lnTo>
                  <a:lnTo>
                    <a:pt x="255" y="219"/>
                  </a:lnTo>
                  <a:lnTo>
                    <a:pt x="254" y="219"/>
                  </a:lnTo>
                  <a:lnTo>
                    <a:pt x="252" y="221"/>
                  </a:lnTo>
                  <a:lnTo>
                    <a:pt x="247" y="221"/>
                  </a:lnTo>
                  <a:lnTo>
                    <a:pt x="244" y="222"/>
                  </a:lnTo>
                  <a:lnTo>
                    <a:pt x="239" y="224"/>
                  </a:lnTo>
                  <a:lnTo>
                    <a:pt x="234" y="226"/>
                  </a:lnTo>
                  <a:lnTo>
                    <a:pt x="232" y="226"/>
                  </a:lnTo>
                  <a:lnTo>
                    <a:pt x="231" y="226"/>
                  </a:lnTo>
                  <a:lnTo>
                    <a:pt x="229" y="226"/>
                  </a:lnTo>
                  <a:lnTo>
                    <a:pt x="229" y="227"/>
                  </a:lnTo>
                  <a:lnTo>
                    <a:pt x="227" y="227"/>
                  </a:lnTo>
                  <a:lnTo>
                    <a:pt x="224" y="229"/>
                  </a:lnTo>
                  <a:lnTo>
                    <a:pt x="222" y="229"/>
                  </a:lnTo>
                  <a:lnTo>
                    <a:pt x="221" y="229"/>
                  </a:lnTo>
                  <a:lnTo>
                    <a:pt x="219" y="229"/>
                  </a:lnTo>
                  <a:lnTo>
                    <a:pt x="219" y="230"/>
                  </a:lnTo>
                  <a:lnTo>
                    <a:pt x="217" y="232"/>
                  </a:lnTo>
                  <a:lnTo>
                    <a:pt x="217" y="234"/>
                  </a:lnTo>
                  <a:lnTo>
                    <a:pt x="217" y="235"/>
                  </a:lnTo>
                  <a:lnTo>
                    <a:pt x="216" y="235"/>
                  </a:lnTo>
                  <a:lnTo>
                    <a:pt x="214" y="237"/>
                  </a:lnTo>
                  <a:lnTo>
                    <a:pt x="214" y="237"/>
                  </a:lnTo>
                  <a:lnTo>
                    <a:pt x="213" y="239"/>
                  </a:lnTo>
                  <a:lnTo>
                    <a:pt x="213" y="242"/>
                  </a:lnTo>
                  <a:lnTo>
                    <a:pt x="213" y="245"/>
                  </a:lnTo>
                  <a:lnTo>
                    <a:pt x="211" y="247"/>
                  </a:lnTo>
                  <a:lnTo>
                    <a:pt x="211" y="249"/>
                  </a:lnTo>
                  <a:lnTo>
                    <a:pt x="209" y="250"/>
                  </a:lnTo>
                  <a:lnTo>
                    <a:pt x="209" y="250"/>
                  </a:lnTo>
                  <a:lnTo>
                    <a:pt x="209" y="252"/>
                  </a:lnTo>
                  <a:lnTo>
                    <a:pt x="208" y="254"/>
                  </a:lnTo>
                  <a:lnTo>
                    <a:pt x="208" y="255"/>
                  </a:lnTo>
                  <a:lnTo>
                    <a:pt x="206" y="258"/>
                  </a:lnTo>
                  <a:lnTo>
                    <a:pt x="201" y="268"/>
                  </a:lnTo>
                  <a:lnTo>
                    <a:pt x="196" y="278"/>
                  </a:lnTo>
                  <a:lnTo>
                    <a:pt x="193" y="286"/>
                  </a:lnTo>
                  <a:lnTo>
                    <a:pt x="191" y="291"/>
                  </a:lnTo>
                  <a:lnTo>
                    <a:pt x="191" y="291"/>
                  </a:lnTo>
                  <a:lnTo>
                    <a:pt x="191" y="293"/>
                  </a:lnTo>
                  <a:lnTo>
                    <a:pt x="189" y="296"/>
                  </a:lnTo>
                  <a:lnTo>
                    <a:pt x="188" y="298"/>
                  </a:lnTo>
                  <a:lnTo>
                    <a:pt x="186" y="301"/>
                  </a:lnTo>
                  <a:lnTo>
                    <a:pt x="184" y="303"/>
                  </a:lnTo>
                  <a:lnTo>
                    <a:pt x="183" y="305"/>
                  </a:lnTo>
                  <a:lnTo>
                    <a:pt x="183" y="306"/>
                  </a:lnTo>
                  <a:lnTo>
                    <a:pt x="181" y="310"/>
                  </a:lnTo>
                  <a:lnTo>
                    <a:pt x="181" y="311"/>
                  </a:lnTo>
                  <a:lnTo>
                    <a:pt x="180" y="316"/>
                  </a:lnTo>
                  <a:lnTo>
                    <a:pt x="178" y="321"/>
                  </a:lnTo>
                  <a:lnTo>
                    <a:pt x="176" y="323"/>
                  </a:lnTo>
                  <a:lnTo>
                    <a:pt x="175" y="323"/>
                  </a:lnTo>
                  <a:lnTo>
                    <a:pt x="175" y="324"/>
                  </a:lnTo>
                  <a:lnTo>
                    <a:pt x="175" y="326"/>
                  </a:lnTo>
                  <a:lnTo>
                    <a:pt x="173" y="326"/>
                  </a:lnTo>
                  <a:lnTo>
                    <a:pt x="173" y="328"/>
                  </a:lnTo>
                  <a:lnTo>
                    <a:pt x="171" y="329"/>
                  </a:lnTo>
                  <a:lnTo>
                    <a:pt x="171" y="331"/>
                  </a:lnTo>
                  <a:lnTo>
                    <a:pt x="170" y="333"/>
                  </a:lnTo>
                  <a:lnTo>
                    <a:pt x="168" y="334"/>
                  </a:lnTo>
                  <a:lnTo>
                    <a:pt x="168" y="336"/>
                  </a:lnTo>
                  <a:lnTo>
                    <a:pt x="168" y="336"/>
                  </a:lnTo>
                  <a:lnTo>
                    <a:pt x="166" y="339"/>
                  </a:lnTo>
                  <a:lnTo>
                    <a:pt x="166" y="343"/>
                  </a:lnTo>
                  <a:lnTo>
                    <a:pt x="165" y="344"/>
                  </a:lnTo>
                  <a:lnTo>
                    <a:pt x="163" y="346"/>
                  </a:lnTo>
                  <a:lnTo>
                    <a:pt x="161" y="347"/>
                  </a:lnTo>
                  <a:lnTo>
                    <a:pt x="161" y="349"/>
                  </a:lnTo>
                  <a:lnTo>
                    <a:pt x="160" y="351"/>
                  </a:lnTo>
                  <a:lnTo>
                    <a:pt x="158" y="354"/>
                  </a:lnTo>
                  <a:lnTo>
                    <a:pt x="156" y="357"/>
                  </a:lnTo>
                  <a:lnTo>
                    <a:pt x="153" y="361"/>
                  </a:lnTo>
                  <a:lnTo>
                    <a:pt x="151" y="364"/>
                  </a:lnTo>
                  <a:lnTo>
                    <a:pt x="148" y="366"/>
                  </a:lnTo>
                  <a:lnTo>
                    <a:pt x="147" y="367"/>
                  </a:lnTo>
                  <a:lnTo>
                    <a:pt x="145" y="369"/>
                  </a:lnTo>
                  <a:lnTo>
                    <a:pt x="143" y="371"/>
                  </a:lnTo>
                  <a:lnTo>
                    <a:pt x="143" y="371"/>
                  </a:lnTo>
                  <a:lnTo>
                    <a:pt x="142" y="371"/>
                  </a:lnTo>
                  <a:lnTo>
                    <a:pt x="142" y="372"/>
                  </a:lnTo>
                  <a:lnTo>
                    <a:pt x="142" y="375"/>
                  </a:lnTo>
                  <a:lnTo>
                    <a:pt x="140" y="379"/>
                  </a:lnTo>
                  <a:lnTo>
                    <a:pt x="138" y="380"/>
                  </a:lnTo>
                  <a:lnTo>
                    <a:pt x="137" y="384"/>
                  </a:lnTo>
                  <a:lnTo>
                    <a:pt x="133" y="387"/>
                  </a:lnTo>
                  <a:lnTo>
                    <a:pt x="132" y="390"/>
                  </a:lnTo>
                  <a:lnTo>
                    <a:pt x="128" y="392"/>
                  </a:lnTo>
                  <a:lnTo>
                    <a:pt x="127" y="394"/>
                  </a:lnTo>
                  <a:lnTo>
                    <a:pt x="125" y="397"/>
                  </a:lnTo>
                  <a:lnTo>
                    <a:pt x="123" y="399"/>
                  </a:lnTo>
                  <a:lnTo>
                    <a:pt x="122" y="402"/>
                  </a:lnTo>
                  <a:lnTo>
                    <a:pt x="120" y="403"/>
                  </a:lnTo>
                  <a:lnTo>
                    <a:pt x="120" y="405"/>
                  </a:lnTo>
                  <a:lnTo>
                    <a:pt x="119" y="407"/>
                  </a:lnTo>
                  <a:lnTo>
                    <a:pt x="117" y="408"/>
                  </a:lnTo>
                  <a:lnTo>
                    <a:pt x="115" y="410"/>
                  </a:lnTo>
                  <a:lnTo>
                    <a:pt x="114" y="410"/>
                  </a:lnTo>
                  <a:lnTo>
                    <a:pt x="114" y="412"/>
                  </a:lnTo>
                  <a:lnTo>
                    <a:pt x="112" y="412"/>
                  </a:lnTo>
                  <a:lnTo>
                    <a:pt x="112" y="413"/>
                  </a:lnTo>
                  <a:lnTo>
                    <a:pt x="110" y="415"/>
                  </a:lnTo>
                  <a:lnTo>
                    <a:pt x="109" y="417"/>
                  </a:lnTo>
                  <a:lnTo>
                    <a:pt x="109" y="418"/>
                  </a:lnTo>
                  <a:lnTo>
                    <a:pt x="107" y="418"/>
                  </a:lnTo>
                  <a:lnTo>
                    <a:pt x="107" y="420"/>
                  </a:lnTo>
                  <a:lnTo>
                    <a:pt x="105" y="420"/>
                  </a:lnTo>
                  <a:lnTo>
                    <a:pt x="105" y="420"/>
                  </a:lnTo>
                  <a:lnTo>
                    <a:pt x="104" y="422"/>
                  </a:lnTo>
                  <a:lnTo>
                    <a:pt x="104" y="422"/>
                  </a:lnTo>
                  <a:lnTo>
                    <a:pt x="104" y="423"/>
                  </a:lnTo>
                  <a:lnTo>
                    <a:pt x="104" y="423"/>
                  </a:lnTo>
                  <a:lnTo>
                    <a:pt x="104" y="423"/>
                  </a:lnTo>
                  <a:lnTo>
                    <a:pt x="104" y="423"/>
                  </a:lnTo>
                  <a:lnTo>
                    <a:pt x="102" y="425"/>
                  </a:lnTo>
                  <a:lnTo>
                    <a:pt x="100" y="428"/>
                  </a:lnTo>
                  <a:lnTo>
                    <a:pt x="97" y="430"/>
                  </a:lnTo>
                  <a:lnTo>
                    <a:pt x="94" y="433"/>
                  </a:lnTo>
                  <a:lnTo>
                    <a:pt x="90" y="436"/>
                  </a:lnTo>
                  <a:lnTo>
                    <a:pt x="89" y="440"/>
                  </a:lnTo>
                  <a:lnTo>
                    <a:pt x="86" y="441"/>
                  </a:lnTo>
                  <a:lnTo>
                    <a:pt x="84" y="443"/>
                  </a:lnTo>
                  <a:lnTo>
                    <a:pt x="84" y="445"/>
                  </a:lnTo>
                  <a:lnTo>
                    <a:pt x="77" y="453"/>
                  </a:lnTo>
                  <a:lnTo>
                    <a:pt x="74" y="460"/>
                  </a:lnTo>
                  <a:lnTo>
                    <a:pt x="72" y="460"/>
                  </a:lnTo>
                  <a:lnTo>
                    <a:pt x="71" y="461"/>
                  </a:lnTo>
                  <a:lnTo>
                    <a:pt x="67" y="463"/>
                  </a:lnTo>
                  <a:lnTo>
                    <a:pt x="64" y="466"/>
                  </a:lnTo>
                  <a:lnTo>
                    <a:pt x="62" y="468"/>
                  </a:lnTo>
                  <a:lnTo>
                    <a:pt x="59" y="469"/>
                  </a:lnTo>
                  <a:lnTo>
                    <a:pt x="57" y="473"/>
                  </a:lnTo>
                  <a:lnTo>
                    <a:pt x="56" y="474"/>
                  </a:lnTo>
                  <a:lnTo>
                    <a:pt x="54" y="478"/>
                  </a:lnTo>
                  <a:lnTo>
                    <a:pt x="53" y="479"/>
                  </a:lnTo>
                  <a:lnTo>
                    <a:pt x="51" y="481"/>
                  </a:lnTo>
                  <a:lnTo>
                    <a:pt x="51" y="483"/>
                  </a:lnTo>
                  <a:lnTo>
                    <a:pt x="51" y="483"/>
                  </a:lnTo>
                  <a:lnTo>
                    <a:pt x="49" y="484"/>
                  </a:lnTo>
                  <a:lnTo>
                    <a:pt x="46" y="486"/>
                  </a:lnTo>
                  <a:lnTo>
                    <a:pt x="44" y="488"/>
                  </a:lnTo>
                  <a:lnTo>
                    <a:pt x="41" y="491"/>
                  </a:lnTo>
                  <a:lnTo>
                    <a:pt x="39" y="492"/>
                  </a:lnTo>
                  <a:lnTo>
                    <a:pt x="38" y="494"/>
                  </a:lnTo>
                  <a:lnTo>
                    <a:pt x="36" y="496"/>
                  </a:lnTo>
                  <a:lnTo>
                    <a:pt x="36" y="497"/>
                  </a:lnTo>
                  <a:lnTo>
                    <a:pt x="34" y="499"/>
                  </a:lnTo>
                  <a:lnTo>
                    <a:pt x="34" y="501"/>
                  </a:lnTo>
                  <a:lnTo>
                    <a:pt x="33" y="502"/>
                  </a:lnTo>
                  <a:lnTo>
                    <a:pt x="33" y="504"/>
                  </a:lnTo>
                  <a:lnTo>
                    <a:pt x="31" y="504"/>
                  </a:lnTo>
                  <a:lnTo>
                    <a:pt x="29" y="504"/>
                  </a:lnTo>
                  <a:lnTo>
                    <a:pt x="26" y="506"/>
                  </a:lnTo>
                  <a:lnTo>
                    <a:pt x="21" y="506"/>
                  </a:lnTo>
                  <a:lnTo>
                    <a:pt x="16" y="507"/>
                  </a:lnTo>
                  <a:lnTo>
                    <a:pt x="15" y="507"/>
                  </a:lnTo>
                  <a:lnTo>
                    <a:pt x="13" y="506"/>
                  </a:lnTo>
                  <a:lnTo>
                    <a:pt x="11" y="506"/>
                  </a:lnTo>
                  <a:lnTo>
                    <a:pt x="11" y="504"/>
                  </a:lnTo>
                  <a:lnTo>
                    <a:pt x="10" y="502"/>
                  </a:lnTo>
                  <a:lnTo>
                    <a:pt x="6" y="501"/>
                  </a:lnTo>
                  <a:lnTo>
                    <a:pt x="5" y="499"/>
                  </a:lnTo>
                  <a:lnTo>
                    <a:pt x="3" y="499"/>
                  </a:lnTo>
                  <a:lnTo>
                    <a:pt x="3" y="496"/>
                  </a:lnTo>
                  <a:lnTo>
                    <a:pt x="3" y="494"/>
                  </a:lnTo>
                  <a:lnTo>
                    <a:pt x="3" y="492"/>
                  </a:lnTo>
                  <a:lnTo>
                    <a:pt x="5" y="489"/>
                  </a:lnTo>
                  <a:lnTo>
                    <a:pt x="5" y="488"/>
                  </a:lnTo>
                  <a:lnTo>
                    <a:pt x="5" y="486"/>
                  </a:lnTo>
                  <a:lnTo>
                    <a:pt x="5" y="483"/>
                  </a:lnTo>
                  <a:lnTo>
                    <a:pt x="6" y="479"/>
                  </a:lnTo>
                  <a:lnTo>
                    <a:pt x="6" y="476"/>
                  </a:lnTo>
                  <a:lnTo>
                    <a:pt x="6" y="473"/>
                  </a:lnTo>
                  <a:lnTo>
                    <a:pt x="5" y="469"/>
                  </a:lnTo>
                  <a:lnTo>
                    <a:pt x="5" y="466"/>
                  </a:lnTo>
                  <a:lnTo>
                    <a:pt x="5" y="464"/>
                  </a:lnTo>
                  <a:lnTo>
                    <a:pt x="3" y="461"/>
                  </a:lnTo>
                  <a:lnTo>
                    <a:pt x="1" y="458"/>
                  </a:lnTo>
                  <a:lnTo>
                    <a:pt x="1" y="456"/>
                  </a:lnTo>
                  <a:lnTo>
                    <a:pt x="0" y="455"/>
                  </a:lnTo>
                  <a:lnTo>
                    <a:pt x="1" y="451"/>
                  </a:lnTo>
                  <a:lnTo>
                    <a:pt x="1" y="450"/>
                  </a:lnTo>
                  <a:lnTo>
                    <a:pt x="1" y="448"/>
                  </a:lnTo>
                  <a:lnTo>
                    <a:pt x="1" y="445"/>
                  </a:lnTo>
                  <a:lnTo>
                    <a:pt x="3" y="441"/>
                  </a:lnTo>
                  <a:lnTo>
                    <a:pt x="3" y="438"/>
                  </a:lnTo>
                  <a:lnTo>
                    <a:pt x="5" y="435"/>
                  </a:lnTo>
                  <a:lnTo>
                    <a:pt x="5" y="433"/>
                  </a:lnTo>
                  <a:lnTo>
                    <a:pt x="6" y="430"/>
                  </a:lnTo>
                  <a:lnTo>
                    <a:pt x="8" y="430"/>
                  </a:lnTo>
                  <a:lnTo>
                    <a:pt x="8" y="428"/>
                  </a:lnTo>
                  <a:lnTo>
                    <a:pt x="10" y="428"/>
                  </a:lnTo>
                  <a:lnTo>
                    <a:pt x="11" y="427"/>
                  </a:lnTo>
                  <a:lnTo>
                    <a:pt x="13" y="425"/>
                  </a:lnTo>
                  <a:lnTo>
                    <a:pt x="15" y="423"/>
                  </a:lnTo>
                  <a:lnTo>
                    <a:pt x="15" y="422"/>
                  </a:lnTo>
                  <a:lnTo>
                    <a:pt x="16" y="420"/>
                  </a:lnTo>
                  <a:lnTo>
                    <a:pt x="18" y="418"/>
                  </a:lnTo>
                  <a:lnTo>
                    <a:pt x="18" y="417"/>
                  </a:lnTo>
                  <a:lnTo>
                    <a:pt x="20" y="417"/>
                  </a:lnTo>
                  <a:lnTo>
                    <a:pt x="21" y="417"/>
                  </a:lnTo>
                  <a:lnTo>
                    <a:pt x="23" y="415"/>
                  </a:lnTo>
                  <a:lnTo>
                    <a:pt x="25" y="415"/>
                  </a:lnTo>
                  <a:lnTo>
                    <a:pt x="28" y="413"/>
                  </a:lnTo>
                  <a:lnTo>
                    <a:pt x="29" y="412"/>
                  </a:lnTo>
                  <a:lnTo>
                    <a:pt x="31" y="410"/>
                  </a:lnTo>
                  <a:lnTo>
                    <a:pt x="33" y="410"/>
                  </a:lnTo>
                  <a:lnTo>
                    <a:pt x="33" y="408"/>
                  </a:lnTo>
                  <a:lnTo>
                    <a:pt x="34" y="407"/>
                  </a:lnTo>
                  <a:lnTo>
                    <a:pt x="36" y="405"/>
                  </a:lnTo>
                  <a:lnTo>
                    <a:pt x="38" y="402"/>
                  </a:lnTo>
                  <a:lnTo>
                    <a:pt x="39" y="400"/>
                  </a:lnTo>
                  <a:lnTo>
                    <a:pt x="43" y="397"/>
                  </a:lnTo>
                  <a:lnTo>
                    <a:pt x="49" y="387"/>
                  </a:lnTo>
                  <a:lnTo>
                    <a:pt x="56" y="377"/>
                  </a:lnTo>
                  <a:lnTo>
                    <a:pt x="59" y="372"/>
                  </a:lnTo>
                  <a:lnTo>
                    <a:pt x="61" y="369"/>
                  </a:lnTo>
                  <a:lnTo>
                    <a:pt x="64" y="367"/>
                  </a:lnTo>
                  <a:lnTo>
                    <a:pt x="66" y="364"/>
                  </a:lnTo>
                  <a:lnTo>
                    <a:pt x="69" y="361"/>
                  </a:lnTo>
                  <a:lnTo>
                    <a:pt x="72" y="357"/>
                  </a:lnTo>
                  <a:lnTo>
                    <a:pt x="74" y="356"/>
                  </a:lnTo>
                  <a:lnTo>
                    <a:pt x="74" y="354"/>
                  </a:lnTo>
                  <a:lnTo>
                    <a:pt x="77" y="349"/>
                  </a:lnTo>
                  <a:lnTo>
                    <a:pt x="82" y="341"/>
                  </a:lnTo>
                  <a:lnTo>
                    <a:pt x="90" y="331"/>
                  </a:lnTo>
                  <a:lnTo>
                    <a:pt x="99" y="321"/>
                  </a:lnTo>
                  <a:lnTo>
                    <a:pt x="104" y="313"/>
                  </a:lnTo>
                  <a:lnTo>
                    <a:pt x="107" y="310"/>
                  </a:lnTo>
                  <a:lnTo>
                    <a:pt x="107" y="308"/>
                  </a:lnTo>
                  <a:lnTo>
                    <a:pt x="109" y="305"/>
                  </a:lnTo>
                  <a:lnTo>
                    <a:pt x="112" y="301"/>
                  </a:lnTo>
                  <a:lnTo>
                    <a:pt x="114" y="300"/>
                  </a:lnTo>
                  <a:lnTo>
                    <a:pt x="114" y="295"/>
                  </a:lnTo>
                  <a:lnTo>
                    <a:pt x="115" y="291"/>
                  </a:lnTo>
                  <a:lnTo>
                    <a:pt x="117" y="288"/>
                  </a:lnTo>
                  <a:lnTo>
                    <a:pt x="119" y="286"/>
                  </a:lnTo>
                  <a:lnTo>
                    <a:pt x="120" y="283"/>
                  </a:lnTo>
                  <a:lnTo>
                    <a:pt x="123" y="280"/>
                  </a:lnTo>
                  <a:lnTo>
                    <a:pt x="125" y="275"/>
                  </a:lnTo>
                  <a:lnTo>
                    <a:pt x="128" y="273"/>
                  </a:lnTo>
                  <a:lnTo>
                    <a:pt x="130" y="270"/>
                  </a:lnTo>
                  <a:lnTo>
                    <a:pt x="130" y="268"/>
                  </a:lnTo>
                  <a:lnTo>
                    <a:pt x="128" y="268"/>
                  </a:lnTo>
                  <a:lnTo>
                    <a:pt x="125" y="267"/>
                  </a:lnTo>
                  <a:lnTo>
                    <a:pt x="122" y="267"/>
                  </a:lnTo>
                  <a:lnTo>
                    <a:pt x="119" y="265"/>
                  </a:lnTo>
                  <a:lnTo>
                    <a:pt x="117" y="265"/>
                  </a:lnTo>
                  <a:lnTo>
                    <a:pt x="115" y="265"/>
                  </a:lnTo>
                  <a:lnTo>
                    <a:pt x="114" y="265"/>
                  </a:lnTo>
                  <a:lnTo>
                    <a:pt x="112" y="267"/>
                  </a:lnTo>
                  <a:lnTo>
                    <a:pt x="109" y="267"/>
                  </a:lnTo>
                  <a:lnTo>
                    <a:pt x="107" y="267"/>
                  </a:lnTo>
                  <a:lnTo>
                    <a:pt x="107" y="267"/>
                  </a:lnTo>
                  <a:lnTo>
                    <a:pt x="105" y="267"/>
                  </a:lnTo>
                  <a:lnTo>
                    <a:pt x="104" y="267"/>
                  </a:lnTo>
                  <a:lnTo>
                    <a:pt x="99" y="267"/>
                  </a:lnTo>
                  <a:lnTo>
                    <a:pt x="95" y="267"/>
                  </a:lnTo>
                  <a:lnTo>
                    <a:pt x="90" y="268"/>
                  </a:lnTo>
                  <a:lnTo>
                    <a:pt x="87" y="268"/>
                  </a:lnTo>
                  <a:lnTo>
                    <a:pt x="87" y="267"/>
                  </a:lnTo>
                  <a:lnTo>
                    <a:pt x="86" y="267"/>
                  </a:lnTo>
                  <a:lnTo>
                    <a:pt x="86" y="267"/>
                  </a:lnTo>
                  <a:lnTo>
                    <a:pt x="86" y="265"/>
                  </a:lnTo>
                  <a:lnTo>
                    <a:pt x="86" y="265"/>
                  </a:lnTo>
                  <a:lnTo>
                    <a:pt x="82" y="263"/>
                  </a:lnTo>
                  <a:lnTo>
                    <a:pt x="79" y="262"/>
                  </a:lnTo>
                  <a:lnTo>
                    <a:pt x="77" y="260"/>
                  </a:lnTo>
                  <a:lnTo>
                    <a:pt x="74" y="260"/>
                  </a:lnTo>
                  <a:lnTo>
                    <a:pt x="72" y="258"/>
                  </a:lnTo>
                  <a:lnTo>
                    <a:pt x="72" y="257"/>
                  </a:lnTo>
                  <a:lnTo>
                    <a:pt x="71" y="257"/>
                  </a:lnTo>
                  <a:lnTo>
                    <a:pt x="69" y="255"/>
                  </a:lnTo>
                  <a:lnTo>
                    <a:pt x="69" y="255"/>
                  </a:lnTo>
                  <a:lnTo>
                    <a:pt x="64" y="254"/>
                  </a:lnTo>
                  <a:lnTo>
                    <a:pt x="64" y="252"/>
                  </a:lnTo>
                  <a:lnTo>
                    <a:pt x="62" y="252"/>
                  </a:lnTo>
                  <a:lnTo>
                    <a:pt x="61" y="252"/>
                  </a:lnTo>
                  <a:lnTo>
                    <a:pt x="61" y="250"/>
                  </a:lnTo>
                  <a:lnTo>
                    <a:pt x="59" y="247"/>
                  </a:lnTo>
                  <a:lnTo>
                    <a:pt x="56" y="245"/>
                  </a:lnTo>
                  <a:lnTo>
                    <a:pt x="54" y="242"/>
                  </a:lnTo>
                  <a:lnTo>
                    <a:pt x="51" y="242"/>
                  </a:lnTo>
                  <a:lnTo>
                    <a:pt x="48" y="240"/>
                  </a:lnTo>
                  <a:lnTo>
                    <a:pt x="46" y="239"/>
                  </a:lnTo>
                  <a:lnTo>
                    <a:pt x="44" y="239"/>
                  </a:lnTo>
                  <a:lnTo>
                    <a:pt x="44" y="239"/>
                  </a:lnTo>
                  <a:lnTo>
                    <a:pt x="43" y="237"/>
                  </a:lnTo>
                  <a:lnTo>
                    <a:pt x="43" y="235"/>
                  </a:lnTo>
                  <a:lnTo>
                    <a:pt x="41" y="234"/>
                  </a:lnTo>
                  <a:lnTo>
                    <a:pt x="38" y="230"/>
                  </a:lnTo>
                  <a:lnTo>
                    <a:pt x="36" y="229"/>
                  </a:lnTo>
                  <a:lnTo>
                    <a:pt x="33" y="227"/>
                  </a:lnTo>
                  <a:lnTo>
                    <a:pt x="33" y="226"/>
                  </a:lnTo>
                  <a:lnTo>
                    <a:pt x="31" y="226"/>
                  </a:lnTo>
                  <a:lnTo>
                    <a:pt x="31" y="224"/>
                  </a:lnTo>
                  <a:lnTo>
                    <a:pt x="29" y="222"/>
                  </a:lnTo>
                  <a:lnTo>
                    <a:pt x="28" y="219"/>
                  </a:lnTo>
                  <a:lnTo>
                    <a:pt x="26" y="217"/>
                  </a:lnTo>
                  <a:lnTo>
                    <a:pt x="26" y="216"/>
                  </a:lnTo>
                  <a:lnTo>
                    <a:pt x="25" y="214"/>
                  </a:lnTo>
                  <a:lnTo>
                    <a:pt x="25" y="214"/>
                  </a:lnTo>
                  <a:lnTo>
                    <a:pt x="25" y="212"/>
                  </a:lnTo>
                  <a:lnTo>
                    <a:pt x="25" y="209"/>
                  </a:lnTo>
                  <a:lnTo>
                    <a:pt x="23" y="207"/>
                  </a:lnTo>
                  <a:lnTo>
                    <a:pt x="23" y="204"/>
                  </a:lnTo>
                  <a:lnTo>
                    <a:pt x="23" y="202"/>
                  </a:lnTo>
                  <a:lnTo>
                    <a:pt x="25" y="201"/>
                  </a:lnTo>
                  <a:lnTo>
                    <a:pt x="26" y="199"/>
                  </a:lnTo>
                  <a:lnTo>
                    <a:pt x="29" y="197"/>
                  </a:lnTo>
                  <a:lnTo>
                    <a:pt x="31" y="196"/>
                  </a:lnTo>
                  <a:lnTo>
                    <a:pt x="33" y="194"/>
                  </a:lnTo>
                  <a:lnTo>
                    <a:pt x="34" y="193"/>
                  </a:lnTo>
                  <a:lnTo>
                    <a:pt x="34" y="193"/>
                  </a:lnTo>
                  <a:lnTo>
                    <a:pt x="38" y="193"/>
                  </a:lnTo>
                  <a:lnTo>
                    <a:pt x="39" y="193"/>
                  </a:lnTo>
                  <a:lnTo>
                    <a:pt x="41" y="194"/>
                  </a:lnTo>
                  <a:lnTo>
                    <a:pt x="43" y="196"/>
                  </a:lnTo>
                  <a:lnTo>
                    <a:pt x="46" y="197"/>
                  </a:lnTo>
                  <a:lnTo>
                    <a:pt x="48" y="197"/>
                  </a:lnTo>
                  <a:lnTo>
                    <a:pt x="49" y="197"/>
                  </a:lnTo>
                  <a:lnTo>
                    <a:pt x="51" y="199"/>
                  </a:lnTo>
                  <a:lnTo>
                    <a:pt x="53" y="199"/>
                  </a:lnTo>
                  <a:lnTo>
                    <a:pt x="54" y="199"/>
                  </a:lnTo>
                  <a:lnTo>
                    <a:pt x="61" y="202"/>
                  </a:lnTo>
                  <a:lnTo>
                    <a:pt x="69" y="201"/>
                  </a:lnTo>
                  <a:lnTo>
                    <a:pt x="71" y="201"/>
                  </a:lnTo>
                  <a:lnTo>
                    <a:pt x="72" y="201"/>
                  </a:lnTo>
                  <a:lnTo>
                    <a:pt x="74" y="199"/>
                  </a:lnTo>
                  <a:lnTo>
                    <a:pt x="77" y="199"/>
                  </a:lnTo>
                  <a:lnTo>
                    <a:pt x="79" y="199"/>
                  </a:lnTo>
                  <a:lnTo>
                    <a:pt x="81" y="199"/>
                  </a:lnTo>
                  <a:lnTo>
                    <a:pt x="84" y="199"/>
                  </a:lnTo>
                  <a:lnTo>
                    <a:pt x="87" y="199"/>
                  </a:lnTo>
                  <a:lnTo>
                    <a:pt x="90" y="197"/>
                  </a:lnTo>
                  <a:lnTo>
                    <a:pt x="94" y="197"/>
                  </a:lnTo>
                  <a:lnTo>
                    <a:pt x="97" y="197"/>
                  </a:lnTo>
                  <a:lnTo>
                    <a:pt x="100" y="196"/>
                  </a:lnTo>
                  <a:lnTo>
                    <a:pt x="104" y="194"/>
                  </a:lnTo>
                  <a:lnTo>
                    <a:pt x="107" y="193"/>
                  </a:lnTo>
                  <a:lnTo>
                    <a:pt x="110" y="193"/>
                  </a:lnTo>
                  <a:lnTo>
                    <a:pt x="114" y="191"/>
                  </a:lnTo>
                  <a:lnTo>
                    <a:pt x="117" y="189"/>
                  </a:lnTo>
                  <a:lnTo>
                    <a:pt x="119" y="189"/>
                  </a:lnTo>
                  <a:lnTo>
                    <a:pt x="120" y="188"/>
                  </a:lnTo>
                  <a:lnTo>
                    <a:pt x="122" y="188"/>
                  </a:lnTo>
                  <a:lnTo>
                    <a:pt x="123" y="186"/>
                  </a:lnTo>
                  <a:lnTo>
                    <a:pt x="127" y="184"/>
                  </a:lnTo>
                  <a:lnTo>
                    <a:pt x="128" y="184"/>
                  </a:lnTo>
                  <a:lnTo>
                    <a:pt x="130" y="183"/>
                  </a:lnTo>
                  <a:lnTo>
                    <a:pt x="133" y="181"/>
                  </a:lnTo>
                  <a:lnTo>
                    <a:pt x="135" y="179"/>
                  </a:lnTo>
                  <a:lnTo>
                    <a:pt x="137" y="178"/>
                  </a:lnTo>
                  <a:lnTo>
                    <a:pt x="138" y="178"/>
                  </a:lnTo>
                  <a:lnTo>
                    <a:pt x="142" y="174"/>
                  </a:lnTo>
                  <a:lnTo>
                    <a:pt x="143" y="173"/>
                  </a:lnTo>
                  <a:lnTo>
                    <a:pt x="147" y="173"/>
                  </a:lnTo>
                  <a:lnTo>
                    <a:pt x="148" y="171"/>
                  </a:lnTo>
                  <a:lnTo>
                    <a:pt x="150" y="171"/>
                  </a:lnTo>
                  <a:lnTo>
                    <a:pt x="151" y="169"/>
                  </a:lnTo>
                  <a:lnTo>
                    <a:pt x="153" y="168"/>
                  </a:lnTo>
                  <a:lnTo>
                    <a:pt x="153" y="166"/>
                  </a:lnTo>
                  <a:lnTo>
                    <a:pt x="155" y="165"/>
                  </a:lnTo>
                  <a:lnTo>
                    <a:pt x="156" y="163"/>
                  </a:lnTo>
                  <a:lnTo>
                    <a:pt x="156" y="161"/>
                  </a:lnTo>
                  <a:lnTo>
                    <a:pt x="156" y="161"/>
                  </a:lnTo>
                  <a:lnTo>
                    <a:pt x="158" y="158"/>
                  </a:lnTo>
                  <a:lnTo>
                    <a:pt x="158" y="155"/>
                  </a:lnTo>
                  <a:lnTo>
                    <a:pt x="160" y="151"/>
                  </a:lnTo>
                  <a:lnTo>
                    <a:pt x="161" y="148"/>
                  </a:lnTo>
                  <a:lnTo>
                    <a:pt x="161" y="145"/>
                  </a:lnTo>
                  <a:lnTo>
                    <a:pt x="161" y="143"/>
                  </a:lnTo>
                  <a:lnTo>
                    <a:pt x="161" y="140"/>
                  </a:lnTo>
                  <a:lnTo>
                    <a:pt x="163" y="135"/>
                  </a:lnTo>
                  <a:lnTo>
                    <a:pt x="163" y="132"/>
                  </a:lnTo>
                  <a:lnTo>
                    <a:pt x="165" y="128"/>
                  </a:lnTo>
                  <a:lnTo>
                    <a:pt x="165" y="127"/>
                  </a:lnTo>
                  <a:lnTo>
                    <a:pt x="165" y="125"/>
                  </a:lnTo>
                  <a:lnTo>
                    <a:pt x="166" y="122"/>
                  </a:lnTo>
                  <a:lnTo>
                    <a:pt x="168" y="118"/>
                  </a:lnTo>
                  <a:lnTo>
                    <a:pt x="168" y="117"/>
                  </a:lnTo>
                  <a:lnTo>
                    <a:pt x="168" y="115"/>
                  </a:lnTo>
                  <a:lnTo>
                    <a:pt x="168" y="113"/>
                  </a:lnTo>
                  <a:lnTo>
                    <a:pt x="168" y="109"/>
                  </a:lnTo>
                  <a:lnTo>
                    <a:pt x="170" y="105"/>
                  </a:lnTo>
                  <a:lnTo>
                    <a:pt x="170" y="104"/>
                  </a:lnTo>
                  <a:lnTo>
                    <a:pt x="170" y="100"/>
                  </a:lnTo>
                  <a:lnTo>
                    <a:pt x="170" y="99"/>
                  </a:lnTo>
                  <a:lnTo>
                    <a:pt x="170" y="95"/>
                  </a:lnTo>
                  <a:lnTo>
                    <a:pt x="171" y="94"/>
                  </a:lnTo>
                  <a:lnTo>
                    <a:pt x="171" y="92"/>
                  </a:lnTo>
                  <a:lnTo>
                    <a:pt x="171" y="90"/>
                  </a:lnTo>
                  <a:lnTo>
                    <a:pt x="171" y="87"/>
                  </a:lnTo>
                  <a:lnTo>
                    <a:pt x="171" y="85"/>
                  </a:lnTo>
                  <a:lnTo>
                    <a:pt x="171" y="82"/>
                  </a:lnTo>
                  <a:lnTo>
                    <a:pt x="171" y="80"/>
                  </a:lnTo>
                  <a:lnTo>
                    <a:pt x="171" y="79"/>
                  </a:lnTo>
                  <a:lnTo>
                    <a:pt x="171" y="76"/>
                  </a:lnTo>
                  <a:lnTo>
                    <a:pt x="171" y="72"/>
                  </a:lnTo>
                  <a:lnTo>
                    <a:pt x="171" y="69"/>
                  </a:lnTo>
                  <a:lnTo>
                    <a:pt x="171" y="66"/>
                  </a:lnTo>
                  <a:lnTo>
                    <a:pt x="168" y="62"/>
                  </a:lnTo>
                  <a:lnTo>
                    <a:pt x="166" y="57"/>
                  </a:lnTo>
                  <a:lnTo>
                    <a:pt x="165" y="54"/>
                  </a:lnTo>
                  <a:lnTo>
                    <a:pt x="163" y="51"/>
                  </a:lnTo>
                  <a:lnTo>
                    <a:pt x="161" y="49"/>
                  </a:lnTo>
                  <a:lnTo>
                    <a:pt x="160" y="48"/>
                  </a:lnTo>
                  <a:lnTo>
                    <a:pt x="158" y="46"/>
                  </a:lnTo>
                  <a:lnTo>
                    <a:pt x="156" y="46"/>
                  </a:lnTo>
                  <a:lnTo>
                    <a:pt x="156" y="44"/>
                  </a:lnTo>
                  <a:lnTo>
                    <a:pt x="156" y="43"/>
                  </a:lnTo>
                  <a:lnTo>
                    <a:pt x="156" y="43"/>
                  </a:lnTo>
                  <a:lnTo>
                    <a:pt x="155" y="41"/>
                  </a:lnTo>
                  <a:lnTo>
                    <a:pt x="153" y="41"/>
                  </a:lnTo>
                  <a:lnTo>
                    <a:pt x="153" y="39"/>
                  </a:lnTo>
                  <a:lnTo>
                    <a:pt x="153" y="39"/>
                  </a:lnTo>
                  <a:lnTo>
                    <a:pt x="151" y="39"/>
                  </a:lnTo>
                  <a:lnTo>
                    <a:pt x="150" y="38"/>
                  </a:lnTo>
                  <a:lnTo>
                    <a:pt x="148" y="38"/>
                  </a:lnTo>
                  <a:lnTo>
                    <a:pt x="147" y="38"/>
                  </a:lnTo>
                  <a:lnTo>
                    <a:pt x="147" y="36"/>
                  </a:lnTo>
                  <a:lnTo>
                    <a:pt x="145" y="36"/>
                  </a:lnTo>
                  <a:lnTo>
                    <a:pt x="145" y="33"/>
                  </a:lnTo>
                  <a:lnTo>
                    <a:pt x="147" y="29"/>
                  </a:lnTo>
                  <a:lnTo>
                    <a:pt x="148" y="26"/>
                  </a:lnTo>
                  <a:lnTo>
                    <a:pt x="150" y="23"/>
                  </a:lnTo>
                  <a:lnTo>
                    <a:pt x="150" y="20"/>
                  </a:lnTo>
                  <a:lnTo>
                    <a:pt x="151" y="16"/>
                  </a:lnTo>
                  <a:lnTo>
                    <a:pt x="155" y="15"/>
                  </a:lnTo>
                  <a:lnTo>
                    <a:pt x="156" y="13"/>
                  </a:lnTo>
                  <a:lnTo>
                    <a:pt x="158" y="11"/>
                  </a:lnTo>
                  <a:lnTo>
                    <a:pt x="158" y="10"/>
                  </a:lnTo>
                  <a:lnTo>
                    <a:pt x="160" y="10"/>
                  </a:lnTo>
                  <a:lnTo>
                    <a:pt x="160" y="10"/>
                  </a:lnTo>
                  <a:lnTo>
                    <a:pt x="160" y="6"/>
                  </a:lnTo>
                  <a:lnTo>
                    <a:pt x="161" y="3"/>
                  </a:lnTo>
                  <a:lnTo>
                    <a:pt x="165" y="3"/>
                  </a:lnTo>
                  <a:lnTo>
                    <a:pt x="168" y="1"/>
                  </a:lnTo>
                  <a:lnTo>
                    <a:pt x="171" y="1"/>
                  </a:lnTo>
                  <a:lnTo>
                    <a:pt x="176" y="1"/>
                  </a:lnTo>
                  <a:lnTo>
                    <a:pt x="180" y="0"/>
                  </a:lnTo>
                  <a:lnTo>
                    <a:pt x="183" y="0"/>
                  </a:lnTo>
                  <a:lnTo>
                    <a:pt x="186" y="0"/>
                  </a:lnTo>
                  <a:lnTo>
                    <a:pt x="18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4" name="Freeform 82"/>
            <p:cNvSpPr/>
            <p:nvPr/>
          </p:nvSpPr>
          <p:spPr bwMode="auto">
            <a:xfrm>
              <a:off x="9137651" y="3397251"/>
              <a:ext cx="290513" cy="250825"/>
            </a:xfrm>
            <a:custGeom>
              <a:avLst/>
              <a:gdLst>
                <a:gd name="T0" fmla="*/ 22 w 183"/>
                <a:gd name="T1" fmla="*/ 4 h 158"/>
                <a:gd name="T2" fmla="*/ 35 w 183"/>
                <a:gd name="T3" fmla="*/ 8 h 158"/>
                <a:gd name="T4" fmla="*/ 46 w 183"/>
                <a:gd name="T5" fmla="*/ 12 h 158"/>
                <a:gd name="T6" fmla="*/ 60 w 183"/>
                <a:gd name="T7" fmla="*/ 13 h 158"/>
                <a:gd name="T8" fmla="*/ 70 w 183"/>
                <a:gd name="T9" fmla="*/ 18 h 158"/>
                <a:gd name="T10" fmla="*/ 78 w 183"/>
                <a:gd name="T11" fmla="*/ 18 h 158"/>
                <a:gd name="T12" fmla="*/ 88 w 183"/>
                <a:gd name="T13" fmla="*/ 25 h 158"/>
                <a:gd name="T14" fmla="*/ 101 w 183"/>
                <a:gd name="T15" fmla="*/ 27 h 158"/>
                <a:gd name="T16" fmla="*/ 109 w 183"/>
                <a:gd name="T17" fmla="*/ 30 h 158"/>
                <a:gd name="T18" fmla="*/ 117 w 183"/>
                <a:gd name="T19" fmla="*/ 36 h 158"/>
                <a:gd name="T20" fmla="*/ 124 w 183"/>
                <a:gd name="T21" fmla="*/ 40 h 158"/>
                <a:gd name="T22" fmla="*/ 132 w 183"/>
                <a:gd name="T23" fmla="*/ 45 h 158"/>
                <a:gd name="T24" fmla="*/ 139 w 183"/>
                <a:gd name="T25" fmla="*/ 46 h 158"/>
                <a:gd name="T26" fmla="*/ 144 w 183"/>
                <a:gd name="T27" fmla="*/ 53 h 158"/>
                <a:gd name="T28" fmla="*/ 150 w 183"/>
                <a:gd name="T29" fmla="*/ 56 h 158"/>
                <a:gd name="T30" fmla="*/ 155 w 183"/>
                <a:gd name="T31" fmla="*/ 60 h 158"/>
                <a:gd name="T32" fmla="*/ 162 w 183"/>
                <a:gd name="T33" fmla="*/ 68 h 158"/>
                <a:gd name="T34" fmla="*/ 165 w 183"/>
                <a:gd name="T35" fmla="*/ 74 h 158"/>
                <a:gd name="T36" fmla="*/ 170 w 183"/>
                <a:gd name="T37" fmla="*/ 91 h 158"/>
                <a:gd name="T38" fmla="*/ 178 w 183"/>
                <a:gd name="T39" fmla="*/ 102 h 158"/>
                <a:gd name="T40" fmla="*/ 178 w 183"/>
                <a:gd name="T41" fmla="*/ 112 h 158"/>
                <a:gd name="T42" fmla="*/ 180 w 183"/>
                <a:gd name="T43" fmla="*/ 117 h 158"/>
                <a:gd name="T44" fmla="*/ 183 w 183"/>
                <a:gd name="T45" fmla="*/ 122 h 158"/>
                <a:gd name="T46" fmla="*/ 180 w 183"/>
                <a:gd name="T47" fmla="*/ 130 h 158"/>
                <a:gd name="T48" fmla="*/ 178 w 183"/>
                <a:gd name="T49" fmla="*/ 137 h 158"/>
                <a:gd name="T50" fmla="*/ 173 w 183"/>
                <a:gd name="T51" fmla="*/ 144 h 158"/>
                <a:gd name="T52" fmla="*/ 170 w 183"/>
                <a:gd name="T53" fmla="*/ 149 h 158"/>
                <a:gd name="T54" fmla="*/ 167 w 183"/>
                <a:gd name="T55" fmla="*/ 153 h 158"/>
                <a:gd name="T56" fmla="*/ 164 w 183"/>
                <a:gd name="T57" fmla="*/ 155 h 158"/>
                <a:gd name="T58" fmla="*/ 160 w 183"/>
                <a:gd name="T59" fmla="*/ 158 h 158"/>
                <a:gd name="T60" fmla="*/ 154 w 183"/>
                <a:gd name="T61" fmla="*/ 158 h 158"/>
                <a:gd name="T62" fmla="*/ 142 w 183"/>
                <a:gd name="T63" fmla="*/ 157 h 158"/>
                <a:gd name="T64" fmla="*/ 137 w 183"/>
                <a:gd name="T65" fmla="*/ 153 h 158"/>
                <a:gd name="T66" fmla="*/ 127 w 183"/>
                <a:gd name="T67" fmla="*/ 147 h 158"/>
                <a:gd name="T68" fmla="*/ 116 w 183"/>
                <a:gd name="T69" fmla="*/ 145 h 158"/>
                <a:gd name="T70" fmla="*/ 107 w 183"/>
                <a:gd name="T71" fmla="*/ 150 h 158"/>
                <a:gd name="T72" fmla="*/ 91 w 183"/>
                <a:gd name="T73" fmla="*/ 152 h 158"/>
                <a:gd name="T74" fmla="*/ 86 w 183"/>
                <a:gd name="T75" fmla="*/ 150 h 158"/>
                <a:gd name="T76" fmla="*/ 81 w 183"/>
                <a:gd name="T77" fmla="*/ 152 h 158"/>
                <a:gd name="T78" fmla="*/ 78 w 183"/>
                <a:gd name="T79" fmla="*/ 149 h 158"/>
                <a:gd name="T80" fmla="*/ 79 w 183"/>
                <a:gd name="T81" fmla="*/ 144 h 158"/>
                <a:gd name="T82" fmla="*/ 83 w 183"/>
                <a:gd name="T83" fmla="*/ 139 h 158"/>
                <a:gd name="T84" fmla="*/ 88 w 183"/>
                <a:gd name="T85" fmla="*/ 127 h 158"/>
                <a:gd name="T86" fmla="*/ 84 w 183"/>
                <a:gd name="T87" fmla="*/ 121 h 158"/>
                <a:gd name="T88" fmla="*/ 78 w 183"/>
                <a:gd name="T89" fmla="*/ 109 h 158"/>
                <a:gd name="T90" fmla="*/ 68 w 183"/>
                <a:gd name="T91" fmla="*/ 97 h 158"/>
                <a:gd name="T92" fmla="*/ 58 w 183"/>
                <a:gd name="T93" fmla="*/ 88 h 158"/>
                <a:gd name="T94" fmla="*/ 50 w 183"/>
                <a:gd name="T95" fmla="*/ 78 h 158"/>
                <a:gd name="T96" fmla="*/ 43 w 183"/>
                <a:gd name="T97" fmla="*/ 68 h 158"/>
                <a:gd name="T98" fmla="*/ 32 w 183"/>
                <a:gd name="T99" fmla="*/ 58 h 158"/>
                <a:gd name="T100" fmla="*/ 23 w 183"/>
                <a:gd name="T101" fmla="*/ 50 h 158"/>
                <a:gd name="T102" fmla="*/ 17 w 183"/>
                <a:gd name="T103" fmla="*/ 41 h 158"/>
                <a:gd name="T104" fmla="*/ 13 w 183"/>
                <a:gd name="T105" fmla="*/ 36 h 158"/>
                <a:gd name="T106" fmla="*/ 5 w 183"/>
                <a:gd name="T107" fmla="*/ 25 h 158"/>
                <a:gd name="T108" fmla="*/ 0 w 183"/>
                <a:gd name="T109" fmla="*/ 15 h 158"/>
                <a:gd name="T110" fmla="*/ 2 w 183"/>
                <a:gd name="T111" fmla="*/ 13 h 158"/>
                <a:gd name="T112" fmla="*/ 12 w 183"/>
                <a:gd name="T113"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3" h="158">
                  <a:moveTo>
                    <a:pt x="15" y="0"/>
                  </a:moveTo>
                  <a:lnTo>
                    <a:pt x="17" y="0"/>
                  </a:lnTo>
                  <a:lnTo>
                    <a:pt x="18" y="2"/>
                  </a:lnTo>
                  <a:lnTo>
                    <a:pt x="22" y="4"/>
                  </a:lnTo>
                  <a:lnTo>
                    <a:pt x="23" y="4"/>
                  </a:lnTo>
                  <a:lnTo>
                    <a:pt x="23" y="4"/>
                  </a:lnTo>
                  <a:lnTo>
                    <a:pt x="28" y="7"/>
                  </a:lnTo>
                  <a:lnTo>
                    <a:pt x="35" y="8"/>
                  </a:lnTo>
                  <a:lnTo>
                    <a:pt x="38" y="8"/>
                  </a:lnTo>
                  <a:lnTo>
                    <a:pt x="43" y="12"/>
                  </a:lnTo>
                  <a:lnTo>
                    <a:pt x="45" y="12"/>
                  </a:lnTo>
                  <a:lnTo>
                    <a:pt x="46" y="12"/>
                  </a:lnTo>
                  <a:lnTo>
                    <a:pt x="50" y="12"/>
                  </a:lnTo>
                  <a:lnTo>
                    <a:pt x="53" y="13"/>
                  </a:lnTo>
                  <a:lnTo>
                    <a:pt x="56" y="13"/>
                  </a:lnTo>
                  <a:lnTo>
                    <a:pt x="60" y="13"/>
                  </a:lnTo>
                  <a:lnTo>
                    <a:pt x="63" y="15"/>
                  </a:lnTo>
                  <a:lnTo>
                    <a:pt x="66" y="17"/>
                  </a:lnTo>
                  <a:lnTo>
                    <a:pt x="68" y="17"/>
                  </a:lnTo>
                  <a:lnTo>
                    <a:pt x="70" y="18"/>
                  </a:lnTo>
                  <a:lnTo>
                    <a:pt x="71" y="18"/>
                  </a:lnTo>
                  <a:lnTo>
                    <a:pt x="74" y="18"/>
                  </a:lnTo>
                  <a:lnTo>
                    <a:pt x="76" y="18"/>
                  </a:lnTo>
                  <a:lnTo>
                    <a:pt x="78" y="18"/>
                  </a:lnTo>
                  <a:lnTo>
                    <a:pt x="79" y="18"/>
                  </a:lnTo>
                  <a:lnTo>
                    <a:pt x="83" y="20"/>
                  </a:lnTo>
                  <a:lnTo>
                    <a:pt x="86" y="22"/>
                  </a:lnTo>
                  <a:lnTo>
                    <a:pt x="88" y="25"/>
                  </a:lnTo>
                  <a:lnTo>
                    <a:pt x="89" y="25"/>
                  </a:lnTo>
                  <a:lnTo>
                    <a:pt x="89" y="27"/>
                  </a:lnTo>
                  <a:lnTo>
                    <a:pt x="94" y="27"/>
                  </a:lnTo>
                  <a:lnTo>
                    <a:pt x="101" y="27"/>
                  </a:lnTo>
                  <a:lnTo>
                    <a:pt x="104" y="27"/>
                  </a:lnTo>
                  <a:lnTo>
                    <a:pt x="104" y="27"/>
                  </a:lnTo>
                  <a:lnTo>
                    <a:pt x="106" y="28"/>
                  </a:lnTo>
                  <a:lnTo>
                    <a:pt x="109" y="30"/>
                  </a:lnTo>
                  <a:lnTo>
                    <a:pt x="111" y="32"/>
                  </a:lnTo>
                  <a:lnTo>
                    <a:pt x="114" y="35"/>
                  </a:lnTo>
                  <a:lnTo>
                    <a:pt x="116" y="35"/>
                  </a:lnTo>
                  <a:lnTo>
                    <a:pt x="117" y="36"/>
                  </a:lnTo>
                  <a:lnTo>
                    <a:pt x="119" y="36"/>
                  </a:lnTo>
                  <a:lnTo>
                    <a:pt x="121" y="38"/>
                  </a:lnTo>
                  <a:lnTo>
                    <a:pt x="124" y="38"/>
                  </a:lnTo>
                  <a:lnTo>
                    <a:pt x="124" y="40"/>
                  </a:lnTo>
                  <a:lnTo>
                    <a:pt x="126" y="41"/>
                  </a:lnTo>
                  <a:lnTo>
                    <a:pt x="126" y="43"/>
                  </a:lnTo>
                  <a:lnTo>
                    <a:pt x="129" y="45"/>
                  </a:lnTo>
                  <a:lnTo>
                    <a:pt x="132" y="45"/>
                  </a:lnTo>
                  <a:lnTo>
                    <a:pt x="134" y="45"/>
                  </a:lnTo>
                  <a:lnTo>
                    <a:pt x="137" y="46"/>
                  </a:lnTo>
                  <a:lnTo>
                    <a:pt x="139" y="46"/>
                  </a:lnTo>
                  <a:lnTo>
                    <a:pt x="139" y="46"/>
                  </a:lnTo>
                  <a:lnTo>
                    <a:pt x="139" y="46"/>
                  </a:lnTo>
                  <a:lnTo>
                    <a:pt x="139" y="48"/>
                  </a:lnTo>
                  <a:lnTo>
                    <a:pt x="142" y="50"/>
                  </a:lnTo>
                  <a:lnTo>
                    <a:pt x="144" y="53"/>
                  </a:lnTo>
                  <a:lnTo>
                    <a:pt x="147" y="55"/>
                  </a:lnTo>
                  <a:lnTo>
                    <a:pt x="149" y="55"/>
                  </a:lnTo>
                  <a:lnTo>
                    <a:pt x="149" y="56"/>
                  </a:lnTo>
                  <a:lnTo>
                    <a:pt x="150" y="56"/>
                  </a:lnTo>
                  <a:lnTo>
                    <a:pt x="152" y="56"/>
                  </a:lnTo>
                  <a:lnTo>
                    <a:pt x="154" y="58"/>
                  </a:lnTo>
                  <a:lnTo>
                    <a:pt x="154" y="60"/>
                  </a:lnTo>
                  <a:lnTo>
                    <a:pt x="155" y="60"/>
                  </a:lnTo>
                  <a:lnTo>
                    <a:pt x="155" y="60"/>
                  </a:lnTo>
                  <a:lnTo>
                    <a:pt x="157" y="63"/>
                  </a:lnTo>
                  <a:lnTo>
                    <a:pt x="159" y="64"/>
                  </a:lnTo>
                  <a:lnTo>
                    <a:pt x="162" y="68"/>
                  </a:lnTo>
                  <a:lnTo>
                    <a:pt x="162" y="69"/>
                  </a:lnTo>
                  <a:lnTo>
                    <a:pt x="164" y="71"/>
                  </a:lnTo>
                  <a:lnTo>
                    <a:pt x="164" y="73"/>
                  </a:lnTo>
                  <a:lnTo>
                    <a:pt x="165" y="74"/>
                  </a:lnTo>
                  <a:lnTo>
                    <a:pt x="165" y="76"/>
                  </a:lnTo>
                  <a:lnTo>
                    <a:pt x="168" y="81"/>
                  </a:lnTo>
                  <a:lnTo>
                    <a:pt x="170" y="88"/>
                  </a:lnTo>
                  <a:lnTo>
                    <a:pt x="170" y="91"/>
                  </a:lnTo>
                  <a:lnTo>
                    <a:pt x="172" y="94"/>
                  </a:lnTo>
                  <a:lnTo>
                    <a:pt x="173" y="96"/>
                  </a:lnTo>
                  <a:lnTo>
                    <a:pt x="177" y="99"/>
                  </a:lnTo>
                  <a:lnTo>
                    <a:pt x="178" y="102"/>
                  </a:lnTo>
                  <a:lnTo>
                    <a:pt x="178" y="104"/>
                  </a:lnTo>
                  <a:lnTo>
                    <a:pt x="180" y="106"/>
                  </a:lnTo>
                  <a:lnTo>
                    <a:pt x="180" y="107"/>
                  </a:lnTo>
                  <a:lnTo>
                    <a:pt x="178" y="112"/>
                  </a:lnTo>
                  <a:lnTo>
                    <a:pt x="180" y="112"/>
                  </a:lnTo>
                  <a:lnTo>
                    <a:pt x="180" y="114"/>
                  </a:lnTo>
                  <a:lnTo>
                    <a:pt x="180" y="116"/>
                  </a:lnTo>
                  <a:lnTo>
                    <a:pt x="180" y="117"/>
                  </a:lnTo>
                  <a:lnTo>
                    <a:pt x="182" y="119"/>
                  </a:lnTo>
                  <a:lnTo>
                    <a:pt x="183" y="122"/>
                  </a:lnTo>
                  <a:lnTo>
                    <a:pt x="183" y="122"/>
                  </a:lnTo>
                  <a:lnTo>
                    <a:pt x="183" y="122"/>
                  </a:lnTo>
                  <a:lnTo>
                    <a:pt x="183" y="124"/>
                  </a:lnTo>
                  <a:lnTo>
                    <a:pt x="182" y="125"/>
                  </a:lnTo>
                  <a:lnTo>
                    <a:pt x="182" y="129"/>
                  </a:lnTo>
                  <a:lnTo>
                    <a:pt x="180" y="130"/>
                  </a:lnTo>
                  <a:lnTo>
                    <a:pt x="180" y="132"/>
                  </a:lnTo>
                  <a:lnTo>
                    <a:pt x="180" y="134"/>
                  </a:lnTo>
                  <a:lnTo>
                    <a:pt x="180" y="135"/>
                  </a:lnTo>
                  <a:lnTo>
                    <a:pt x="178" y="137"/>
                  </a:lnTo>
                  <a:lnTo>
                    <a:pt x="177" y="139"/>
                  </a:lnTo>
                  <a:lnTo>
                    <a:pt x="177" y="140"/>
                  </a:lnTo>
                  <a:lnTo>
                    <a:pt x="175" y="142"/>
                  </a:lnTo>
                  <a:lnTo>
                    <a:pt x="173" y="144"/>
                  </a:lnTo>
                  <a:lnTo>
                    <a:pt x="173" y="144"/>
                  </a:lnTo>
                  <a:lnTo>
                    <a:pt x="172" y="145"/>
                  </a:lnTo>
                  <a:lnTo>
                    <a:pt x="172" y="147"/>
                  </a:lnTo>
                  <a:lnTo>
                    <a:pt x="170" y="149"/>
                  </a:lnTo>
                  <a:lnTo>
                    <a:pt x="170" y="152"/>
                  </a:lnTo>
                  <a:lnTo>
                    <a:pt x="168" y="152"/>
                  </a:lnTo>
                  <a:lnTo>
                    <a:pt x="168" y="152"/>
                  </a:lnTo>
                  <a:lnTo>
                    <a:pt x="167" y="153"/>
                  </a:lnTo>
                  <a:lnTo>
                    <a:pt x="165" y="155"/>
                  </a:lnTo>
                  <a:lnTo>
                    <a:pt x="165" y="155"/>
                  </a:lnTo>
                  <a:lnTo>
                    <a:pt x="164" y="155"/>
                  </a:lnTo>
                  <a:lnTo>
                    <a:pt x="164" y="155"/>
                  </a:lnTo>
                  <a:lnTo>
                    <a:pt x="164" y="157"/>
                  </a:lnTo>
                  <a:lnTo>
                    <a:pt x="162" y="158"/>
                  </a:lnTo>
                  <a:lnTo>
                    <a:pt x="160" y="158"/>
                  </a:lnTo>
                  <a:lnTo>
                    <a:pt x="160" y="158"/>
                  </a:lnTo>
                  <a:lnTo>
                    <a:pt x="159" y="158"/>
                  </a:lnTo>
                  <a:lnTo>
                    <a:pt x="157" y="158"/>
                  </a:lnTo>
                  <a:lnTo>
                    <a:pt x="155" y="158"/>
                  </a:lnTo>
                  <a:lnTo>
                    <a:pt x="154" y="158"/>
                  </a:lnTo>
                  <a:lnTo>
                    <a:pt x="150" y="158"/>
                  </a:lnTo>
                  <a:lnTo>
                    <a:pt x="147" y="158"/>
                  </a:lnTo>
                  <a:lnTo>
                    <a:pt x="145" y="157"/>
                  </a:lnTo>
                  <a:lnTo>
                    <a:pt x="142" y="157"/>
                  </a:lnTo>
                  <a:lnTo>
                    <a:pt x="140" y="155"/>
                  </a:lnTo>
                  <a:lnTo>
                    <a:pt x="139" y="153"/>
                  </a:lnTo>
                  <a:lnTo>
                    <a:pt x="139" y="153"/>
                  </a:lnTo>
                  <a:lnTo>
                    <a:pt x="137" y="153"/>
                  </a:lnTo>
                  <a:lnTo>
                    <a:pt x="135" y="152"/>
                  </a:lnTo>
                  <a:lnTo>
                    <a:pt x="134" y="150"/>
                  </a:lnTo>
                  <a:lnTo>
                    <a:pt x="131" y="149"/>
                  </a:lnTo>
                  <a:lnTo>
                    <a:pt x="127" y="147"/>
                  </a:lnTo>
                  <a:lnTo>
                    <a:pt x="126" y="145"/>
                  </a:lnTo>
                  <a:lnTo>
                    <a:pt x="121" y="145"/>
                  </a:lnTo>
                  <a:lnTo>
                    <a:pt x="117" y="145"/>
                  </a:lnTo>
                  <a:lnTo>
                    <a:pt x="116" y="145"/>
                  </a:lnTo>
                  <a:lnTo>
                    <a:pt x="114" y="147"/>
                  </a:lnTo>
                  <a:lnTo>
                    <a:pt x="112" y="149"/>
                  </a:lnTo>
                  <a:lnTo>
                    <a:pt x="112" y="149"/>
                  </a:lnTo>
                  <a:lnTo>
                    <a:pt x="107" y="150"/>
                  </a:lnTo>
                  <a:lnTo>
                    <a:pt x="104" y="152"/>
                  </a:lnTo>
                  <a:lnTo>
                    <a:pt x="96" y="150"/>
                  </a:lnTo>
                  <a:lnTo>
                    <a:pt x="94" y="152"/>
                  </a:lnTo>
                  <a:lnTo>
                    <a:pt x="91" y="152"/>
                  </a:lnTo>
                  <a:lnTo>
                    <a:pt x="89" y="152"/>
                  </a:lnTo>
                  <a:lnTo>
                    <a:pt x="89" y="150"/>
                  </a:lnTo>
                  <a:lnTo>
                    <a:pt x="88" y="150"/>
                  </a:lnTo>
                  <a:lnTo>
                    <a:pt x="86" y="150"/>
                  </a:lnTo>
                  <a:lnTo>
                    <a:pt x="84" y="150"/>
                  </a:lnTo>
                  <a:lnTo>
                    <a:pt x="83" y="152"/>
                  </a:lnTo>
                  <a:lnTo>
                    <a:pt x="83" y="152"/>
                  </a:lnTo>
                  <a:lnTo>
                    <a:pt x="81" y="152"/>
                  </a:lnTo>
                  <a:lnTo>
                    <a:pt x="79" y="152"/>
                  </a:lnTo>
                  <a:lnTo>
                    <a:pt x="78" y="150"/>
                  </a:lnTo>
                  <a:lnTo>
                    <a:pt x="78" y="149"/>
                  </a:lnTo>
                  <a:lnTo>
                    <a:pt x="78" y="149"/>
                  </a:lnTo>
                  <a:lnTo>
                    <a:pt x="76" y="147"/>
                  </a:lnTo>
                  <a:lnTo>
                    <a:pt x="76" y="145"/>
                  </a:lnTo>
                  <a:lnTo>
                    <a:pt x="78" y="144"/>
                  </a:lnTo>
                  <a:lnTo>
                    <a:pt x="79" y="144"/>
                  </a:lnTo>
                  <a:lnTo>
                    <a:pt x="81" y="142"/>
                  </a:lnTo>
                  <a:lnTo>
                    <a:pt x="81" y="142"/>
                  </a:lnTo>
                  <a:lnTo>
                    <a:pt x="83" y="139"/>
                  </a:lnTo>
                  <a:lnTo>
                    <a:pt x="83" y="139"/>
                  </a:lnTo>
                  <a:lnTo>
                    <a:pt x="84" y="135"/>
                  </a:lnTo>
                  <a:lnTo>
                    <a:pt x="84" y="132"/>
                  </a:lnTo>
                  <a:lnTo>
                    <a:pt x="86" y="129"/>
                  </a:lnTo>
                  <a:lnTo>
                    <a:pt x="88" y="127"/>
                  </a:lnTo>
                  <a:lnTo>
                    <a:pt x="86" y="125"/>
                  </a:lnTo>
                  <a:lnTo>
                    <a:pt x="86" y="124"/>
                  </a:lnTo>
                  <a:lnTo>
                    <a:pt x="86" y="124"/>
                  </a:lnTo>
                  <a:lnTo>
                    <a:pt x="84" y="121"/>
                  </a:lnTo>
                  <a:lnTo>
                    <a:pt x="84" y="119"/>
                  </a:lnTo>
                  <a:lnTo>
                    <a:pt x="83" y="116"/>
                  </a:lnTo>
                  <a:lnTo>
                    <a:pt x="79" y="112"/>
                  </a:lnTo>
                  <a:lnTo>
                    <a:pt x="78" y="109"/>
                  </a:lnTo>
                  <a:lnTo>
                    <a:pt x="76" y="107"/>
                  </a:lnTo>
                  <a:lnTo>
                    <a:pt x="74" y="104"/>
                  </a:lnTo>
                  <a:lnTo>
                    <a:pt x="71" y="101"/>
                  </a:lnTo>
                  <a:lnTo>
                    <a:pt x="68" y="97"/>
                  </a:lnTo>
                  <a:lnTo>
                    <a:pt x="66" y="94"/>
                  </a:lnTo>
                  <a:lnTo>
                    <a:pt x="63" y="93"/>
                  </a:lnTo>
                  <a:lnTo>
                    <a:pt x="61" y="91"/>
                  </a:lnTo>
                  <a:lnTo>
                    <a:pt x="58" y="88"/>
                  </a:lnTo>
                  <a:lnTo>
                    <a:pt x="56" y="84"/>
                  </a:lnTo>
                  <a:lnTo>
                    <a:pt x="53" y="81"/>
                  </a:lnTo>
                  <a:lnTo>
                    <a:pt x="51" y="78"/>
                  </a:lnTo>
                  <a:lnTo>
                    <a:pt x="50" y="78"/>
                  </a:lnTo>
                  <a:lnTo>
                    <a:pt x="50" y="76"/>
                  </a:lnTo>
                  <a:lnTo>
                    <a:pt x="48" y="73"/>
                  </a:lnTo>
                  <a:lnTo>
                    <a:pt x="46" y="71"/>
                  </a:lnTo>
                  <a:lnTo>
                    <a:pt x="43" y="68"/>
                  </a:lnTo>
                  <a:lnTo>
                    <a:pt x="41" y="66"/>
                  </a:lnTo>
                  <a:lnTo>
                    <a:pt x="40" y="64"/>
                  </a:lnTo>
                  <a:lnTo>
                    <a:pt x="38" y="63"/>
                  </a:lnTo>
                  <a:lnTo>
                    <a:pt x="32" y="58"/>
                  </a:lnTo>
                  <a:lnTo>
                    <a:pt x="30" y="56"/>
                  </a:lnTo>
                  <a:lnTo>
                    <a:pt x="28" y="55"/>
                  </a:lnTo>
                  <a:lnTo>
                    <a:pt x="27" y="53"/>
                  </a:lnTo>
                  <a:lnTo>
                    <a:pt x="23" y="50"/>
                  </a:lnTo>
                  <a:lnTo>
                    <a:pt x="20" y="48"/>
                  </a:lnTo>
                  <a:lnTo>
                    <a:pt x="18" y="45"/>
                  </a:lnTo>
                  <a:lnTo>
                    <a:pt x="17" y="43"/>
                  </a:lnTo>
                  <a:lnTo>
                    <a:pt x="17" y="41"/>
                  </a:lnTo>
                  <a:lnTo>
                    <a:pt x="17" y="38"/>
                  </a:lnTo>
                  <a:lnTo>
                    <a:pt x="17" y="38"/>
                  </a:lnTo>
                  <a:lnTo>
                    <a:pt x="15" y="38"/>
                  </a:lnTo>
                  <a:lnTo>
                    <a:pt x="13" y="36"/>
                  </a:lnTo>
                  <a:lnTo>
                    <a:pt x="12" y="33"/>
                  </a:lnTo>
                  <a:lnTo>
                    <a:pt x="8" y="30"/>
                  </a:lnTo>
                  <a:lnTo>
                    <a:pt x="7" y="28"/>
                  </a:lnTo>
                  <a:lnTo>
                    <a:pt x="5" y="25"/>
                  </a:lnTo>
                  <a:lnTo>
                    <a:pt x="4" y="22"/>
                  </a:lnTo>
                  <a:lnTo>
                    <a:pt x="2" y="18"/>
                  </a:lnTo>
                  <a:lnTo>
                    <a:pt x="2" y="15"/>
                  </a:lnTo>
                  <a:lnTo>
                    <a:pt x="0" y="15"/>
                  </a:lnTo>
                  <a:lnTo>
                    <a:pt x="0" y="15"/>
                  </a:lnTo>
                  <a:lnTo>
                    <a:pt x="0" y="15"/>
                  </a:lnTo>
                  <a:lnTo>
                    <a:pt x="2" y="13"/>
                  </a:lnTo>
                  <a:lnTo>
                    <a:pt x="2" y="13"/>
                  </a:lnTo>
                  <a:lnTo>
                    <a:pt x="4" y="10"/>
                  </a:lnTo>
                  <a:lnTo>
                    <a:pt x="5" y="8"/>
                  </a:lnTo>
                  <a:lnTo>
                    <a:pt x="8" y="4"/>
                  </a:lnTo>
                  <a:lnTo>
                    <a:pt x="12" y="2"/>
                  </a:lnTo>
                  <a:lnTo>
                    <a:pt x="15"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2" name="矩形 1"/>
          <p:cNvSpPr/>
          <p:nvPr userDrawn="1"/>
        </p:nvSpPr>
        <p:spPr>
          <a:xfrm>
            <a:off x="0" y="548640"/>
            <a:ext cx="9144000" cy="5985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5" name="矩形 4"/>
          <p:cNvSpPr/>
          <p:nvPr userDrawn="1"/>
        </p:nvSpPr>
        <p:spPr>
          <a:xfrm>
            <a:off x="0" y="0"/>
            <a:ext cx="9144000" cy="598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6" name="矩形 5"/>
          <p:cNvSpPr/>
          <p:nvPr userDrawn="1"/>
        </p:nvSpPr>
        <p:spPr>
          <a:xfrm>
            <a:off x="4949822" y="133582"/>
            <a:ext cx="448476"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900" b="0" kern="12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绪论</a:t>
            </a:r>
          </a:p>
        </p:txBody>
      </p:sp>
      <p:sp>
        <p:nvSpPr>
          <p:cNvPr id="8" name="矩形 7"/>
          <p:cNvSpPr/>
          <p:nvPr userDrawn="1"/>
        </p:nvSpPr>
        <p:spPr>
          <a:xfrm>
            <a:off x="5424904" y="175685"/>
            <a:ext cx="684557" cy="360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900" b="0" kern="12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文献综述</a:t>
            </a:r>
          </a:p>
        </p:txBody>
      </p:sp>
      <p:sp>
        <p:nvSpPr>
          <p:cNvPr id="9" name="矩形 8"/>
          <p:cNvSpPr/>
          <p:nvPr userDrawn="1"/>
        </p:nvSpPr>
        <p:spPr>
          <a:xfrm>
            <a:off x="6109462" y="162562"/>
            <a:ext cx="687851" cy="4030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1050" b="1" kern="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p>
        </p:txBody>
      </p:sp>
      <p:sp>
        <p:nvSpPr>
          <p:cNvPr id="10" name="矩形 9"/>
          <p:cNvSpPr/>
          <p:nvPr userDrawn="1"/>
        </p:nvSpPr>
        <p:spPr>
          <a:xfrm>
            <a:off x="6797312" y="133582"/>
            <a:ext cx="854905"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主要研究结论</a:t>
            </a:r>
          </a:p>
        </p:txBody>
      </p:sp>
      <p:sp>
        <p:nvSpPr>
          <p:cNvPr id="11" name="矩形 10"/>
          <p:cNvSpPr/>
          <p:nvPr userDrawn="1"/>
        </p:nvSpPr>
        <p:spPr>
          <a:xfrm>
            <a:off x="7678824" y="133582"/>
            <a:ext cx="955394"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研究不足与展望</a:t>
            </a:r>
          </a:p>
        </p:txBody>
      </p:sp>
      <p:sp>
        <p:nvSpPr>
          <p:cNvPr id="12" name="任意多边形 11"/>
          <p:cNvSpPr/>
          <p:nvPr userDrawn="1"/>
        </p:nvSpPr>
        <p:spPr>
          <a:xfrm>
            <a:off x="6353634" y="0"/>
            <a:ext cx="199506" cy="229317"/>
          </a:xfrm>
          <a:custGeom>
            <a:avLst/>
            <a:gdLst>
              <a:gd name="connsiteX0" fmla="*/ 0 w 266008"/>
              <a:gd name="connsiteY0" fmla="*/ 0 h 229317"/>
              <a:gd name="connsiteX1" fmla="*/ 266008 w 266008"/>
              <a:gd name="connsiteY1" fmla="*/ 0 h 229317"/>
              <a:gd name="connsiteX2" fmla="*/ 133004 w 266008"/>
              <a:gd name="connsiteY2" fmla="*/ 229317 h 229317"/>
              <a:gd name="connsiteX3" fmla="*/ 0 w 266008"/>
              <a:gd name="connsiteY3" fmla="*/ 0 h 229317"/>
            </a:gdLst>
            <a:ahLst/>
            <a:cxnLst>
              <a:cxn ang="0">
                <a:pos x="connsiteX0" y="connsiteY0"/>
              </a:cxn>
              <a:cxn ang="0">
                <a:pos x="connsiteX1" y="connsiteY1"/>
              </a:cxn>
              <a:cxn ang="0">
                <a:pos x="connsiteX2" y="connsiteY2"/>
              </a:cxn>
              <a:cxn ang="0">
                <a:pos x="connsiteX3" y="connsiteY3"/>
              </a:cxn>
            </a:cxnLst>
            <a:rect l="l" t="t" r="r" b="b"/>
            <a:pathLst>
              <a:path w="266008" h="229317">
                <a:moveTo>
                  <a:pt x="0" y="0"/>
                </a:moveTo>
                <a:lnTo>
                  <a:pt x="266008" y="0"/>
                </a:lnTo>
                <a:lnTo>
                  <a:pt x="133004" y="229317"/>
                </a:lnTo>
                <a:lnTo>
                  <a:pt x="0" y="0"/>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75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75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0" y="6367549"/>
            <a:ext cx="9144000" cy="490451"/>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158438" y="6465073"/>
            <a:ext cx="2876530" cy="255905"/>
          </a:xfrm>
          <a:prstGeom prst="rect">
            <a:avLst/>
          </a:prstGeom>
          <a:noFill/>
        </p:spPr>
        <p:txBody>
          <a:bodyPr wrap="square" rtlCol="0">
            <a:spAutoFit/>
          </a:bodyPr>
          <a:lstStyle/>
          <a:p>
            <a:pPr>
              <a:lnSpc>
                <a:spcPct val="120000"/>
              </a:lnSpc>
            </a:pPr>
            <a:r>
              <a:rPr lang="zh-CN" altLang="en-US" sz="900" b="0" dirty="0">
                <a:solidFill>
                  <a:schemeClr val="bg1"/>
                </a:solidFill>
                <a:latin typeface="微软雅黑" panose="020B0503020204020204" pitchFamily="34" charset="-122"/>
                <a:ea typeface="微软雅黑" panose="020B0503020204020204" pitchFamily="34" charset="-122"/>
              </a:rPr>
              <a:t>基于连通主义的个人学习环境设计与应用研究</a:t>
            </a:r>
          </a:p>
        </p:txBody>
      </p:sp>
      <p:sp>
        <p:nvSpPr>
          <p:cNvPr id="26" name="文本占位符 25"/>
          <p:cNvSpPr>
            <a:spLocks noGrp="1"/>
          </p:cNvSpPr>
          <p:nvPr>
            <p:ph type="body" sz="quarter" idx="10"/>
          </p:nvPr>
        </p:nvSpPr>
        <p:spPr>
          <a:xfrm>
            <a:off x="124262" y="680601"/>
            <a:ext cx="2914790" cy="430679"/>
          </a:xfrm>
          <a:prstGeom prst="rect">
            <a:avLst/>
          </a:prstGeom>
        </p:spPr>
        <p:txBody>
          <a:bodyPr anchor="ctr" anchorCtr="0"/>
          <a:lstStyle>
            <a:lvl1pPr marL="0" indent="0" algn="l" defTabSz="914400" rtl="0" eaLnBrk="1" latinLnBrk="0" hangingPunct="1">
              <a:buFontTx/>
              <a:buNone/>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grpSp>
        <p:nvGrpSpPr>
          <p:cNvPr id="19" name="组合 18"/>
          <p:cNvGrpSpPr/>
          <p:nvPr userDrawn="1"/>
        </p:nvGrpSpPr>
        <p:grpSpPr>
          <a:xfrm>
            <a:off x="7537247" y="6428576"/>
            <a:ext cx="999398" cy="331642"/>
            <a:chOff x="4376738" y="2682876"/>
            <a:chExt cx="6034088" cy="1501775"/>
          </a:xfrm>
          <a:solidFill>
            <a:schemeClr val="bg1">
              <a:lumMod val="95000"/>
            </a:schemeClr>
          </a:solidFill>
        </p:grpSpPr>
        <p:sp>
          <p:nvSpPr>
            <p:cNvPr id="23" name="Freeform 52"/>
            <p:cNvSpPr>
              <a:spLocks noEditPoints="1"/>
            </p:cNvSpPr>
            <p:nvPr/>
          </p:nvSpPr>
          <p:spPr bwMode="auto">
            <a:xfrm>
              <a:off x="4376738" y="2727326"/>
              <a:ext cx="949325" cy="1060450"/>
            </a:xfrm>
            <a:custGeom>
              <a:avLst/>
              <a:gdLst>
                <a:gd name="T0" fmla="*/ 230 w 598"/>
                <a:gd name="T1" fmla="*/ 513 h 668"/>
                <a:gd name="T2" fmla="*/ 250 w 598"/>
                <a:gd name="T3" fmla="*/ 485 h 668"/>
                <a:gd name="T4" fmla="*/ 216 w 598"/>
                <a:gd name="T5" fmla="*/ 358 h 668"/>
                <a:gd name="T6" fmla="*/ 161 w 598"/>
                <a:gd name="T7" fmla="*/ 353 h 668"/>
                <a:gd name="T8" fmla="*/ 140 w 598"/>
                <a:gd name="T9" fmla="*/ 401 h 668"/>
                <a:gd name="T10" fmla="*/ 131 w 598"/>
                <a:gd name="T11" fmla="*/ 463 h 668"/>
                <a:gd name="T12" fmla="*/ 169 w 598"/>
                <a:gd name="T13" fmla="*/ 465 h 668"/>
                <a:gd name="T14" fmla="*/ 201 w 598"/>
                <a:gd name="T15" fmla="*/ 434 h 668"/>
                <a:gd name="T16" fmla="*/ 237 w 598"/>
                <a:gd name="T17" fmla="*/ 398 h 668"/>
                <a:gd name="T18" fmla="*/ 252 w 598"/>
                <a:gd name="T19" fmla="*/ 351 h 668"/>
                <a:gd name="T20" fmla="*/ 354 w 598"/>
                <a:gd name="T21" fmla="*/ 43 h 668"/>
                <a:gd name="T22" fmla="*/ 357 w 598"/>
                <a:gd name="T23" fmla="*/ 109 h 668"/>
                <a:gd name="T24" fmla="*/ 352 w 598"/>
                <a:gd name="T25" fmla="*/ 196 h 668"/>
                <a:gd name="T26" fmla="*/ 402 w 598"/>
                <a:gd name="T27" fmla="*/ 188 h 668"/>
                <a:gd name="T28" fmla="*/ 461 w 598"/>
                <a:gd name="T29" fmla="*/ 165 h 668"/>
                <a:gd name="T30" fmla="*/ 503 w 598"/>
                <a:gd name="T31" fmla="*/ 144 h 668"/>
                <a:gd name="T32" fmla="*/ 593 w 598"/>
                <a:gd name="T33" fmla="*/ 165 h 668"/>
                <a:gd name="T34" fmla="*/ 564 w 598"/>
                <a:gd name="T35" fmla="*/ 224 h 668"/>
                <a:gd name="T36" fmla="*/ 484 w 598"/>
                <a:gd name="T37" fmla="*/ 246 h 668"/>
                <a:gd name="T38" fmla="*/ 423 w 598"/>
                <a:gd name="T39" fmla="*/ 269 h 668"/>
                <a:gd name="T40" fmla="*/ 446 w 598"/>
                <a:gd name="T41" fmla="*/ 366 h 668"/>
                <a:gd name="T42" fmla="*/ 504 w 598"/>
                <a:gd name="T43" fmla="*/ 307 h 668"/>
                <a:gd name="T44" fmla="*/ 583 w 598"/>
                <a:gd name="T45" fmla="*/ 307 h 668"/>
                <a:gd name="T46" fmla="*/ 506 w 598"/>
                <a:gd name="T47" fmla="*/ 422 h 668"/>
                <a:gd name="T48" fmla="*/ 534 w 598"/>
                <a:gd name="T49" fmla="*/ 486 h 668"/>
                <a:gd name="T50" fmla="*/ 471 w 598"/>
                <a:gd name="T51" fmla="*/ 587 h 668"/>
                <a:gd name="T52" fmla="*/ 428 w 598"/>
                <a:gd name="T53" fmla="*/ 572 h 668"/>
                <a:gd name="T54" fmla="*/ 463 w 598"/>
                <a:gd name="T55" fmla="*/ 523 h 668"/>
                <a:gd name="T56" fmla="*/ 478 w 598"/>
                <a:gd name="T57" fmla="*/ 426 h 668"/>
                <a:gd name="T58" fmla="*/ 400 w 598"/>
                <a:gd name="T59" fmla="*/ 478 h 668"/>
                <a:gd name="T60" fmla="*/ 348 w 598"/>
                <a:gd name="T61" fmla="*/ 533 h 668"/>
                <a:gd name="T62" fmla="*/ 329 w 598"/>
                <a:gd name="T63" fmla="*/ 440 h 668"/>
                <a:gd name="T64" fmla="*/ 361 w 598"/>
                <a:gd name="T65" fmla="*/ 401 h 668"/>
                <a:gd name="T66" fmla="*/ 377 w 598"/>
                <a:gd name="T67" fmla="*/ 340 h 668"/>
                <a:gd name="T68" fmla="*/ 367 w 598"/>
                <a:gd name="T69" fmla="*/ 292 h 668"/>
                <a:gd name="T70" fmla="*/ 331 w 598"/>
                <a:gd name="T71" fmla="*/ 333 h 668"/>
                <a:gd name="T72" fmla="*/ 291 w 598"/>
                <a:gd name="T73" fmla="*/ 411 h 668"/>
                <a:gd name="T74" fmla="*/ 282 w 598"/>
                <a:gd name="T75" fmla="*/ 488 h 668"/>
                <a:gd name="T76" fmla="*/ 286 w 598"/>
                <a:gd name="T77" fmla="*/ 552 h 668"/>
                <a:gd name="T78" fmla="*/ 303 w 598"/>
                <a:gd name="T79" fmla="*/ 615 h 668"/>
                <a:gd name="T80" fmla="*/ 237 w 598"/>
                <a:gd name="T81" fmla="*/ 580 h 668"/>
                <a:gd name="T82" fmla="*/ 151 w 598"/>
                <a:gd name="T83" fmla="*/ 547 h 668"/>
                <a:gd name="T84" fmla="*/ 100 w 598"/>
                <a:gd name="T85" fmla="*/ 640 h 668"/>
                <a:gd name="T86" fmla="*/ 26 w 598"/>
                <a:gd name="T87" fmla="*/ 630 h 668"/>
                <a:gd name="T88" fmla="*/ 4 w 598"/>
                <a:gd name="T89" fmla="*/ 592 h 668"/>
                <a:gd name="T90" fmla="*/ 8 w 598"/>
                <a:gd name="T91" fmla="*/ 534 h 668"/>
                <a:gd name="T92" fmla="*/ 24 w 598"/>
                <a:gd name="T93" fmla="*/ 332 h 668"/>
                <a:gd name="T94" fmla="*/ 89 w 598"/>
                <a:gd name="T95" fmla="*/ 213 h 668"/>
                <a:gd name="T96" fmla="*/ 123 w 598"/>
                <a:gd name="T97" fmla="*/ 154 h 668"/>
                <a:gd name="T98" fmla="*/ 103 w 598"/>
                <a:gd name="T99" fmla="*/ 89 h 668"/>
                <a:gd name="T100" fmla="*/ 179 w 598"/>
                <a:gd name="T101" fmla="*/ 86 h 668"/>
                <a:gd name="T102" fmla="*/ 234 w 598"/>
                <a:gd name="T103" fmla="*/ 140 h 668"/>
                <a:gd name="T104" fmla="*/ 212 w 598"/>
                <a:gd name="T105" fmla="*/ 248 h 668"/>
                <a:gd name="T106" fmla="*/ 107 w 598"/>
                <a:gd name="T107" fmla="*/ 256 h 668"/>
                <a:gd name="T108" fmla="*/ 72 w 598"/>
                <a:gd name="T109" fmla="*/ 287 h 668"/>
                <a:gd name="T110" fmla="*/ 105 w 598"/>
                <a:gd name="T111" fmla="*/ 361 h 668"/>
                <a:gd name="T112" fmla="*/ 130 w 598"/>
                <a:gd name="T113" fmla="*/ 333 h 668"/>
                <a:gd name="T114" fmla="*/ 188 w 598"/>
                <a:gd name="T115" fmla="*/ 294 h 668"/>
                <a:gd name="T116" fmla="*/ 234 w 598"/>
                <a:gd name="T117" fmla="*/ 277 h 668"/>
                <a:gd name="T118" fmla="*/ 268 w 598"/>
                <a:gd name="T119" fmla="*/ 244 h 668"/>
                <a:gd name="T120" fmla="*/ 298 w 598"/>
                <a:gd name="T121" fmla="*/ 182 h 668"/>
                <a:gd name="T122" fmla="*/ 296 w 598"/>
                <a:gd name="T123" fmla="*/ 107 h 668"/>
                <a:gd name="T124" fmla="*/ 272 w 598"/>
                <a:gd name="T125" fmla="*/ 7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668">
                  <a:moveTo>
                    <a:pt x="239" y="468"/>
                  </a:moveTo>
                  <a:lnTo>
                    <a:pt x="237" y="468"/>
                  </a:lnTo>
                  <a:lnTo>
                    <a:pt x="237" y="468"/>
                  </a:lnTo>
                  <a:lnTo>
                    <a:pt x="232" y="470"/>
                  </a:lnTo>
                  <a:lnTo>
                    <a:pt x="227" y="473"/>
                  </a:lnTo>
                  <a:lnTo>
                    <a:pt x="224" y="477"/>
                  </a:lnTo>
                  <a:lnTo>
                    <a:pt x="222" y="480"/>
                  </a:lnTo>
                  <a:lnTo>
                    <a:pt x="221" y="483"/>
                  </a:lnTo>
                  <a:lnTo>
                    <a:pt x="219" y="485"/>
                  </a:lnTo>
                  <a:lnTo>
                    <a:pt x="219" y="486"/>
                  </a:lnTo>
                  <a:lnTo>
                    <a:pt x="221" y="488"/>
                  </a:lnTo>
                  <a:lnTo>
                    <a:pt x="221" y="490"/>
                  </a:lnTo>
                  <a:lnTo>
                    <a:pt x="222" y="493"/>
                  </a:lnTo>
                  <a:lnTo>
                    <a:pt x="222" y="495"/>
                  </a:lnTo>
                  <a:lnTo>
                    <a:pt x="221" y="498"/>
                  </a:lnTo>
                  <a:lnTo>
                    <a:pt x="221" y="501"/>
                  </a:lnTo>
                  <a:lnTo>
                    <a:pt x="221" y="503"/>
                  </a:lnTo>
                  <a:lnTo>
                    <a:pt x="221" y="505"/>
                  </a:lnTo>
                  <a:lnTo>
                    <a:pt x="222" y="506"/>
                  </a:lnTo>
                  <a:lnTo>
                    <a:pt x="224" y="508"/>
                  </a:lnTo>
                  <a:lnTo>
                    <a:pt x="224" y="510"/>
                  </a:lnTo>
                  <a:lnTo>
                    <a:pt x="225" y="510"/>
                  </a:lnTo>
                  <a:lnTo>
                    <a:pt x="229" y="511"/>
                  </a:lnTo>
                  <a:lnTo>
                    <a:pt x="230" y="513"/>
                  </a:lnTo>
                  <a:lnTo>
                    <a:pt x="234" y="515"/>
                  </a:lnTo>
                  <a:lnTo>
                    <a:pt x="237" y="515"/>
                  </a:lnTo>
                  <a:lnTo>
                    <a:pt x="237" y="513"/>
                  </a:lnTo>
                  <a:lnTo>
                    <a:pt x="237" y="511"/>
                  </a:lnTo>
                  <a:lnTo>
                    <a:pt x="239" y="510"/>
                  </a:lnTo>
                  <a:lnTo>
                    <a:pt x="242" y="510"/>
                  </a:lnTo>
                  <a:lnTo>
                    <a:pt x="245" y="510"/>
                  </a:lnTo>
                  <a:lnTo>
                    <a:pt x="247" y="510"/>
                  </a:lnTo>
                  <a:lnTo>
                    <a:pt x="250" y="508"/>
                  </a:lnTo>
                  <a:lnTo>
                    <a:pt x="252" y="506"/>
                  </a:lnTo>
                  <a:lnTo>
                    <a:pt x="254" y="505"/>
                  </a:lnTo>
                  <a:lnTo>
                    <a:pt x="254" y="503"/>
                  </a:lnTo>
                  <a:lnTo>
                    <a:pt x="252" y="501"/>
                  </a:lnTo>
                  <a:lnTo>
                    <a:pt x="250" y="498"/>
                  </a:lnTo>
                  <a:lnTo>
                    <a:pt x="249" y="496"/>
                  </a:lnTo>
                  <a:lnTo>
                    <a:pt x="249" y="496"/>
                  </a:lnTo>
                  <a:lnTo>
                    <a:pt x="249" y="495"/>
                  </a:lnTo>
                  <a:lnTo>
                    <a:pt x="249" y="495"/>
                  </a:lnTo>
                  <a:lnTo>
                    <a:pt x="250" y="493"/>
                  </a:lnTo>
                  <a:lnTo>
                    <a:pt x="250" y="491"/>
                  </a:lnTo>
                  <a:lnTo>
                    <a:pt x="250" y="491"/>
                  </a:lnTo>
                  <a:lnTo>
                    <a:pt x="250" y="488"/>
                  </a:lnTo>
                  <a:lnTo>
                    <a:pt x="250" y="486"/>
                  </a:lnTo>
                  <a:lnTo>
                    <a:pt x="250" y="485"/>
                  </a:lnTo>
                  <a:lnTo>
                    <a:pt x="252" y="483"/>
                  </a:lnTo>
                  <a:lnTo>
                    <a:pt x="252" y="480"/>
                  </a:lnTo>
                  <a:lnTo>
                    <a:pt x="252" y="478"/>
                  </a:lnTo>
                  <a:lnTo>
                    <a:pt x="250" y="475"/>
                  </a:lnTo>
                  <a:lnTo>
                    <a:pt x="247" y="473"/>
                  </a:lnTo>
                  <a:lnTo>
                    <a:pt x="244" y="470"/>
                  </a:lnTo>
                  <a:lnTo>
                    <a:pt x="240" y="468"/>
                  </a:lnTo>
                  <a:lnTo>
                    <a:pt x="239" y="468"/>
                  </a:lnTo>
                  <a:close/>
                  <a:moveTo>
                    <a:pt x="249" y="350"/>
                  </a:moveTo>
                  <a:lnTo>
                    <a:pt x="245" y="350"/>
                  </a:lnTo>
                  <a:lnTo>
                    <a:pt x="244" y="351"/>
                  </a:lnTo>
                  <a:lnTo>
                    <a:pt x="240" y="353"/>
                  </a:lnTo>
                  <a:lnTo>
                    <a:pt x="240" y="355"/>
                  </a:lnTo>
                  <a:lnTo>
                    <a:pt x="239" y="355"/>
                  </a:lnTo>
                  <a:lnTo>
                    <a:pt x="237" y="355"/>
                  </a:lnTo>
                  <a:lnTo>
                    <a:pt x="237" y="355"/>
                  </a:lnTo>
                  <a:lnTo>
                    <a:pt x="235" y="355"/>
                  </a:lnTo>
                  <a:lnTo>
                    <a:pt x="235" y="353"/>
                  </a:lnTo>
                  <a:lnTo>
                    <a:pt x="234" y="355"/>
                  </a:lnTo>
                  <a:lnTo>
                    <a:pt x="232" y="355"/>
                  </a:lnTo>
                  <a:lnTo>
                    <a:pt x="229" y="355"/>
                  </a:lnTo>
                  <a:lnTo>
                    <a:pt x="227" y="355"/>
                  </a:lnTo>
                  <a:lnTo>
                    <a:pt x="217" y="358"/>
                  </a:lnTo>
                  <a:lnTo>
                    <a:pt x="216" y="358"/>
                  </a:lnTo>
                  <a:lnTo>
                    <a:pt x="214" y="358"/>
                  </a:lnTo>
                  <a:lnTo>
                    <a:pt x="211" y="358"/>
                  </a:lnTo>
                  <a:lnTo>
                    <a:pt x="207" y="360"/>
                  </a:lnTo>
                  <a:lnTo>
                    <a:pt x="204" y="360"/>
                  </a:lnTo>
                  <a:lnTo>
                    <a:pt x="202" y="360"/>
                  </a:lnTo>
                  <a:lnTo>
                    <a:pt x="199" y="361"/>
                  </a:lnTo>
                  <a:lnTo>
                    <a:pt x="196" y="361"/>
                  </a:lnTo>
                  <a:lnTo>
                    <a:pt x="192" y="361"/>
                  </a:lnTo>
                  <a:lnTo>
                    <a:pt x="191" y="361"/>
                  </a:lnTo>
                  <a:lnTo>
                    <a:pt x="189" y="361"/>
                  </a:lnTo>
                  <a:lnTo>
                    <a:pt x="188" y="361"/>
                  </a:lnTo>
                  <a:lnTo>
                    <a:pt x="184" y="360"/>
                  </a:lnTo>
                  <a:lnTo>
                    <a:pt x="183" y="360"/>
                  </a:lnTo>
                  <a:lnTo>
                    <a:pt x="181" y="360"/>
                  </a:lnTo>
                  <a:lnTo>
                    <a:pt x="178" y="360"/>
                  </a:lnTo>
                  <a:lnTo>
                    <a:pt x="178" y="360"/>
                  </a:lnTo>
                  <a:lnTo>
                    <a:pt x="176" y="358"/>
                  </a:lnTo>
                  <a:lnTo>
                    <a:pt x="174" y="358"/>
                  </a:lnTo>
                  <a:lnTo>
                    <a:pt x="171" y="356"/>
                  </a:lnTo>
                  <a:lnTo>
                    <a:pt x="169" y="355"/>
                  </a:lnTo>
                  <a:lnTo>
                    <a:pt x="168" y="353"/>
                  </a:lnTo>
                  <a:lnTo>
                    <a:pt x="166" y="353"/>
                  </a:lnTo>
                  <a:lnTo>
                    <a:pt x="164" y="353"/>
                  </a:lnTo>
                  <a:lnTo>
                    <a:pt x="161" y="353"/>
                  </a:lnTo>
                  <a:lnTo>
                    <a:pt x="158" y="353"/>
                  </a:lnTo>
                  <a:lnTo>
                    <a:pt x="156" y="355"/>
                  </a:lnTo>
                  <a:lnTo>
                    <a:pt x="156" y="356"/>
                  </a:lnTo>
                  <a:lnTo>
                    <a:pt x="155" y="360"/>
                  </a:lnTo>
                  <a:lnTo>
                    <a:pt x="155" y="361"/>
                  </a:lnTo>
                  <a:lnTo>
                    <a:pt x="155" y="363"/>
                  </a:lnTo>
                  <a:lnTo>
                    <a:pt x="155" y="365"/>
                  </a:lnTo>
                  <a:lnTo>
                    <a:pt x="155" y="365"/>
                  </a:lnTo>
                  <a:lnTo>
                    <a:pt x="153" y="366"/>
                  </a:lnTo>
                  <a:lnTo>
                    <a:pt x="151" y="366"/>
                  </a:lnTo>
                  <a:lnTo>
                    <a:pt x="150" y="368"/>
                  </a:lnTo>
                  <a:lnTo>
                    <a:pt x="150" y="369"/>
                  </a:lnTo>
                  <a:lnTo>
                    <a:pt x="146" y="373"/>
                  </a:lnTo>
                  <a:lnTo>
                    <a:pt x="145" y="376"/>
                  </a:lnTo>
                  <a:lnTo>
                    <a:pt x="145" y="378"/>
                  </a:lnTo>
                  <a:lnTo>
                    <a:pt x="145" y="381"/>
                  </a:lnTo>
                  <a:lnTo>
                    <a:pt x="145" y="384"/>
                  </a:lnTo>
                  <a:lnTo>
                    <a:pt x="145" y="388"/>
                  </a:lnTo>
                  <a:lnTo>
                    <a:pt x="145" y="388"/>
                  </a:lnTo>
                  <a:lnTo>
                    <a:pt x="143" y="393"/>
                  </a:lnTo>
                  <a:lnTo>
                    <a:pt x="143" y="393"/>
                  </a:lnTo>
                  <a:lnTo>
                    <a:pt x="141" y="394"/>
                  </a:lnTo>
                  <a:lnTo>
                    <a:pt x="141" y="398"/>
                  </a:lnTo>
                  <a:lnTo>
                    <a:pt x="140" y="401"/>
                  </a:lnTo>
                  <a:lnTo>
                    <a:pt x="140" y="404"/>
                  </a:lnTo>
                  <a:lnTo>
                    <a:pt x="140" y="406"/>
                  </a:lnTo>
                  <a:lnTo>
                    <a:pt x="140" y="409"/>
                  </a:lnTo>
                  <a:lnTo>
                    <a:pt x="140" y="412"/>
                  </a:lnTo>
                  <a:lnTo>
                    <a:pt x="141" y="414"/>
                  </a:lnTo>
                  <a:lnTo>
                    <a:pt x="141" y="416"/>
                  </a:lnTo>
                  <a:lnTo>
                    <a:pt x="141" y="416"/>
                  </a:lnTo>
                  <a:lnTo>
                    <a:pt x="140" y="417"/>
                  </a:lnTo>
                  <a:lnTo>
                    <a:pt x="140" y="421"/>
                  </a:lnTo>
                  <a:lnTo>
                    <a:pt x="138" y="422"/>
                  </a:lnTo>
                  <a:lnTo>
                    <a:pt x="136" y="426"/>
                  </a:lnTo>
                  <a:lnTo>
                    <a:pt x="135" y="429"/>
                  </a:lnTo>
                  <a:lnTo>
                    <a:pt x="133" y="432"/>
                  </a:lnTo>
                  <a:lnTo>
                    <a:pt x="131" y="435"/>
                  </a:lnTo>
                  <a:lnTo>
                    <a:pt x="131" y="440"/>
                  </a:lnTo>
                  <a:lnTo>
                    <a:pt x="131" y="445"/>
                  </a:lnTo>
                  <a:lnTo>
                    <a:pt x="133" y="449"/>
                  </a:lnTo>
                  <a:lnTo>
                    <a:pt x="135" y="450"/>
                  </a:lnTo>
                  <a:lnTo>
                    <a:pt x="135" y="452"/>
                  </a:lnTo>
                  <a:lnTo>
                    <a:pt x="135" y="455"/>
                  </a:lnTo>
                  <a:lnTo>
                    <a:pt x="135" y="457"/>
                  </a:lnTo>
                  <a:lnTo>
                    <a:pt x="133" y="458"/>
                  </a:lnTo>
                  <a:lnTo>
                    <a:pt x="131" y="460"/>
                  </a:lnTo>
                  <a:lnTo>
                    <a:pt x="131" y="463"/>
                  </a:lnTo>
                  <a:lnTo>
                    <a:pt x="133" y="467"/>
                  </a:lnTo>
                  <a:lnTo>
                    <a:pt x="136" y="470"/>
                  </a:lnTo>
                  <a:lnTo>
                    <a:pt x="140" y="472"/>
                  </a:lnTo>
                  <a:lnTo>
                    <a:pt x="141" y="472"/>
                  </a:lnTo>
                  <a:lnTo>
                    <a:pt x="145" y="473"/>
                  </a:lnTo>
                  <a:lnTo>
                    <a:pt x="146" y="473"/>
                  </a:lnTo>
                  <a:lnTo>
                    <a:pt x="150" y="473"/>
                  </a:lnTo>
                  <a:lnTo>
                    <a:pt x="151" y="472"/>
                  </a:lnTo>
                  <a:lnTo>
                    <a:pt x="153" y="473"/>
                  </a:lnTo>
                  <a:lnTo>
                    <a:pt x="155" y="473"/>
                  </a:lnTo>
                  <a:lnTo>
                    <a:pt x="158" y="473"/>
                  </a:lnTo>
                  <a:lnTo>
                    <a:pt x="161" y="473"/>
                  </a:lnTo>
                  <a:lnTo>
                    <a:pt x="164" y="475"/>
                  </a:lnTo>
                  <a:lnTo>
                    <a:pt x="168" y="477"/>
                  </a:lnTo>
                  <a:lnTo>
                    <a:pt x="169" y="477"/>
                  </a:lnTo>
                  <a:lnTo>
                    <a:pt x="169" y="477"/>
                  </a:lnTo>
                  <a:lnTo>
                    <a:pt x="169" y="477"/>
                  </a:lnTo>
                  <a:lnTo>
                    <a:pt x="171" y="477"/>
                  </a:lnTo>
                  <a:lnTo>
                    <a:pt x="171" y="475"/>
                  </a:lnTo>
                  <a:lnTo>
                    <a:pt x="171" y="473"/>
                  </a:lnTo>
                  <a:lnTo>
                    <a:pt x="171" y="472"/>
                  </a:lnTo>
                  <a:lnTo>
                    <a:pt x="169" y="470"/>
                  </a:lnTo>
                  <a:lnTo>
                    <a:pt x="169" y="467"/>
                  </a:lnTo>
                  <a:lnTo>
                    <a:pt x="169" y="465"/>
                  </a:lnTo>
                  <a:lnTo>
                    <a:pt x="171" y="463"/>
                  </a:lnTo>
                  <a:lnTo>
                    <a:pt x="173" y="462"/>
                  </a:lnTo>
                  <a:lnTo>
                    <a:pt x="174" y="460"/>
                  </a:lnTo>
                  <a:lnTo>
                    <a:pt x="176" y="458"/>
                  </a:lnTo>
                  <a:lnTo>
                    <a:pt x="176" y="458"/>
                  </a:lnTo>
                  <a:lnTo>
                    <a:pt x="176" y="457"/>
                  </a:lnTo>
                  <a:lnTo>
                    <a:pt x="176" y="455"/>
                  </a:lnTo>
                  <a:lnTo>
                    <a:pt x="178" y="452"/>
                  </a:lnTo>
                  <a:lnTo>
                    <a:pt x="179" y="450"/>
                  </a:lnTo>
                  <a:lnTo>
                    <a:pt x="183" y="450"/>
                  </a:lnTo>
                  <a:lnTo>
                    <a:pt x="184" y="449"/>
                  </a:lnTo>
                  <a:lnTo>
                    <a:pt x="184" y="449"/>
                  </a:lnTo>
                  <a:lnTo>
                    <a:pt x="184" y="449"/>
                  </a:lnTo>
                  <a:lnTo>
                    <a:pt x="184" y="447"/>
                  </a:lnTo>
                  <a:lnTo>
                    <a:pt x="186" y="445"/>
                  </a:lnTo>
                  <a:lnTo>
                    <a:pt x="188" y="444"/>
                  </a:lnTo>
                  <a:lnTo>
                    <a:pt x="191" y="444"/>
                  </a:lnTo>
                  <a:lnTo>
                    <a:pt x="192" y="444"/>
                  </a:lnTo>
                  <a:lnTo>
                    <a:pt x="194" y="444"/>
                  </a:lnTo>
                  <a:lnTo>
                    <a:pt x="194" y="442"/>
                  </a:lnTo>
                  <a:lnTo>
                    <a:pt x="194" y="440"/>
                  </a:lnTo>
                  <a:lnTo>
                    <a:pt x="196" y="437"/>
                  </a:lnTo>
                  <a:lnTo>
                    <a:pt x="197" y="435"/>
                  </a:lnTo>
                  <a:lnTo>
                    <a:pt x="201" y="434"/>
                  </a:lnTo>
                  <a:lnTo>
                    <a:pt x="202" y="432"/>
                  </a:lnTo>
                  <a:lnTo>
                    <a:pt x="206" y="430"/>
                  </a:lnTo>
                  <a:lnTo>
                    <a:pt x="207" y="429"/>
                  </a:lnTo>
                  <a:lnTo>
                    <a:pt x="209" y="429"/>
                  </a:lnTo>
                  <a:lnTo>
                    <a:pt x="209" y="427"/>
                  </a:lnTo>
                  <a:lnTo>
                    <a:pt x="211" y="426"/>
                  </a:lnTo>
                  <a:lnTo>
                    <a:pt x="212" y="424"/>
                  </a:lnTo>
                  <a:lnTo>
                    <a:pt x="214" y="424"/>
                  </a:lnTo>
                  <a:lnTo>
                    <a:pt x="217" y="421"/>
                  </a:lnTo>
                  <a:lnTo>
                    <a:pt x="219" y="419"/>
                  </a:lnTo>
                  <a:lnTo>
                    <a:pt x="221" y="417"/>
                  </a:lnTo>
                  <a:lnTo>
                    <a:pt x="222" y="417"/>
                  </a:lnTo>
                  <a:lnTo>
                    <a:pt x="224" y="416"/>
                  </a:lnTo>
                  <a:lnTo>
                    <a:pt x="224" y="416"/>
                  </a:lnTo>
                  <a:lnTo>
                    <a:pt x="224" y="414"/>
                  </a:lnTo>
                  <a:lnTo>
                    <a:pt x="224" y="412"/>
                  </a:lnTo>
                  <a:lnTo>
                    <a:pt x="224" y="409"/>
                  </a:lnTo>
                  <a:lnTo>
                    <a:pt x="225" y="406"/>
                  </a:lnTo>
                  <a:lnTo>
                    <a:pt x="227" y="404"/>
                  </a:lnTo>
                  <a:lnTo>
                    <a:pt x="229" y="401"/>
                  </a:lnTo>
                  <a:lnTo>
                    <a:pt x="230" y="399"/>
                  </a:lnTo>
                  <a:lnTo>
                    <a:pt x="232" y="398"/>
                  </a:lnTo>
                  <a:lnTo>
                    <a:pt x="235" y="398"/>
                  </a:lnTo>
                  <a:lnTo>
                    <a:pt x="237" y="398"/>
                  </a:lnTo>
                  <a:lnTo>
                    <a:pt x="239" y="396"/>
                  </a:lnTo>
                  <a:lnTo>
                    <a:pt x="239" y="396"/>
                  </a:lnTo>
                  <a:lnTo>
                    <a:pt x="239" y="394"/>
                  </a:lnTo>
                  <a:lnTo>
                    <a:pt x="239" y="393"/>
                  </a:lnTo>
                  <a:lnTo>
                    <a:pt x="239" y="389"/>
                  </a:lnTo>
                  <a:lnTo>
                    <a:pt x="239" y="388"/>
                  </a:lnTo>
                  <a:lnTo>
                    <a:pt x="242" y="386"/>
                  </a:lnTo>
                  <a:lnTo>
                    <a:pt x="244" y="383"/>
                  </a:lnTo>
                  <a:lnTo>
                    <a:pt x="245" y="381"/>
                  </a:lnTo>
                  <a:lnTo>
                    <a:pt x="247" y="379"/>
                  </a:lnTo>
                  <a:lnTo>
                    <a:pt x="249" y="378"/>
                  </a:lnTo>
                  <a:lnTo>
                    <a:pt x="252" y="374"/>
                  </a:lnTo>
                  <a:lnTo>
                    <a:pt x="252" y="373"/>
                  </a:lnTo>
                  <a:lnTo>
                    <a:pt x="254" y="371"/>
                  </a:lnTo>
                  <a:lnTo>
                    <a:pt x="254" y="368"/>
                  </a:lnTo>
                  <a:lnTo>
                    <a:pt x="255" y="366"/>
                  </a:lnTo>
                  <a:lnTo>
                    <a:pt x="255" y="365"/>
                  </a:lnTo>
                  <a:lnTo>
                    <a:pt x="257" y="363"/>
                  </a:lnTo>
                  <a:lnTo>
                    <a:pt x="257" y="360"/>
                  </a:lnTo>
                  <a:lnTo>
                    <a:pt x="255" y="358"/>
                  </a:lnTo>
                  <a:lnTo>
                    <a:pt x="255" y="356"/>
                  </a:lnTo>
                  <a:lnTo>
                    <a:pt x="254" y="355"/>
                  </a:lnTo>
                  <a:lnTo>
                    <a:pt x="252" y="353"/>
                  </a:lnTo>
                  <a:lnTo>
                    <a:pt x="252" y="351"/>
                  </a:lnTo>
                  <a:lnTo>
                    <a:pt x="250" y="351"/>
                  </a:lnTo>
                  <a:lnTo>
                    <a:pt x="250" y="350"/>
                  </a:lnTo>
                  <a:lnTo>
                    <a:pt x="249" y="350"/>
                  </a:lnTo>
                  <a:close/>
                  <a:moveTo>
                    <a:pt x="275" y="0"/>
                  </a:moveTo>
                  <a:lnTo>
                    <a:pt x="278" y="0"/>
                  </a:lnTo>
                  <a:lnTo>
                    <a:pt x="283" y="2"/>
                  </a:lnTo>
                  <a:lnTo>
                    <a:pt x="290" y="2"/>
                  </a:lnTo>
                  <a:lnTo>
                    <a:pt x="298" y="5"/>
                  </a:lnTo>
                  <a:lnTo>
                    <a:pt x="308" y="9"/>
                  </a:lnTo>
                  <a:lnTo>
                    <a:pt x="321" y="15"/>
                  </a:lnTo>
                  <a:lnTo>
                    <a:pt x="334" y="27"/>
                  </a:lnTo>
                  <a:lnTo>
                    <a:pt x="338" y="27"/>
                  </a:lnTo>
                  <a:lnTo>
                    <a:pt x="341" y="28"/>
                  </a:lnTo>
                  <a:lnTo>
                    <a:pt x="343" y="30"/>
                  </a:lnTo>
                  <a:lnTo>
                    <a:pt x="344" y="32"/>
                  </a:lnTo>
                  <a:lnTo>
                    <a:pt x="344" y="33"/>
                  </a:lnTo>
                  <a:lnTo>
                    <a:pt x="343" y="35"/>
                  </a:lnTo>
                  <a:lnTo>
                    <a:pt x="343" y="38"/>
                  </a:lnTo>
                  <a:lnTo>
                    <a:pt x="344" y="38"/>
                  </a:lnTo>
                  <a:lnTo>
                    <a:pt x="346" y="40"/>
                  </a:lnTo>
                  <a:lnTo>
                    <a:pt x="348" y="40"/>
                  </a:lnTo>
                  <a:lnTo>
                    <a:pt x="349" y="40"/>
                  </a:lnTo>
                  <a:lnTo>
                    <a:pt x="352" y="42"/>
                  </a:lnTo>
                  <a:lnTo>
                    <a:pt x="354" y="43"/>
                  </a:lnTo>
                  <a:lnTo>
                    <a:pt x="354" y="45"/>
                  </a:lnTo>
                  <a:lnTo>
                    <a:pt x="354" y="48"/>
                  </a:lnTo>
                  <a:lnTo>
                    <a:pt x="354" y="50"/>
                  </a:lnTo>
                  <a:lnTo>
                    <a:pt x="354" y="51"/>
                  </a:lnTo>
                  <a:lnTo>
                    <a:pt x="356" y="51"/>
                  </a:lnTo>
                  <a:lnTo>
                    <a:pt x="356" y="51"/>
                  </a:lnTo>
                  <a:lnTo>
                    <a:pt x="357" y="53"/>
                  </a:lnTo>
                  <a:lnTo>
                    <a:pt x="357" y="55"/>
                  </a:lnTo>
                  <a:lnTo>
                    <a:pt x="356" y="56"/>
                  </a:lnTo>
                  <a:lnTo>
                    <a:pt x="356" y="58"/>
                  </a:lnTo>
                  <a:lnTo>
                    <a:pt x="356" y="60"/>
                  </a:lnTo>
                  <a:lnTo>
                    <a:pt x="357" y="61"/>
                  </a:lnTo>
                  <a:lnTo>
                    <a:pt x="359" y="63"/>
                  </a:lnTo>
                  <a:lnTo>
                    <a:pt x="359" y="63"/>
                  </a:lnTo>
                  <a:lnTo>
                    <a:pt x="359" y="65"/>
                  </a:lnTo>
                  <a:lnTo>
                    <a:pt x="359" y="68"/>
                  </a:lnTo>
                  <a:lnTo>
                    <a:pt x="359" y="71"/>
                  </a:lnTo>
                  <a:lnTo>
                    <a:pt x="359" y="73"/>
                  </a:lnTo>
                  <a:lnTo>
                    <a:pt x="361" y="75"/>
                  </a:lnTo>
                  <a:lnTo>
                    <a:pt x="362" y="78"/>
                  </a:lnTo>
                  <a:lnTo>
                    <a:pt x="364" y="78"/>
                  </a:lnTo>
                  <a:lnTo>
                    <a:pt x="364" y="86"/>
                  </a:lnTo>
                  <a:lnTo>
                    <a:pt x="362" y="96"/>
                  </a:lnTo>
                  <a:lnTo>
                    <a:pt x="357" y="109"/>
                  </a:lnTo>
                  <a:lnTo>
                    <a:pt x="356" y="112"/>
                  </a:lnTo>
                  <a:lnTo>
                    <a:pt x="354" y="114"/>
                  </a:lnTo>
                  <a:lnTo>
                    <a:pt x="352" y="117"/>
                  </a:lnTo>
                  <a:lnTo>
                    <a:pt x="351" y="122"/>
                  </a:lnTo>
                  <a:lnTo>
                    <a:pt x="351" y="127"/>
                  </a:lnTo>
                  <a:lnTo>
                    <a:pt x="349" y="131"/>
                  </a:lnTo>
                  <a:lnTo>
                    <a:pt x="348" y="134"/>
                  </a:lnTo>
                  <a:lnTo>
                    <a:pt x="346" y="135"/>
                  </a:lnTo>
                  <a:lnTo>
                    <a:pt x="344" y="137"/>
                  </a:lnTo>
                  <a:lnTo>
                    <a:pt x="343" y="137"/>
                  </a:lnTo>
                  <a:lnTo>
                    <a:pt x="343" y="139"/>
                  </a:lnTo>
                  <a:lnTo>
                    <a:pt x="338" y="150"/>
                  </a:lnTo>
                  <a:lnTo>
                    <a:pt x="334" y="165"/>
                  </a:lnTo>
                  <a:lnTo>
                    <a:pt x="333" y="180"/>
                  </a:lnTo>
                  <a:lnTo>
                    <a:pt x="336" y="192"/>
                  </a:lnTo>
                  <a:lnTo>
                    <a:pt x="338" y="196"/>
                  </a:lnTo>
                  <a:lnTo>
                    <a:pt x="341" y="198"/>
                  </a:lnTo>
                  <a:lnTo>
                    <a:pt x="343" y="198"/>
                  </a:lnTo>
                  <a:lnTo>
                    <a:pt x="344" y="200"/>
                  </a:lnTo>
                  <a:lnTo>
                    <a:pt x="348" y="200"/>
                  </a:lnTo>
                  <a:lnTo>
                    <a:pt x="349" y="200"/>
                  </a:lnTo>
                  <a:lnTo>
                    <a:pt x="351" y="200"/>
                  </a:lnTo>
                  <a:lnTo>
                    <a:pt x="352" y="198"/>
                  </a:lnTo>
                  <a:lnTo>
                    <a:pt x="352" y="196"/>
                  </a:lnTo>
                  <a:lnTo>
                    <a:pt x="352" y="195"/>
                  </a:lnTo>
                  <a:lnTo>
                    <a:pt x="354" y="193"/>
                  </a:lnTo>
                  <a:lnTo>
                    <a:pt x="356" y="193"/>
                  </a:lnTo>
                  <a:lnTo>
                    <a:pt x="359" y="192"/>
                  </a:lnTo>
                  <a:lnTo>
                    <a:pt x="361" y="192"/>
                  </a:lnTo>
                  <a:lnTo>
                    <a:pt x="364" y="190"/>
                  </a:lnTo>
                  <a:lnTo>
                    <a:pt x="366" y="187"/>
                  </a:lnTo>
                  <a:lnTo>
                    <a:pt x="369" y="185"/>
                  </a:lnTo>
                  <a:lnTo>
                    <a:pt x="372" y="183"/>
                  </a:lnTo>
                  <a:lnTo>
                    <a:pt x="376" y="183"/>
                  </a:lnTo>
                  <a:lnTo>
                    <a:pt x="377" y="183"/>
                  </a:lnTo>
                  <a:lnTo>
                    <a:pt x="377" y="185"/>
                  </a:lnTo>
                  <a:lnTo>
                    <a:pt x="379" y="187"/>
                  </a:lnTo>
                  <a:lnTo>
                    <a:pt x="379" y="188"/>
                  </a:lnTo>
                  <a:lnTo>
                    <a:pt x="382" y="188"/>
                  </a:lnTo>
                  <a:lnTo>
                    <a:pt x="384" y="188"/>
                  </a:lnTo>
                  <a:lnTo>
                    <a:pt x="385" y="187"/>
                  </a:lnTo>
                  <a:lnTo>
                    <a:pt x="389" y="187"/>
                  </a:lnTo>
                  <a:lnTo>
                    <a:pt x="390" y="185"/>
                  </a:lnTo>
                  <a:lnTo>
                    <a:pt x="394" y="185"/>
                  </a:lnTo>
                  <a:lnTo>
                    <a:pt x="395" y="185"/>
                  </a:lnTo>
                  <a:lnTo>
                    <a:pt x="399" y="185"/>
                  </a:lnTo>
                  <a:lnTo>
                    <a:pt x="400" y="187"/>
                  </a:lnTo>
                  <a:lnTo>
                    <a:pt x="402" y="188"/>
                  </a:lnTo>
                  <a:lnTo>
                    <a:pt x="404" y="188"/>
                  </a:lnTo>
                  <a:lnTo>
                    <a:pt x="407" y="190"/>
                  </a:lnTo>
                  <a:lnTo>
                    <a:pt x="409" y="188"/>
                  </a:lnTo>
                  <a:lnTo>
                    <a:pt x="410" y="185"/>
                  </a:lnTo>
                  <a:lnTo>
                    <a:pt x="412" y="183"/>
                  </a:lnTo>
                  <a:lnTo>
                    <a:pt x="412" y="180"/>
                  </a:lnTo>
                  <a:lnTo>
                    <a:pt x="413" y="178"/>
                  </a:lnTo>
                  <a:lnTo>
                    <a:pt x="413" y="177"/>
                  </a:lnTo>
                  <a:lnTo>
                    <a:pt x="415" y="177"/>
                  </a:lnTo>
                  <a:lnTo>
                    <a:pt x="417" y="177"/>
                  </a:lnTo>
                  <a:lnTo>
                    <a:pt x="418" y="177"/>
                  </a:lnTo>
                  <a:lnTo>
                    <a:pt x="420" y="175"/>
                  </a:lnTo>
                  <a:lnTo>
                    <a:pt x="420" y="173"/>
                  </a:lnTo>
                  <a:lnTo>
                    <a:pt x="422" y="172"/>
                  </a:lnTo>
                  <a:lnTo>
                    <a:pt x="422" y="170"/>
                  </a:lnTo>
                  <a:lnTo>
                    <a:pt x="425" y="168"/>
                  </a:lnTo>
                  <a:lnTo>
                    <a:pt x="428" y="167"/>
                  </a:lnTo>
                  <a:lnTo>
                    <a:pt x="437" y="165"/>
                  </a:lnTo>
                  <a:lnTo>
                    <a:pt x="446" y="167"/>
                  </a:lnTo>
                  <a:lnTo>
                    <a:pt x="456" y="168"/>
                  </a:lnTo>
                  <a:lnTo>
                    <a:pt x="458" y="167"/>
                  </a:lnTo>
                  <a:lnTo>
                    <a:pt x="458" y="165"/>
                  </a:lnTo>
                  <a:lnTo>
                    <a:pt x="460" y="165"/>
                  </a:lnTo>
                  <a:lnTo>
                    <a:pt x="461" y="165"/>
                  </a:lnTo>
                  <a:lnTo>
                    <a:pt x="465" y="163"/>
                  </a:lnTo>
                  <a:lnTo>
                    <a:pt x="468" y="163"/>
                  </a:lnTo>
                  <a:lnTo>
                    <a:pt x="468" y="163"/>
                  </a:lnTo>
                  <a:lnTo>
                    <a:pt x="468" y="162"/>
                  </a:lnTo>
                  <a:lnTo>
                    <a:pt x="468" y="160"/>
                  </a:lnTo>
                  <a:lnTo>
                    <a:pt x="468" y="160"/>
                  </a:lnTo>
                  <a:lnTo>
                    <a:pt x="470" y="159"/>
                  </a:lnTo>
                  <a:lnTo>
                    <a:pt x="471" y="159"/>
                  </a:lnTo>
                  <a:lnTo>
                    <a:pt x="473" y="159"/>
                  </a:lnTo>
                  <a:lnTo>
                    <a:pt x="474" y="159"/>
                  </a:lnTo>
                  <a:lnTo>
                    <a:pt x="476" y="157"/>
                  </a:lnTo>
                  <a:lnTo>
                    <a:pt x="474" y="155"/>
                  </a:lnTo>
                  <a:lnTo>
                    <a:pt x="476" y="154"/>
                  </a:lnTo>
                  <a:lnTo>
                    <a:pt x="478" y="152"/>
                  </a:lnTo>
                  <a:lnTo>
                    <a:pt x="479" y="152"/>
                  </a:lnTo>
                  <a:lnTo>
                    <a:pt x="483" y="150"/>
                  </a:lnTo>
                  <a:lnTo>
                    <a:pt x="484" y="150"/>
                  </a:lnTo>
                  <a:lnTo>
                    <a:pt x="486" y="149"/>
                  </a:lnTo>
                  <a:lnTo>
                    <a:pt x="488" y="149"/>
                  </a:lnTo>
                  <a:lnTo>
                    <a:pt x="491" y="149"/>
                  </a:lnTo>
                  <a:lnTo>
                    <a:pt x="494" y="147"/>
                  </a:lnTo>
                  <a:lnTo>
                    <a:pt x="496" y="147"/>
                  </a:lnTo>
                  <a:lnTo>
                    <a:pt x="498" y="145"/>
                  </a:lnTo>
                  <a:lnTo>
                    <a:pt x="503" y="144"/>
                  </a:lnTo>
                  <a:lnTo>
                    <a:pt x="506" y="142"/>
                  </a:lnTo>
                  <a:lnTo>
                    <a:pt x="511" y="142"/>
                  </a:lnTo>
                  <a:lnTo>
                    <a:pt x="516" y="142"/>
                  </a:lnTo>
                  <a:lnTo>
                    <a:pt x="521" y="144"/>
                  </a:lnTo>
                  <a:lnTo>
                    <a:pt x="526" y="144"/>
                  </a:lnTo>
                  <a:lnTo>
                    <a:pt x="529" y="144"/>
                  </a:lnTo>
                  <a:lnTo>
                    <a:pt x="536" y="142"/>
                  </a:lnTo>
                  <a:lnTo>
                    <a:pt x="540" y="140"/>
                  </a:lnTo>
                  <a:lnTo>
                    <a:pt x="547" y="140"/>
                  </a:lnTo>
                  <a:lnTo>
                    <a:pt x="554" y="142"/>
                  </a:lnTo>
                  <a:lnTo>
                    <a:pt x="560" y="145"/>
                  </a:lnTo>
                  <a:lnTo>
                    <a:pt x="565" y="149"/>
                  </a:lnTo>
                  <a:lnTo>
                    <a:pt x="570" y="150"/>
                  </a:lnTo>
                  <a:lnTo>
                    <a:pt x="573" y="152"/>
                  </a:lnTo>
                  <a:lnTo>
                    <a:pt x="578" y="154"/>
                  </a:lnTo>
                  <a:lnTo>
                    <a:pt x="582" y="154"/>
                  </a:lnTo>
                  <a:lnTo>
                    <a:pt x="583" y="154"/>
                  </a:lnTo>
                  <a:lnTo>
                    <a:pt x="585" y="155"/>
                  </a:lnTo>
                  <a:lnTo>
                    <a:pt x="587" y="157"/>
                  </a:lnTo>
                  <a:lnTo>
                    <a:pt x="587" y="159"/>
                  </a:lnTo>
                  <a:lnTo>
                    <a:pt x="588" y="159"/>
                  </a:lnTo>
                  <a:lnTo>
                    <a:pt x="592" y="160"/>
                  </a:lnTo>
                  <a:lnTo>
                    <a:pt x="592" y="162"/>
                  </a:lnTo>
                  <a:lnTo>
                    <a:pt x="593" y="165"/>
                  </a:lnTo>
                  <a:lnTo>
                    <a:pt x="595" y="167"/>
                  </a:lnTo>
                  <a:lnTo>
                    <a:pt x="597" y="167"/>
                  </a:lnTo>
                  <a:lnTo>
                    <a:pt x="598" y="170"/>
                  </a:lnTo>
                  <a:lnTo>
                    <a:pt x="598" y="172"/>
                  </a:lnTo>
                  <a:lnTo>
                    <a:pt x="597" y="175"/>
                  </a:lnTo>
                  <a:lnTo>
                    <a:pt x="597" y="177"/>
                  </a:lnTo>
                  <a:lnTo>
                    <a:pt x="595" y="178"/>
                  </a:lnTo>
                  <a:lnTo>
                    <a:pt x="595" y="180"/>
                  </a:lnTo>
                  <a:lnTo>
                    <a:pt x="593" y="182"/>
                  </a:lnTo>
                  <a:lnTo>
                    <a:pt x="593" y="187"/>
                  </a:lnTo>
                  <a:lnTo>
                    <a:pt x="593" y="192"/>
                  </a:lnTo>
                  <a:lnTo>
                    <a:pt x="592" y="193"/>
                  </a:lnTo>
                  <a:lnTo>
                    <a:pt x="590" y="193"/>
                  </a:lnTo>
                  <a:lnTo>
                    <a:pt x="588" y="195"/>
                  </a:lnTo>
                  <a:lnTo>
                    <a:pt x="588" y="195"/>
                  </a:lnTo>
                  <a:lnTo>
                    <a:pt x="585" y="200"/>
                  </a:lnTo>
                  <a:lnTo>
                    <a:pt x="583" y="203"/>
                  </a:lnTo>
                  <a:lnTo>
                    <a:pt x="583" y="208"/>
                  </a:lnTo>
                  <a:lnTo>
                    <a:pt x="580" y="211"/>
                  </a:lnTo>
                  <a:lnTo>
                    <a:pt x="577" y="215"/>
                  </a:lnTo>
                  <a:lnTo>
                    <a:pt x="573" y="216"/>
                  </a:lnTo>
                  <a:lnTo>
                    <a:pt x="570" y="218"/>
                  </a:lnTo>
                  <a:lnTo>
                    <a:pt x="565" y="221"/>
                  </a:lnTo>
                  <a:lnTo>
                    <a:pt x="564" y="224"/>
                  </a:lnTo>
                  <a:lnTo>
                    <a:pt x="562" y="226"/>
                  </a:lnTo>
                  <a:lnTo>
                    <a:pt x="560" y="228"/>
                  </a:lnTo>
                  <a:lnTo>
                    <a:pt x="555" y="228"/>
                  </a:lnTo>
                  <a:lnTo>
                    <a:pt x="550" y="229"/>
                  </a:lnTo>
                  <a:lnTo>
                    <a:pt x="545" y="229"/>
                  </a:lnTo>
                  <a:lnTo>
                    <a:pt x="537" y="231"/>
                  </a:lnTo>
                  <a:lnTo>
                    <a:pt x="536" y="233"/>
                  </a:lnTo>
                  <a:lnTo>
                    <a:pt x="531" y="234"/>
                  </a:lnTo>
                  <a:lnTo>
                    <a:pt x="527" y="236"/>
                  </a:lnTo>
                  <a:lnTo>
                    <a:pt x="522" y="238"/>
                  </a:lnTo>
                  <a:lnTo>
                    <a:pt x="517" y="238"/>
                  </a:lnTo>
                  <a:lnTo>
                    <a:pt x="514" y="238"/>
                  </a:lnTo>
                  <a:lnTo>
                    <a:pt x="511" y="236"/>
                  </a:lnTo>
                  <a:lnTo>
                    <a:pt x="509" y="236"/>
                  </a:lnTo>
                  <a:lnTo>
                    <a:pt x="506" y="236"/>
                  </a:lnTo>
                  <a:lnTo>
                    <a:pt x="503" y="238"/>
                  </a:lnTo>
                  <a:lnTo>
                    <a:pt x="501" y="241"/>
                  </a:lnTo>
                  <a:lnTo>
                    <a:pt x="498" y="243"/>
                  </a:lnTo>
                  <a:lnTo>
                    <a:pt x="496" y="244"/>
                  </a:lnTo>
                  <a:lnTo>
                    <a:pt x="493" y="246"/>
                  </a:lnTo>
                  <a:lnTo>
                    <a:pt x="489" y="246"/>
                  </a:lnTo>
                  <a:lnTo>
                    <a:pt x="488" y="246"/>
                  </a:lnTo>
                  <a:lnTo>
                    <a:pt x="486" y="246"/>
                  </a:lnTo>
                  <a:lnTo>
                    <a:pt x="484" y="246"/>
                  </a:lnTo>
                  <a:lnTo>
                    <a:pt x="484" y="248"/>
                  </a:lnTo>
                  <a:lnTo>
                    <a:pt x="483" y="249"/>
                  </a:lnTo>
                  <a:lnTo>
                    <a:pt x="481" y="249"/>
                  </a:lnTo>
                  <a:lnTo>
                    <a:pt x="478" y="251"/>
                  </a:lnTo>
                  <a:lnTo>
                    <a:pt x="474" y="251"/>
                  </a:lnTo>
                  <a:lnTo>
                    <a:pt x="468" y="251"/>
                  </a:lnTo>
                  <a:lnTo>
                    <a:pt x="461" y="251"/>
                  </a:lnTo>
                  <a:lnTo>
                    <a:pt x="455" y="251"/>
                  </a:lnTo>
                  <a:lnTo>
                    <a:pt x="448" y="252"/>
                  </a:lnTo>
                  <a:lnTo>
                    <a:pt x="443" y="252"/>
                  </a:lnTo>
                  <a:lnTo>
                    <a:pt x="442" y="254"/>
                  </a:lnTo>
                  <a:lnTo>
                    <a:pt x="440" y="256"/>
                  </a:lnTo>
                  <a:lnTo>
                    <a:pt x="438" y="257"/>
                  </a:lnTo>
                  <a:lnTo>
                    <a:pt x="437" y="257"/>
                  </a:lnTo>
                  <a:lnTo>
                    <a:pt x="435" y="259"/>
                  </a:lnTo>
                  <a:lnTo>
                    <a:pt x="432" y="259"/>
                  </a:lnTo>
                  <a:lnTo>
                    <a:pt x="430" y="259"/>
                  </a:lnTo>
                  <a:lnTo>
                    <a:pt x="427" y="261"/>
                  </a:lnTo>
                  <a:lnTo>
                    <a:pt x="425" y="262"/>
                  </a:lnTo>
                  <a:lnTo>
                    <a:pt x="423" y="266"/>
                  </a:lnTo>
                  <a:lnTo>
                    <a:pt x="422" y="266"/>
                  </a:lnTo>
                  <a:lnTo>
                    <a:pt x="423" y="266"/>
                  </a:lnTo>
                  <a:lnTo>
                    <a:pt x="423" y="267"/>
                  </a:lnTo>
                  <a:lnTo>
                    <a:pt x="423" y="269"/>
                  </a:lnTo>
                  <a:lnTo>
                    <a:pt x="425" y="274"/>
                  </a:lnTo>
                  <a:lnTo>
                    <a:pt x="425" y="277"/>
                  </a:lnTo>
                  <a:lnTo>
                    <a:pt x="425" y="282"/>
                  </a:lnTo>
                  <a:lnTo>
                    <a:pt x="427" y="287"/>
                  </a:lnTo>
                  <a:lnTo>
                    <a:pt x="427" y="292"/>
                  </a:lnTo>
                  <a:lnTo>
                    <a:pt x="427" y="297"/>
                  </a:lnTo>
                  <a:lnTo>
                    <a:pt x="428" y="302"/>
                  </a:lnTo>
                  <a:lnTo>
                    <a:pt x="430" y="310"/>
                  </a:lnTo>
                  <a:lnTo>
                    <a:pt x="430" y="317"/>
                  </a:lnTo>
                  <a:lnTo>
                    <a:pt x="428" y="323"/>
                  </a:lnTo>
                  <a:lnTo>
                    <a:pt x="428" y="330"/>
                  </a:lnTo>
                  <a:lnTo>
                    <a:pt x="430" y="333"/>
                  </a:lnTo>
                  <a:lnTo>
                    <a:pt x="430" y="337"/>
                  </a:lnTo>
                  <a:lnTo>
                    <a:pt x="432" y="340"/>
                  </a:lnTo>
                  <a:lnTo>
                    <a:pt x="432" y="345"/>
                  </a:lnTo>
                  <a:lnTo>
                    <a:pt x="433" y="348"/>
                  </a:lnTo>
                  <a:lnTo>
                    <a:pt x="435" y="351"/>
                  </a:lnTo>
                  <a:lnTo>
                    <a:pt x="438" y="353"/>
                  </a:lnTo>
                  <a:lnTo>
                    <a:pt x="440" y="355"/>
                  </a:lnTo>
                  <a:lnTo>
                    <a:pt x="440" y="356"/>
                  </a:lnTo>
                  <a:lnTo>
                    <a:pt x="440" y="360"/>
                  </a:lnTo>
                  <a:lnTo>
                    <a:pt x="440" y="361"/>
                  </a:lnTo>
                  <a:lnTo>
                    <a:pt x="446" y="366"/>
                  </a:lnTo>
                  <a:lnTo>
                    <a:pt x="446" y="366"/>
                  </a:lnTo>
                  <a:lnTo>
                    <a:pt x="448" y="365"/>
                  </a:lnTo>
                  <a:lnTo>
                    <a:pt x="451" y="363"/>
                  </a:lnTo>
                  <a:lnTo>
                    <a:pt x="455" y="361"/>
                  </a:lnTo>
                  <a:lnTo>
                    <a:pt x="458" y="358"/>
                  </a:lnTo>
                  <a:lnTo>
                    <a:pt x="460" y="356"/>
                  </a:lnTo>
                  <a:lnTo>
                    <a:pt x="463" y="355"/>
                  </a:lnTo>
                  <a:lnTo>
                    <a:pt x="466" y="351"/>
                  </a:lnTo>
                  <a:lnTo>
                    <a:pt x="468" y="350"/>
                  </a:lnTo>
                  <a:lnTo>
                    <a:pt x="470" y="350"/>
                  </a:lnTo>
                  <a:lnTo>
                    <a:pt x="470" y="348"/>
                  </a:lnTo>
                  <a:lnTo>
                    <a:pt x="471" y="348"/>
                  </a:lnTo>
                  <a:lnTo>
                    <a:pt x="471" y="345"/>
                  </a:lnTo>
                  <a:lnTo>
                    <a:pt x="473" y="340"/>
                  </a:lnTo>
                  <a:lnTo>
                    <a:pt x="474" y="335"/>
                  </a:lnTo>
                  <a:lnTo>
                    <a:pt x="476" y="330"/>
                  </a:lnTo>
                  <a:lnTo>
                    <a:pt x="479" y="327"/>
                  </a:lnTo>
                  <a:lnTo>
                    <a:pt x="481" y="325"/>
                  </a:lnTo>
                  <a:lnTo>
                    <a:pt x="486" y="322"/>
                  </a:lnTo>
                  <a:lnTo>
                    <a:pt x="491" y="320"/>
                  </a:lnTo>
                  <a:lnTo>
                    <a:pt x="494" y="318"/>
                  </a:lnTo>
                  <a:lnTo>
                    <a:pt x="496" y="315"/>
                  </a:lnTo>
                  <a:lnTo>
                    <a:pt x="499" y="312"/>
                  </a:lnTo>
                  <a:lnTo>
                    <a:pt x="503" y="309"/>
                  </a:lnTo>
                  <a:lnTo>
                    <a:pt x="504" y="307"/>
                  </a:lnTo>
                  <a:lnTo>
                    <a:pt x="506" y="305"/>
                  </a:lnTo>
                  <a:lnTo>
                    <a:pt x="507" y="305"/>
                  </a:lnTo>
                  <a:lnTo>
                    <a:pt x="509" y="302"/>
                  </a:lnTo>
                  <a:lnTo>
                    <a:pt x="512" y="299"/>
                  </a:lnTo>
                  <a:lnTo>
                    <a:pt x="514" y="297"/>
                  </a:lnTo>
                  <a:lnTo>
                    <a:pt x="517" y="294"/>
                  </a:lnTo>
                  <a:lnTo>
                    <a:pt x="519" y="294"/>
                  </a:lnTo>
                  <a:lnTo>
                    <a:pt x="522" y="294"/>
                  </a:lnTo>
                  <a:lnTo>
                    <a:pt x="526" y="292"/>
                  </a:lnTo>
                  <a:lnTo>
                    <a:pt x="531" y="290"/>
                  </a:lnTo>
                  <a:lnTo>
                    <a:pt x="534" y="289"/>
                  </a:lnTo>
                  <a:lnTo>
                    <a:pt x="537" y="289"/>
                  </a:lnTo>
                  <a:lnTo>
                    <a:pt x="545" y="289"/>
                  </a:lnTo>
                  <a:lnTo>
                    <a:pt x="545" y="287"/>
                  </a:lnTo>
                  <a:lnTo>
                    <a:pt x="547" y="287"/>
                  </a:lnTo>
                  <a:lnTo>
                    <a:pt x="549" y="287"/>
                  </a:lnTo>
                  <a:lnTo>
                    <a:pt x="550" y="289"/>
                  </a:lnTo>
                  <a:lnTo>
                    <a:pt x="552" y="290"/>
                  </a:lnTo>
                  <a:lnTo>
                    <a:pt x="562" y="290"/>
                  </a:lnTo>
                  <a:lnTo>
                    <a:pt x="572" y="290"/>
                  </a:lnTo>
                  <a:lnTo>
                    <a:pt x="578" y="294"/>
                  </a:lnTo>
                  <a:lnTo>
                    <a:pt x="582" y="299"/>
                  </a:lnTo>
                  <a:lnTo>
                    <a:pt x="583" y="302"/>
                  </a:lnTo>
                  <a:lnTo>
                    <a:pt x="583" y="307"/>
                  </a:lnTo>
                  <a:lnTo>
                    <a:pt x="583" y="312"/>
                  </a:lnTo>
                  <a:lnTo>
                    <a:pt x="582" y="318"/>
                  </a:lnTo>
                  <a:lnTo>
                    <a:pt x="580" y="323"/>
                  </a:lnTo>
                  <a:lnTo>
                    <a:pt x="578" y="328"/>
                  </a:lnTo>
                  <a:lnTo>
                    <a:pt x="577" y="332"/>
                  </a:lnTo>
                  <a:lnTo>
                    <a:pt x="575" y="337"/>
                  </a:lnTo>
                  <a:lnTo>
                    <a:pt x="573" y="340"/>
                  </a:lnTo>
                  <a:lnTo>
                    <a:pt x="570" y="346"/>
                  </a:lnTo>
                  <a:lnTo>
                    <a:pt x="565" y="351"/>
                  </a:lnTo>
                  <a:lnTo>
                    <a:pt x="560" y="356"/>
                  </a:lnTo>
                  <a:lnTo>
                    <a:pt x="555" y="360"/>
                  </a:lnTo>
                  <a:lnTo>
                    <a:pt x="549" y="366"/>
                  </a:lnTo>
                  <a:lnTo>
                    <a:pt x="539" y="374"/>
                  </a:lnTo>
                  <a:lnTo>
                    <a:pt x="527" y="383"/>
                  </a:lnTo>
                  <a:lnTo>
                    <a:pt x="517" y="389"/>
                  </a:lnTo>
                  <a:lnTo>
                    <a:pt x="516" y="398"/>
                  </a:lnTo>
                  <a:lnTo>
                    <a:pt x="514" y="404"/>
                  </a:lnTo>
                  <a:lnTo>
                    <a:pt x="511" y="411"/>
                  </a:lnTo>
                  <a:lnTo>
                    <a:pt x="509" y="414"/>
                  </a:lnTo>
                  <a:lnTo>
                    <a:pt x="509" y="417"/>
                  </a:lnTo>
                  <a:lnTo>
                    <a:pt x="509" y="419"/>
                  </a:lnTo>
                  <a:lnTo>
                    <a:pt x="509" y="419"/>
                  </a:lnTo>
                  <a:lnTo>
                    <a:pt x="509" y="421"/>
                  </a:lnTo>
                  <a:lnTo>
                    <a:pt x="506" y="422"/>
                  </a:lnTo>
                  <a:lnTo>
                    <a:pt x="503" y="426"/>
                  </a:lnTo>
                  <a:lnTo>
                    <a:pt x="503" y="427"/>
                  </a:lnTo>
                  <a:lnTo>
                    <a:pt x="503" y="430"/>
                  </a:lnTo>
                  <a:lnTo>
                    <a:pt x="504" y="432"/>
                  </a:lnTo>
                  <a:lnTo>
                    <a:pt x="504" y="434"/>
                  </a:lnTo>
                  <a:lnTo>
                    <a:pt x="506" y="435"/>
                  </a:lnTo>
                  <a:lnTo>
                    <a:pt x="509" y="435"/>
                  </a:lnTo>
                  <a:lnTo>
                    <a:pt x="511" y="435"/>
                  </a:lnTo>
                  <a:lnTo>
                    <a:pt x="514" y="437"/>
                  </a:lnTo>
                  <a:lnTo>
                    <a:pt x="516" y="440"/>
                  </a:lnTo>
                  <a:lnTo>
                    <a:pt x="517" y="444"/>
                  </a:lnTo>
                  <a:lnTo>
                    <a:pt x="519" y="447"/>
                  </a:lnTo>
                  <a:lnTo>
                    <a:pt x="519" y="450"/>
                  </a:lnTo>
                  <a:lnTo>
                    <a:pt x="521" y="452"/>
                  </a:lnTo>
                  <a:lnTo>
                    <a:pt x="522" y="454"/>
                  </a:lnTo>
                  <a:lnTo>
                    <a:pt x="524" y="455"/>
                  </a:lnTo>
                  <a:lnTo>
                    <a:pt x="526" y="458"/>
                  </a:lnTo>
                  <a:lnTo>
                    <a:pt x="529" y="463"/>
                  </a:lnTo>
                  <a:lnTo>
                    <a:pt x="531" y="468"/>
                  </a:lnTo>
                  <a:lnTo>
                    <a:pt x="531" y="477"/>
                  </a:lnTo>
                  <a:lnTo>
                    <a:pt x="531" y="480"/>
                  </a:lnTo>
                  <a:lnTo>
                    <a:pt x="532" y="482"/>
                  </a:lnTo>
                  <a:lnTo>
                    <a:pt x="534" y="485"/>
                  </a:lnTo>
                  <a:lnTo>
                    <a:pt x="534" y="486"/>
                  </a:lnTo>
                  <a:lnTo>
                    <a:pt x="534" y="490"/>
                  </a:lnTo>
                  <a:lnTo>
                    <a:pt x="534" y="493"/>
                  </a:lnTo>
                  <a:lnTo>
                    <a:pt x="534" y="498"/>
                  </a:lnTo>
                  <a:lnTo>
                    <a:pt x="534" y="503"/>
                  </a:lnTo>
                  <a:lnTo>
                    <a:pt x="534" y="506"/>
                  </a:lnTo>
                  <a:lnTo>
                    <a:pt x="532" y="511"/>
                  </a:lnTo>
                  <a:lnTo>
                    <a:pt x="531" y="516"/>
                  </a:lnTo>
                  <a:lnTo>
                    <a:pt x="526" y="519"/>
                  </a:lnTo>
                  <a:lnTo>
                    <a:pt x="522" y="528"/>
                  </a:lnTo>
                  <a:lnTo>
                    <a:pt x="516" y="539"/>
                  </a:lnTo>
                  <a:lnTo>
                    <a:pt x="509" y="551"/>
                  </a:lnTo>
                  <a:lnTo>
                    <a:pt x="506" y="552"/>
                  </a:lnTo>
                  <a:lnTo>
                    <a:pt x="503" y="554"/>
                  </a:lnTo>
                  <a:lnTo>
                    <a:pt x="501" y="557"/>
                  </a:lnTo>
                  <a:lnTo>
                    <a:pt x="499" y="559"/>
                  </a:lnTo>
                  <a:lnTo>
                    <a:pt x="498" y="562"/>
                  </a:lnTo>
                  <a:lnTo>
                    <a:pt x="493" y="566"/>
                  </a:lnTo>
                  <a:lnTo>
                    <a:pt x="489" y="569"/>
                  </a:lnTo>
                  <a:lnTo>
                    <a:pt x="484" y="572"/>
                  </a:lnTo>
                  <a:lnTo>
                    <a:pt x="481" y="577"/>
                  </a:lnTo>
                  <a:lnTo>
                    <a:pt x="479" y="582"/>
                  </a:lnTo>
                  <a:lnTo>
                    <a:pt x="476" y="585"/>
                  </a:lnTo>
                  <a:lnTo>
                    <a:pt x="473" y="587"/>
                  </a:lnTo>
                  <a:lnTo>
                    <a:pt x="471" y="587"/>
                  </a:lnTo>
                  <a:lnTo>
                    <a:pt x="468" y="589"/>
                  </a:lnTo>
                  <a:lnTo>
                    <a:pt x="468" y="589"/>
                  </a:lnTo>
                  <a:lnTo>
                    <a:pt x="466" y="590"/>
                  </a:lnTo>
                  <a:lnTo>
                    <a:pt x="465" y="594"/>
                  </a:lnTo>
                  <a:lnTo>
                    <a:pt x="460" y="594"/>
                  </a:lnTo>
                  <a:lnTo>
                    <a:pt x="456" y="595"/>
                  </a:lnTo>
                  <a:lnTo>
                    <a:pt x="453" y="597"/>
                  </a:lnTo>
                  <a:lnTo>
                    <a:pt x="448" y="599"/>
                  </a:lnTo>
                  <a:lnTo>
                    <a:pt x="445" y="600"/>
                  </a:lnTo>
                  <a:lnTo>
                    <a:pt x="442" y="602"/>
                  </a:lnTo>
                  <a:lnTo>
                    <a:pt x="438" y="602"/>
                  </a:lnTo>
                  <a:lnTo>
                    <a:pt x="437" y="602"/>
                  </a:lnTo>
                  <a:lnTo>
                    <a:pt x="433" y="602"/>
                  </a:lnTo>
                  <a:lnTo>
                    <a:pt x="428" y="600"/>
                  </a:lnTo>
                  <a:lnTo>
                    <a:pt x="425" y="599"/>
                  </a:lnTo>
                  <a:lnTo>
                    <a:pt x="422" y="595"/>
                  </a:lnTo>
                  <a:lnTo>
                    <a:pt x="420" y="592"/>
                  </a:lnTo>
                  <a:lnTo>
                    <a:pt x="420" y="590"/>
                  </a:lnTo>
                  <a:lnTo>
                    <a:pt x="422" y="587"/>
                  </a:lnTo>
                  <a:lnTo>
                    <a:pt x="423" y="584"/>
                  </a:lnTo>
                  <a:lnTo>
                    <a:pt x="423" y="580"/>
                  </a:lnTo>
                  <a:lnTo>
                    <a:pt x="425" y="577"/>
                  </a:lnTo>
                  <a:lnTo>
                    <a:pt x="427" y="574"/>
                  </a:lnTo>
                  <a:lnTo>
                    <a:pt x="428" y="572"/>
                  </a:lnTo>
                  <a:lnTo>
                    <a:pt x="432" y="571"/>
                  </a:lnTo>
                  <a:lnTo>
                    <a:pt x="435" y="569"/>
                  </a:lnTo>
                  <a:lnTo>
                    <a:pt x="438" y="569"/>
                  </a:lnTo>
                  <a:lnTo>
                    <a:pt x="440" y="567"/>
                  </a:lnTo>
                  <a:lnTo>
                    <a:pt x="442" y="566"/>
                  </a:lnTo>
                  <a:lnTo>
                    <a:pt x="442" y="564"/>
                  </a:lnTo>
                  <a:lnTo>
                    <a:pt x="442" y="562"/>
                  </a:lnTo>
                  <a:lnTo>
                    <a:pt x="442" y="559"/>
                  </a:lnTo>
                  <a:lnTo>
                    <a:pt x="443" y="557"/>
                  </a:lnTo>
                  <a:lnTo>
                    <a:pt x="443" y="556"/>
                  </a:lnTo>
                  <a:lnTo>
                    <a:pt x="445" y="554"/>
                  </a:lnTo>
                  <a:lnTo>
                    <a:pt x="446" y="552"/>
                  </a:lnTo>
                  <a:lnTo>
                    <a:pt x="446" y="551"/>
                  </a:lnTo>
                  <a:lnTo>
                    <a:pt x="446" y="547"/>
                  </a:lnTo>
                  <a:lnTo>
                    <a:pt x="446" y="546"/>
                  </a:lnTo>
                  <a:lnTo>
                    <a:pt x="448" y="544"/>
                  </a:lnTo>
                  <a:lnTo>
                    <a:pt x="450" y="543"/>
                  </a:lnTo>
                  <a:lnTo>
                    <a:pt x="451" y="541"/>
                  </a:lnTo>
                  <a:lnTo>
                    <a:pt x="453" y="538"/>
                  </a:lnTo>
                  <a:lnTo>
                    <a:pt x="455" y="534"/>
                  </a:lnTo>
                  <a:lnTo>
                    <a:pt x="456" y="531"/>
                  </a:lnTo>
                  <a:lnTo>
                    <a:pt x="460" y="528"/>
                  </a:lnTo>
                  <a:lnTo>
                    <a:pt x="461" y="524"/>
                  </a:lnTo>
                  <a:lnTo>
                    <a:pt x="463" y="523"/>
                  </a:lnTo>
                  <a:lnTo>
                    <a:pt x="463" y="521"/>
                  </a:lnTo>
                  <a:lnTo>
                    <a:pt x="463" y="518"/>
                  </a:lnTo>
                  <a:lnTo>
                    <a:pt x="463" y="513"/>
                  </a:lnTo>
                  <a:lnTo>
                    <a:pt x="463" y="511"/>
                  </a:lnTo>
                  <a:lnTo>
                    <a:pt x="463" y="508"/>
                  </a:lnTo>
                  <a:lnTo>
                    <a:pt x="465" y="506"/>
                  </a:lnTo>
                  <a:lnTo>
                    <a:pt x="466" y="501"/>
                  </a:lnTo>
                  <a:lnTo>
                    <a:pt x="470" y="496"/>
                  </a:lnTo>
                  <a:lnTo>
                    <a:pt x="471" y="493"/>
                  </a:lnTo>
                  <a:lnTo>
                    <a:pt x="473" y="490"/>
                  </a:lnTo>
                  <a:lnTo>
                    <a:pt x="473" y="482"/>
                  </a:lnTo>
                  <a:lnTo>
                    <a:pt x="474" y="470"/>
                  </a:lnTo>
                  <a:lnTo>
                    <a:pt x="478" y="457"/>
                  </a:lnTo>
                  <a:lnTo>
                    <a:pt x="479" y="447"/>
                  </a:lnTo>
                  <a:lnTo>
                    <a:pt x="481" y="442"/>
                  </a:lnTo>
                  <a:lnTo>
                    <a:pt x="481" y="440"/>
                  </a:lnTo>
                  <a:lnTo>
                    <a:pt x="479" y="437"/>
                  </a:lnTo>
                  <a:lnTo>
                    <a:pt x="479" y="437"/>
                  </a:lnTo>
                  <a:lnTo>
                    <a:pt x="481" y="435"/>
                  </a:lnTo>
                  <a:lnTo>
                    <a:pt x="481" y="434"/>
                  </a:lnTo>
                  <a:lnTo>
                    <a:pt x="481" y="432"/>
                  </a:lnTo>
                  <a:lnTo>
                    <a:pt x="481" y="429"/>
                  </a:lnTo>
                  <a:lnTo>
                    <a:pt x="479" y="427"/>
                  </a:lnTo>
                  <a:lnTo>
                    <a:pt x="478" y="426"/>
                  </a:lnTo>
                  <a:lnTo>
                    <a:pt x="476" y="424"/>
                  </a:lnTo>
                  <a:lnTo>
                    <a:pt x="471" y="424"/>
                  </a:lnTo>
                  <a:lnTo>
                    <a:pt x="468" y="426"/>
                  </a:lnTo>
                  <a:lnTo>
                    <a:pt x="465" y="427"/>
                  </a:lnTo>
                  <a:lnTo>
                    <a:pt x="461" y="430"/>
                  </a:lnTo>
                  <a:lnTo>
                    <a:pt x="458" y="432"/>
                  </a:lnTo>
                  <a:lnTo>
                    <a:pt x="453" y="435"/>
                  </a:lnTo>
                  <a:lnTo>
                    <a:pt x="450" y="437"/>
                  </a:lnTo>
                  <a:lnTo>
                    <a:pt x="446" y="439"/>
                  </a:lnTo>
                  <a:lnTo>
                    <a:pt x="443" y="440"/>
                  </a:lnTo>
                  <a:lnTo>
                    <a:pt x="442" y="442"/>
                  </a:lnTo>
                  <a:lnTo>
                    <a:pt x="442" y="445"/>
                  </a:lnTo>
                  <a:lnTo>
                    <a:pt x="440" y="445"/>
                  </a:lnTo>
                  <a:lnTo>
                    <a:pt x="437" y="447"/>
                  </a:lnTo>
                  <a:lnTo>
                    <a:pt x="435" y="449"/>
                  </a:lnTo>
                  <a:lnTo>
                    <a:pt x="433" y="450"/>
                  </a:lnTo>
                  <a:lnTo>
                    <a:pt x="430" y="454"/>
                  </a:lnTo>
                  <a:lnTo>
                    <a:pt x="428" y="457"/>
                  </a:lnTo>
                  <a:lnTo>
                    <a:pt x="425" y="458"/>
                  </a:lnTo>
                  <a:lnTo>
                    <a:pt x="422" y="460"/>
                  </a:lnTo>
                  <a:lnTo>
                    <a:pt x="417" y="463"/>
                  </a:lnTo>
                  <a:lnTo>
                    <a:pt x="410" y="468"/>
                  </a:lnTo>
                  <a:lnTo>
                    <a:pt x="405" y="473"/>
                  </a:lnTo>
                  <a:lnTo>
                    <a:pt x="400" y="478"/>
                  </a:lnTo>
                  <a:lnTo>
                    <a:pt x="399" y="480"/>
                  </a:lnTo>
                  <a:lnTo>
                    <a:pt x="395" y="483"/>
                  </a:lnTo>
                  <a:lnTo>
                    <a:pt x="394" y="485"/>
                  </a:lnTo>
                  <a:lnTo>
                    <a:pt x="394" y="486"/>
                  </a:lnTo>
                  <a:lnTo>
                    <a:pt x="394" y="490"/>
                  </a:lnTo>
                  <a:lnTo>
                    <a:pt x="392" y="491"/>
                  </a:lnTo>
                  <a:lnTo>
                    <a:pt x="390" y="495"/>
                  </a:lnTo>
                  <a:lnTo>
                    <a:pt x="387" y="496"/>
                  </a:lnTo>
                  <a:lnTo>
                    <a:pt x="384" y="500"/>
                  </a:lnTo>
                  <a:lnTo>
                    <a:pt x="384" y="501"/>
                  </a:lnTo>
                  <a:lnTo>
                    <a:pt x="384" y="505"/>
                  </a:lnTo>
                  <a:lnTo>
                    <a:pt x="382" y="506"/>
                  </a:lnTo>
                  <a:lnTo>
                    <a:pt x="382" y="508"/>
                  </a:lnTo>
                  <a:lnTo>
                    <a:pt x="380" y="510"/>
                  </a:lnTo>
                  <a:lnTo>
                    <a:pt x="377" y="511"/>
                  </a:lnTo>
                  <a:lnTo>
                    <a:pt x="376" y="513"/>
                  </a:lnTo>
                  <a:lnTo>
                    <a:pt x="374" y="515"/>
                  </a:lnTo>
                  <a:lnTo>
                    <a:pt x="371" y="518"/>
                  </a:lnTo>
                  <a:lnTo>
                    <a:pt x="369" y="519"/>
                  </a:lnTo>
                  <a:lnTo>
                    <a:pt x="366" y="524"/>
                  </a:lnTo>
                  <a:lnTo>
                    <a:pt x="361" y="528"/>
                  </a:lnTo>
                  <a:lnTo>
                    <a:pt x="357" y="529"/>
                  </a:lnTo>
                  <a:lnTo>
                    <a:pt x="352" y="531"/>
                  </a:lnTo>
                  <a:lnTo>
                    <a:pt x="348" y="533"/>
                  </a:lnTo>
                  <a:lnTo>
                    <a:pt x="343" y="531"/>
                  </a:lnTo>
                  <a:lnTo>
                    <a:pt x="338" y="529"/>
                  </a:lnTo>
                  <a:lnTo>
                    <a:pt x="333" y="524"/>
                  </a:lnTo>
                  <a:lnTo>
                    <a:pt x="329" y="519"/>
                  </a:lnTo>
                  <a:lnTo>
                    <a:pt x="326" y="515"/>
                  </a:lnTo>
                  <a:lnTo>
                    <a:pt x="326" y="511"/>
                  </a:lnTo>
                  <a:lnTo>
                    <a:pt x="326" y="508"/>
                  </a:lnTo>
                  <a:lnTo>
                    <a:pt x="326" y="503"/>
                  </a:lnTo>
                  <a:lnTo>
                    <a:pt x="324" y="501"/>
                  </a:lnTo>
                  <a:lnTo>
                    <a:pt x="323" y="500"/>
                  </a:lnTo>
                  <a:lnTo>
                    <a:pt x="321" y="496"/>
                  </a:lnTo>
                  <a:lnTo>
                    <a:pt x="321" y="490"/>
                  </a:lnTo>
                  <a:lnTo>
                    <a:pt x="321" y="485"/>
                  </a:lnTo>
                  <a:lnTo>
                    <a:pt x="321" y="480"/>
                  </a:lnTo>
                  <a:lnTo>
                    <a:pt x="321" y="475"/>
                  </a:lnTo>
                  <a:lnTo>
                    <a:pt x="323" y="467"/>
                  </a:lnTo>
                  <a:lnTo>
                    <a:pt x="323" y="460"/>
                  </a:lnTo>
                  <a:lnTo>
                    <a:pt x="323" y="455"/>
                  </a:lnTo>
                  <a:lnTo>
                    <a:pt x="323" y="449"/>
                  </a:lnTo>
                  <a:lnTo>
                    <a:pt x="323" y="445"/>
                  </a:lnTo>
                  <a:lnTo>
                    <a:pt x="324" y="442"/>
                  </a:lnTo>
                  <a:lnTo>
                    <a:pt x="326" y="440"/>
                  </a:lnTo>
                  <a:lnTo>
                    <a:pt x="328" y="440"/>
                  </a:lnTo>
                  <a:lnTo>
                    <a:pt x="329" y="440"/>
                  </a:lnTo>
                  <a:lnTo>
                    <a:pt x="329" y="439"/>
                  </a:lnTo>
                  <a:lnTo>
                    <a:pt x="329" y="437"/>
                  </a:lnTo>
                  <a:lnTo>
                    <a:pt x="331" y="435"/>
                  </a:lnTo>
                  <a:lnTo>
                    <a:pt x="333" y="435"/>
                  </a:lnTo>
                  <a:lnTo>
                    <a:pt x="334" y="434"/>
                  </a:lnTo>
                  <a:lnTo>
                    <a:pt x="336" y="434"/>
                  </a:lnTo>
                  <a:lnTo>
                    <a:pt x="336" y="432"/>
                  </a:lnTo>
                  <a:lnTo>
                    <a:pt x="336" y="430"/>
                  </a:lnTo>
                  <a:lnTo>
                    <a:pt x="336" y="430"/>
                  </a:lnTo>
                  <a:lnTo>
                    <a:pt x="338" y="429"/>
                  </a:lnTo>
                  <a:lnTo>
                    <a:pt x="339" y="429"/>
                  </a:lnTo>
                  <a:lnTo>
                    <a:pt x="341" y="427"/>
                  </a:lnTo>
                  <a:lnTo>
                    <a:pt x="341" y="426"/>
                  </a:lnTo>
                  <a:lnTo>
                    <a:pt x="343" y="424"/>
                  </a:lnTo>
                  <a:lnTo>
                    <a:pt x="343" y="422"/>
                  </a:lnTo>
                  <a:lnTo>
                    <a:pt x="346" y="419"/>
                  </a:lnTo>
                  <a:lnTo>
                    <a:pt x="348" y="416"/>
                  </a:lnTo>
                  <a:lnTo>
                    <a:pt x="349" y="412"/>
                  </a:lnTo>
                  <a:lnTo>
                    <a:pt x="352" y="411"/>
                  </a:lnTo>
                  <a:lnTo>
                    <a:pt x="354" y="411"/>
                  </a:lnTo>
                  <a:lnTo>
                    <a:pt x="356" y="409"/>
                  </a:lnTo>
                  <a:lnTo>
                    <a:pt x="357" y="407"/>
                  </a:lnTo>
                  <a:lnTo>
                    <a:pt x="359" y="401"/>
                  </a:lnTo>
                  <a:lnTo>
                    <a:pt x="361" y="401"/>
                  </a:lnTo>
                  <a:lnTo>
                    <a:pt x="362" y="399"/>
                  </a:lnTo>
                  <a:lnTo>
                    <a:pt x="362" y="399"/>
                  </a:lnTo>
                  <a:lnTo>
                    <a:pt x="364" y="398"/>
                  </a:lnTo>
                  <a:lnTo>
                    <a:pt x="364" y="398"/>
                  </a:lnTo>
                  <a:lnTo>
                    <a:pt x="364" y="394"/>
                  </a:lnTo>
                  <a:lnTo>
                    <a:pt x="364" y="391"/>
                  </a:lnTo>
                  <a:lnTo>
                    <a:pt x="364" y="388"/>
                  </a:lnTo>
                  <a:lnTo>
                    <a:pt x="364" y="386"/>
                  </a:lnTo>
                  <a:lnTo>
                    <a:pt x="366" y="379"/>
                  </a:lnTo>
                  <a:lnTo>
                    <a:pt x="369" y="373"/>
                  </a:lnTo>
                  <a:lnTo>
                    <a:pt x="371" y="371"/>
                  </a:lnTo>
                  <a:lnTo>
                    <a:pt x="371" y="369"/>
                  </a:lnTo>
                  <a:lnTo>
                    <a:pt x="372" y="366"/>
                  </a:lnTo>
                  <a:lnTo>
                    <a:pt x="372" y="365"/>
                  </a:lnTo>
                  <a:lnTo>
                    <a:pt x="371" y="363"/>
                  </a:lnTo>
                  <a:lnTo>
                    <a:pt x="371" y="360"/>
                  </a:lnTo>
                  <a:lnTo>
                    <a:pt x="371" y="358"/>
                  </a:lnTo>
                  <a:lnTo>
                    <a:pt x="372" y="358"/>
                  </a:lnTo>
                  <a:lnTo>
                    <a:pt x="376" y="355"/>
                  </a:lnTo>
                  <a:lnTo>
                    <a:pt x="377" y="351"/>
                  </a:lnTo>
                  <a:lnTo>
                    <a:pt x="377" y="348"/>
                  </a:lnTo>
                  <a:lnTo>
                    <a:pt x="376" y="346"/>
                  </a:lnTo>
                  <a:lnTo>
                    <a:pt x="377" y="343"/>
                  </a:lnTo>
                  <a:lnTo>
                    <a:pt x="377" y="340"/>
                  </a:lnTo>
                  <a:lnTo>
                    <a:pt x="379" y="335"/>
                  </a:lnTo>
                  <a:lnTo>
                    <a:pt x="379" y="332"/>
                  </a:lnTo>
                  <a:lnTo>
                    <a:pt x="379" y="328"/>
                  </a:lnTo>
                  <a:lnTo>
                    <a:pt x="379" y="325"/>
                  </a:lnTo>
                  <a:lnTo>
                    <a:pt x="380" y="323"/>
                  </a:lnTo>
                  <a:lnTo>
                    <a:pt x="382" y="322"/>
                  </a:lnTo>
                  <a:lnTo>
                    <a:pt x="382" y="320"/>
                  </a:lnTo>
                  <a:lnTo>
                    <a:pt x="380" y="317"/>
                  </a:lnTo>
                  <a:lnTo>
                    <a:pt x="379" y="315"/>
                  </a:lnTo>
                  <a:lnTo>
                    <a:pt x="379" y="312"/>
                  </a:lnTo>
                  <a:lnTo>
                    <a:pt x="379" y="309"/>
                  </a:lnTo>
                  <a:lnTo>
                    <a:pt x="380" y="307"/>
                  </a:lnTo>
                  <a:lnTo>
                    <a:pt x="382" y="305"/>
                  </a:lnTo>
                  <a:lnTo>
                    <a:pt x="382" y="304"/>
                  </a:lnTo>
                  <a:lnTo>
                    <a:pt x="382" y="300"/>
                  </a:lnTo>
                  <a:lnTo>
                    <a:pt x="382" y="297"/>
                  </a:lnTo>
                  <a:lnTo>
                    <a:pt x="382" y="294"/>
                  </a:lnTo>
                  <a:lnTo>
                    <a:pt x="380" y="290"/>
                  </a:lnTo>
                  <a:lnTo>
                    <a:pt x="377" y="289"/>
                  </a:lnTo>
                  <a:lnTo>
                    <a:pt x="376" y="289"/>
                  </a:lnTo>
                  <a:lnTo>
                    <a:pt x="372" y="289"/>
                  </a:lnTo>
                  <a:lnTo>
                    <a:pt x="371" y="289"/>
                  </a:lnTo>
                  <a:lnTo>
                    <a:pt x="369" y="290"/>
                  </a:lnTo>
                  <a:lnTo>
                    <a:pt x="367" y="292"/>
                  </a:lnTo>
                  <a:lnTo>
                    <a:pt x="366" y="292"/>
                  </a:lnTo>
                  <a:lnTo>
                    <a:pt x="364" y="292"/>
                  </a:lnTo>
                  <a:lnTo>
                    <a:pt x="362" y="294"/>
                  </a:lnTo>
                  <a:lnTo>
                    <a:pt x="362" y="295"/>
                  </a:lnTo>
                  <a:lnTo>
                    <a:pt x="361" y="297"/>
                  </a:lnTo>
                  <a:lnTo>
                    <a:pt x="359" y="297"/>
                  </a:lnTo>
                  <a:lnTo>
                    <a:pt x="356" y="297"/>
                  </a:lnTo>
                  <a:lnTo>
                    <a:pt x="352" y="299"/>
                  </a:lnTo>
                  <a:lnTo>
                    <a:pt x="349" y="302"/>
                  </a:lnTo>
                  <a:lnTo>
                    <a:pt x="349" y="304"/>
                  </a:lnTo>
                  <a:lnTo>
                    <a:pt x="349" y="307"/>
                  </a:lnTo>
                  <a:lnTo>
                    <a:pt x="349" y="309"/>
                  </a:lnTo>
                  <a:lnTo>
                    <a:pt x="348" y="310"/>
                  </a:lnTo>
                  <a:lnTo>
                    <a:pt x="346" y="312"/>
                  </a:lnTo>
                  <a:lnTo>
                    <a:pt x="346" y="312"/>
                  </a:lnTo>
                  <a:lnTo>
                    <a:pt x="344" y="312"/>
                  </a:lnTo>
                  <a:lnTo>
                    <a:pt x="344" y="313"/>
                  </a:lnTo>
                  <a:lnTo>
                    <a:pt x="343" y="315"/>
                  </a:lnTo>
                  <a:lnTo>
                    <a:pt x="341" y="317"/>
                  </a:lnTo>
                  <a:lnTo>
                    <a:pt x="339" y="320"/>
                  </a:lnTo>
                  <a:lnTo>
                    <a:pt x="338" y="323"/>
                  </a:lnTo>
                  <a:lnTo>
                    <a:pt x="334" y="328"/>
                  </a:lnTo>
                  <a:lnTo>
                    <a:pt x="333" y="332"/>
                  </a:lnTo>
                  <a:lnTo>
                    <a:pt x="331" y="333"/>
                  </a:lnTo>
                  <a:lnTo>
                    <a:pt x="328" y="337"/>
                  </a:lnTo>
                  <a:lnTo>
                    <a:pt x="324" y="338"/>
                  </a:lnTo>
                  <a:lnTo>
                    <a:pt x="321" y="343"/>
                  </a:lnTo>
                  <a:lnTo>
                    <a:pt x="319" y="345"/>
                  </a:lnTo>
                  <a:lnTo>
                    <a:pt x="318" y="348"/>
                  </a:lnTo>
                  <a:lnTo>
                    <a:pt x="318" y="351"/>
                  </a:lnTo>
                  <a:lnTo>
                    <a:pt x="318" y="355"/>
                  </a:lnTo>
                  <a:lnTo>
                    <a:pt x="316" y="358"/>
                  </a:lnTo>
                  <a:lnTo>
                    <a:pt x="315" y="360"/>
                  </a:lnTo>
                  <a:lnTo>
                    <a:pt x="313" y="361"/>
                  </a:lnTo>
                  <a:lnTo>
                    <a:pt x="311" y="363"/>
                  </a:lnTo>
                  <a:lnTo>
                    <a:pt x="310" y="366"/>
                  </a:lnTo>
                  <a:lnTo>
                    <a:pt x="308" y="369"/>
                  </a:lnTo>
                  <a:lnTo>
                    <a:pt x="306" y="371"/>
                  </a:lnTo>
                  <a:lnTo>
                    <a:pt x="305" y="374"/>
                  </a:lnTo>
                  <a:lnTo>
                    <a:pt x="301" y="378"/>
                  </a:lnTo>
                  <a:lnTo>
                    <a:pt x="301" y="383"/>
                  </a:lnTo>
                  <a:lnTo>
                    <a:pt x="300" y="386"/>
                  </a:lnTo>
                  <a:lnTo>
                    <a:pt x="298" y="391"/>
                  </a:lnTo>
                  <a:lnTo>
                    <a:pt x="298" y="394"/>
                  </a:lnTo>
                  <a:lnTo>
                    <a:pt x="296" y="398"/>
                  </a:lnTo>
                  <a:lnTo>
                    <a:pt x="295" y="401"/>
                  </a:lnTo>
                  <a:lnTo>
                    <a:pt x="293" y="406"/>
                  </a:lnTo>
                  <a:lnTo>
                    <a:pt x="291" y="411"/>
                  </a:lnTo>
                  <a:lnTo>
                    <a:pt x="291" y="414"/>
                  </a:lnTo>
                  <a:lnTo>
                    <a:pt x="293" y="417"/>
                  </a:lnTo>
                  <a:lnTo>
                    <a:pt x="293" y="421"/>
                  </a:lnTo>
                  <a:lnTo>
                    <a:pt x="293" y="424"/>
                  </a:lnTo>
                  <a:lnTo>
                    <a:pt x="293" y="430"/>
                  </a:lnTo>
                  <a:lnTo>
                    <a:pt x="291" y="432"/>
                  </a:lnTo>
                  <a:lnTo>
                    <a:pt x="290" y="435"/>
                  </a:lnTo>
                  <a:lnTo>
                    <a:pt x="290" y="440"/>
                  </a:lnTo>
                  <a:lnTo>
                    <a:pt x="290" y="444"/>
                  </a:lnTo>
                  <a:lnTo>
                    <a:pt x="290" y="445"/>
                  </a:lnTo>
                  <a:lnTo>
                    <a:pt x="291" y="449"/>
                  </a:lnTo>
                  <a:lnTo>
                    <a:pt x="290" y="454"/>
                  </a:lnTo>
                  <a:lnTo>
                    <a:pt x="288" y="458"/>
                  </a:lnTo>
                  <a:lnTo>
                    <a:pt x="286" y="465"/>
                  </a:lnTo>
                  <a:lnTo>
                    <a:pt x="286" y="472"/>
                  </a:lnTo>
                  <a:lnTo>
                    <a:pt x="285" y="475"/>
                  </a:lnTo>
                  <a:lnTo>
                    <a:pt x="285" y="475"/>
                  </a:lnTo>
                  <a:lnTo>
                    <a:pt x="283" y="477"/>
                  </a:lnTo>
                  <a:lnTo>
                    <a:pt x="283" y="477"/>
                  </a:lnTo>
                  <a:lnTo>
                    <a:pt x="282" y="477"/>
                  </a:lnTo>
                  <a:lnTo>
                    <a:pt x="282" y="478"/>
                  </a:lnTo>
                  <a:lnTo>
                    <a:pt x="282" y="482"/>
                  </a:lnTo>
                  <a:lnTo>
                    <a:pt x="282" y="485"/>
                  </a:lnTo>
                  <a:lnTo>
                    <a:pt x="282" y="488"/>
                  </a:lnTo>
                  <a:lnTo>
                    <a:pt x="282" y="490"/>
                  </a:lnTo>
                  <a:lnTo>
                    <a:pt x="280" y="490"/>
                  </a:lnTo>
                  <a:lnTo>
                    <a:pt x="278" y="490"/>
                  </a:lnTo>
                  <a:lnTo>
                    <a:pt x="278" y="491"/>
                  </a:lnTo>
                  <a:lnTo>
                    <a:pt x="277" y="500"/>
                  </a:lnTo>
                  <a:lnTo>
                    <a:pt x="277" y="506"/>
                  </a:lnTo>
                  <a:lnTo>
                    <a:pt x="275" y="513"/>
                  </a:lnTo>
                  <a:lnTo>
                    <a:pt x="275" y="518"/>
                  </a:lnTo>
                  <a:lnTo>
                    <a:pt x="277" y="521"/>
                  </a:lnTo>
                  <a:lnTo>
                    <a:pt x="278" y="523"/>
                  </a:lnTo>
                  <a:lnTo>
                    <a:pt x="278" y="526"/>
                  </a:lnTo>
                  <a:lnTo>
                    <a:pt x="282" y="528"/>
                  </a:lnTo>
                  <a:lnTo>
                    <a:pt x="282" y="529"/>
                  </a:lnTo>
                  <a:lnTo>
                    <a:pt x="283" y="531"/>
                  </a:lnTo>
                  <a:lnTo>
                    <a:pt x="282" y="534"/>
                  </a:lnTo>
                  <a:lnTo>
                    <a:pt x="283" y="536"/>
                  </a:lnTo>
                  <a:lnTo>
                    <a:pt x="283" y="536"/>
                  </a:lnTo>
                  <a:lnTo>
                    <a:pt x="283" y="538"/>
                  </a:lnTo>
                  <a:lnTo>
                    <a:pt x="285" y="538"/>
                  </a:lnTo>
                  <a:lnTo>
                    <a:pt x="285" y="539"/>
                  </a:lnTo>
                  <a:lnTo>
                    <a:pt x="286" y="541"/>
                  </a:lnTo>
                  <a:lnTo>
                    <a:pt x="286" y="544"/>
                  </a:lnTo>
                  <a:lnTo>
                    <a:pt x="286" y="547"/>
                  </a:lnTo>
                  <a:lnTo>
                    <a:pt x="286" y="552"/>
                  </a:lnTo>
                  <a:lnTo>
                    <a:pt x="288" y="554"/>
                  </a:lnTo>
                  <a:lnTo>
                    <a:pt x="291" y="556"/>
                  </a:lnTo>
                  <a:lnTo>
                    <a:pt x="293" y="557"/>
                  </a:lnTo>
                  <a:lnTo>
                    <a:pt x="296" y="559"/>
                  </a:lnTo>
                  <a:lnTo>
                    <a:pt x="298" y="561"/>
                  </a:lnTo>
                  <a:lnTo>
                    <a:pt x="298" y="562"/>
                  </a:lnTo>
                  <a:lnTo>
                    <a:pt x="298" y="566"/>
                  </a:lnTo>
                  <a:lnTo>
                    <a:pt x="298" y="569"/>
                  </a:lnTo>
                  <a:lnTo>
                    <a:pt x="298" y="572"/>
                  </a:lnTo>
                  <a:lnTo>
                    <a:pt x="300" y="575"/>
                  </a:lnTo>
                  <a:lnTo>
                    <a:pt x="303" y="577"/>
                  </a:lnTo>
                  <a:lnTo>
                    <a:pt x="305" y="579"/>
                  </a:lnTo>
                  <a:lnTo>
                    <a:pt x="306" y="580"/>
                  </a:lnTo>
                  <a:lnTo>
                    <a:pt x="306" y="582"/>
                  </a:lnTo>
                  <a:lnTo>
                    <a:pt x="305" y="585"/>
                  </a:lnTo>
                  <a:lnTo>
                    <a:pt x="305" y="587"/>
                  </a:lnTo>
                  <a:lnTo>
                    <a:pt x="305" y="590"/>
                  </a:lnTo>
                  <a:lnTo>
                    <a:pt x="306" y="595"/>
                  </a:lnTo>
                  <a:lnTo>
                    <a:pt x="306" y="599"/>
                  </a:lnTo>
                  <a:lnTo>
                    <a:pt x="306" y="602"/>
                  </a:lnTo>
                  <a:lnTo>
                    <a:pt x="306" y="605"/>
                  </a:lnTo>
                  <a:lnTo>
                    <a:pt x="303" y="608"/>
                  </a:lnTo>
                  <a:lnTo>
                    <a:pt x="303" y="612"/>
                  </a:lnTo>
                  <a:lnTo>
                    <a:pt x="303" y="615"/>
                  </a:lnTo>
                  <a:lnTo>
                    <a:pt x="301" y="618"/>
                  </a:lnTo>
                  <a:lnTo>
                    <a:pt x="301" y="620"/>
                  </a:lnTo>
                  <a:lnTo>
                    <a:pt x="298" y="623"/>
                  </a:lnTo>
                  <a:lnTo>
                    <a:pt x="293" y="625"/>
                  </a:lnTo>
                  <a:lnTo>
                    <a:pt x="290" y="627"/>
                  </a:lnTo>
                  <a:lnTo>
                    <a:pt x="283" y="625"/>
                  </a:lnTo>
                  <a:lnTo>
                    <a:pt x="275" y="622"/>
                  </a:lnTo>
                  <a:lnTo>
                    <a:pt x="262" y="612"/>
                  </a:lnTo>
                  <a:lnTo>
                    <a:pt x="257" y="608"/>
                  </a:lnTo>
                  <a:lnTo>
                    <a:pt x="252" y="607"/>
                  </a:lnTo>
                  <a:lnTo>
                    <a:pt x="249" y="602"/>
                  </a:lnTo>
                  <a:lnTo>
                    <a:pt x="247" y="600"/>
                  </a:lnTo>
                  <a:lnTo>
                    <a:pt x="245" y="597"/>
                  </a:lnTo>
                  <a:lnTo>
                    <a:pt x="245" y="594"/>
                  </a:lnTo>
                  <a:lnTo>
                    <a:pt x="244" y="592"/>
                  </a:lnTo>
                  <a:lnTo>
                    <a:pt x="242" y="589"/>
                  </a:lnTo>
                  <a:lnTo>
                    <a:pt x="242" y="587"/>
                  </a:lnTo>
                  <a:lnTo>
                    <a:pt x="242" y="585"/>
                  </a:lnTo>
                  <a:lnTo>
                    <a:pt x="242" y="584"/>
                  </a:lnTo>
                  <a:lnTo>
                    <a:pt x="242" y="582"/>
                  </a:lnTo>
                  <a:lnTo>
                    <a:pt x="240" y="582"/>
                  </a:lnTo>
                  <a:lnTo>
                    <a:pt x="239" y="582"/>
                  </a:lnTo>
                  <a:lnTo>
                    <a:pt x="237" y="582"/>
                  </a:lnTo>
                  <a:lnTo>
                    <a:pt x="237" y="580"/>
                  </a:lnTo>
                  <a:lnTo>
                    <a:pt x="235" y="579"/>
                  </a:lnTo>
                  <a:lnTo>
                    <a:pt x="235" y="577"/>
                  </a:lnTo>
                  <a:lnTo>
                    <a:pt x="234" y="575"/>
                  </a:lnTo>
                  <a:lnTo>
                    <a:pt x="230" y="572"/>
                  </a:lnTo>
                  <a:lnTo>
                    <a:pt x="230" y="571"/>
                  </a:lnTo>
                  <a:lnTo>
                    <a:pt x="230" y="569"/>
                  </a:lnTo>
                  <a:lnTo>
                    <a:pt x="229" y="566"/>
                  </a:lnTo>
                  <a:lnTo>
                    <a:pt x="227" y="562"/>
                  </a:lnTo>
                  <a:lnTo>
                    <a:pt x="221" y="556"/>
                  </a:lnTo>
                  <a:lnTo>
                    <a:pt x="209" y="551"/>
                  </a:lnTo>
                  <a:lnTo>
                    <a:pt x="201" y="546"/>
                  </a:lnTo>
                  <a:lnTo>
                    <a:pt x="196" y="543"/>
                  </a:lnTo>
                  <a:lnTo>
                    <a:pt x="192" y="539"/>
                  </a:lnTo>
                  <a:lnTo>
                    <a:pt x="189" y="536"/>
                  </a:lnTo>
                  <a:lnTo>
                    <a:pt x="188" y="534"/>
                  </a:lnTo>
                  <a:lnTo>
                    <a:pt x="186" y="534"/>
                  </a:lnTo>
                  <a:lnTo>
                    <a:pt x="184" y="533"/>
                  </a:lnTo>
                  <a:lnTo>
                    <a:pt x="181" y="533"/>
                  </a:lnTo>
                  <a:lnTo>
                    <a:pt x="178" y="534"/>
                  </a:lnTo>
                  <a:lnTo>
                    <a:pt x="173" y="536"/>
                  </a:lnTo>
                  <a:lnTo>
                    <a:pt x="168" y="539"/>
                  </a:lnTo>
                  <a:lnTo>
                    <a:pt x="163" y="543"/>
                  </a:lnTo>
                  <a:lnTo>
                    <a:pt x="158" y="546"/>
                  </a:lnTo>
                  <a:lnTo>
                    <a:pt x="151" y="547"/>
                  </a:lnTo>
                  <a:lnTo>
                    <a:pt x="145" y="551"/>
                  </a:lnTo>
                  <a:lnTo>
                    <a:pt x="140" y="551"/>
                  </a:lnTo>
                  <a:lnTo>
                    <a:pt x="133" y="554"/>
                  </a:lnTo>
                  <a:lnTo>
                    <a:pt x="128" y="557"/>
                  </a:lnTo>
                  <a:lnTo>
                    <a:pt x="123" y="562"/>
                  </a:lnTo>
                  <a:lnTo>
                    <a:pt x="120" y="567"/>
                  </a:lnTo>
                  <a:lnTo>
                    <a:pt x="120" y="571"/>
                  </a:lnTo>
                  <a:lnTo>
                    <a:pt x="120" y="572"/>
                  </a:lnTo>
                  <a:lnTo>
                    <a:pt x="120" y="575"/>
                  </a:lnTo>
                  <a:lnTo>
                    <a:pt x="120" y="577"/>
                  </a:lnTo>
                  <a:lnTo>
                    <a:pt x="122" y="579"/>
                  </a:lnTo>
                  <a:lnTo>
                    <a:pt x="122" y="582"/>
                  </a:lnTo>
                  <a:lnTo>
                    <a:pt x="120" y="587"/>
                  </a:lnTo>
                  <a:lnTo>
                    <a:pt x="118" y="592"/>
                  </a:lnTo>
                  <a:lnTo>
                    <a:pt x="117" y="597"/>
                  </a:lnTo>
                  <a:lnTo>
                    <a:pt x="115" y="602"/>
                  </a:lnTo>
                  <a:lnTo>
                    <a:pt x="115" y="605"/>
                  </a:lnTo>
                  <a:lnTo>
                    <a:pt x="113" y="610"/>
                  </a:lnTo>
                  <a:lnTo>
                    <a:pt x="113" y="617"/>
                  </a:lnTo>
                  <a:lnTo>
                    <a:pt x="112" y="622"/>
                  </a:lnTo>
                  <a:lnTo>
                    <a:pt x="110" y="625"/>
                  </a:lnTo>
                  <a:lnTo>
                    <a:pt x="107" y="628"/>
                  </a:lnTo>
                  <a:lnTo>
                    <a:pt x="103" y="635"/>
                  </a:lnTo>
                  <a:lnTo>
                    <a:pt x="100" y="640"/>
                  </a:lnTo>
                  <a:lnTo>
                    <a:pt x="98" y="645"/>
                  </a:lnTo>
                  <a:lnTo>
                    <a:pt x="97" y="650"/>
                  </a:lnTo>
                  <a:lnTo>
                    <a:pt x="95" y="651"/>
                  </a:lnTo>
                  <a:lnTo>
                    <a:pt x="95" y="655"/>
                  </a:lnTo>
                  <a:lnTo>
                    <a:pt x="95" y="656"/>
                  </a:lnTo>
                  <a:lnTo>
                    <a:pt x="94" y="660"/>
                  </a:lnTo>
                  <a:lnTo>
                    <a:pt x="94" y="661"/>
                  </a:lnTo>
                  <a:lnTo>
                    <a:pt x="92" y="661"/>
                  </a:lnTo>
                  <a:lnTo>
                    <a:pt x="90" y="661"/>
                  </a:lnTo>
                  <a:lnTo>
                    <a:pt x="87" y="663"/>
                  </a:lnTo>
                  <a:lnTo>
                    <a:pt x="85" y="666"/>
                  </a:lnTo>
                  <a:lnTo>
                    <a:pt x="82" y="666"/>
                  </a:lnTo>
                  <a:lnTo>
                    <a:pt x="77" y="668"/>
                  </a:lnTo>
                  <a:lnTo>
                    <a:pt x="74" y="668"/>
                  </a:lnTo>
                  <a:lnTo>
                    <a:pt x="70" y="666"/>
                  </a:lnTo>
                  <a:lnTo>
                    <a:pt x="67" y="664"/>
                  </a:lnTo>
                  <a:lnTo>
                    <a:pt x="66" y="661"/>
                  </a:lnTo>
                  <a:lnTo>
                    <a:pt x="64" y="660"/>
                  </a:lnTo>
                  <a:lnTo>
                    <a:pt x="61" y="658"/>
                  </a:lnTo>
                  <a:lnTo>
                    <a:pt x="56" y="653"/>
                  </a:lnTo>
                  <a:lnTo>
                    <a:pt x="46" y="645"/>
                  </a:lnTo>
                  <a:lnTo>
                    <a:pt x="37" y="636"/>
                  </a:lnTo>
                  <a:lnTo>
                    <a:pt x="29" y="632"/>
                  </a:lnTo>
                  <a:lnTo>
                    <a:pt x="26" y="630"/>
                  </a:lnTo>
                  <a:lnTo>
                    <a:pt x="23" y="628"/>
                  </a:lnTo>
                  <a:lnTo>
                    <a:pt x="19" y="627"/>
                  </a:lnTo>
                  <a:lnTo>
                    <a:pt x="19" y="625"/>
                  </a:lnTo>
                  <a:lnTo>
                    <a:pt x="19" y="623"/>
                  </a:lnTo>
                  <a:lnTo>
                    <a:pt x="19" y="622"/>
                  </a:lnTo>
                  <a:lnTo>
                    <a:pt x="18" y="622"/>
                  </a:lnTo>
                  <a:lnTo>
                    <a:pt x="16" y="622"/>
                  </a:lnTo>
                  <a:lnTo>
                    <a:pt x="13" y="620"/>
                  </a:lnTo>
                  <a:lnTo>
                    <a:pt x="11" y="618"/>
                  </a:lnTo>
                  <a:lnTo>
                    <a:pt x="11" y="617"/>
                  </a:lnTo>
                  <a:lnTo>
                    <a:pt x="11" y="613"/>
                  </a:lnTo>
                  <a:lnTo>
                    <a:pt x="11" y="610"/>
                  </a:lnTo>
                  <a:lnTo>
                    <a:pt x="11" y="607"/>
                  </a:lnTo>
                  <a:lnTo>
                    <a:pt x="11" y="604"/>
                  </a:lnTo>
                  <a:lnTo>
                    <a:pt x="11" y="604"/>
                  </a:lnTo>
                  <a:lnTo>
                    <a:pt x="8" y="604"/>
                  </a:lnTo>
                  <a:lnTo>
                    <a:pt x="6" y="604"/>
                  </a:lnTo>
                  <a:lnTo>
                    <a:pt x="4" y="602"/>
                  </a:lnTo>
                  <a:lnTo>
                    <a:pt x="4" y="600"/>
                  </a:lnTo>
                  <a:lnTo>
                    <a:pt x="6" y="599"/>
                  </a:lnTo>
                  <a:lnTo>
                    <a:pt x="6" y="595"/>
                  </a:lnTo>
                  <a:lnTo>
                    <a:pt x="6" y="594"/>
                  </a:lnTo>
                  <a:lnTo>
                    <a:pt x="6" y="592"/>
                  </a:lnTo>
                  <a:lnTo>
                    <a:pt x="4" y="592"/>
                  </a:lnTo>
                  <a:lnTo>
                    <a:pt x="4" y="594"/>
                  </a:lnTo>
                  <a:lnTo>
                    <a:pt x="3" y="592"/>
                  </a:lnTo>
                  <a:lnTo>
                    <a:pt x="3" y="590"/>
                  </a:lnTo>
                  <a:lnTo>
                    <a:pt x="4" y="587"/>
                  </a:lnTo>
                  <a:lnTo>
                    <a:pt x="4" y="584"/>
                  </a:lnTo>
                  <a:lnTo>
                    <a:pt x="3" y="580"/>
                  </a:lnTo>
                  <a:lnTo>
                    <a:pt x="3" y="577"/>
                  </a:lnTo>
                  <a:lnTo>
                    <a:pt x="1" y="574"/>
                  </a:lnTo>
                  <a:lnTo>
                    <a:pt x="1" y="571"/>
                  </a:lnTo>
                  <a:lnTo>
                    <a:pt x="0" y="567"/>
                  </a:lnTo>
                  <a:lnTo>
                    <a:pt x="0" y="564"/>
                  </a:lnTo>
                  <a:lnTo>
                    <a:pt x="0" y="562"/>
                  </a:lnTo>
                  <a:lnTo>
                    <a:pt x="1" y="561"/>
                  </a:lnTo>
                  <a:lnTo>
                    <a:pt x="3" y="561"/>
                  </a:lnTo>
                  <a:lnTo>
                    <a:pt x="4" y="559"/>
                  </a:lnTo>
                  <a:lnTo>
                    <a:pt x="6" y="557"/>
                  </a:lnTo>
                  <a:lnTo>
                    <a:pt x="6" y="556"/>
                  </a:lnTo>
                  <a:lnTo>
                    <a:pt x="4" y="552"/>
                  </a:lnTo>
                  <a:lnTo>
                    <a:pt x="4" y="551"/>
                  </a:lnTo>
                  <a:lnTo>
                    <a:pt x="4" y="544"/>
                  </a:lnTo>
                  <a:lnTo>
                    <a:pt x="4" y="539"/>
                  </a:lnTo>
                  <a:lnTo>
                    <a:pt x="6" y="536"/>
                  </a:lnTo>
                  <a:lnTo>
                    <a:pt x="6" y="536"/>
                  </a:lnTo>
                  <a:lnTo>
                    <a:pt x="8" y="534"/>
                  </a:lnTo>
                  <a:lnTo>
                    <a:pt x="8" y="533"/>
                  </a:lnTo>
                  <a:lnTo>
                    <a:pt x="9" y="526"/>
                  </a:lnTo>
                  <a:lnTo>
                    <a:pt x="8" y="518"/>
                  </a:lnTo>
                  <a:lnTo>
                    <a:pt x="6" y="508"/>
                  </a:lnTo>
                  <a:lnTo>
                    <a:pt x="6" y="505"/>
                  </a:lnTo>
                  <a:lnTo>
                    <a:pt x="6" y="498"/>
                  </a:lnTo>
                  <a:lnTo>
                    <a:pt x="8" y="491"/>
                  </a:lnTo>
                  <a:lnTo>
                    <a:pt x="9" y="485"/>
                  </a:lnTo>
                  <a:lnTo>
                    <a:pt x="11" y="482"/>
                  </a:lnTo>
                  <a:lnTo>
                    <a:pt x="13" y="480"/>
                  </a:lnTo>
                  <a:lnTo>
                    <a:pt x="14" y="475"/>
                  </a:lnTo>
                  <a:lnTo>
                    <a:pt x="18" y="470"/>
                  </a:lnTo>
                  <a:lnTo>
                    <a:pt x="19" y="460"/>
                  </a:lnTo>
                  <a:lnTo>
                    <a:pt x="21" y="449"/>
                  </a:lnTo>
                  <a:lnTo>
                    <a:pt x="21" y="440"/>
                  </a:lnTo>
                  <a:lnTo>
                    <a:pt x="21" y="432"/>
                  </a:lnTo>
                  <a:lnTo>
                    <a:pt x="23" y="416"/>
                  </a:lnTo>
                  <a:lnTo>
                    <a:pt x="26" y="399"/>
                  </a:lnTo>
                  <a:lnTo>
                    <a:pt x="28" y="383"/>
                  </a:lnTo>
                  <a:lnTo>
                    <a:pt x="28" y="371"/>
                  </a:lnTo>
                  <a:lnTo>
                    <a:pt x="28" y="358"/>
                  </a:lnTo>
                  <a:lnTo>
                    <a:pt x="26" y="346"/>
                  </a:lnTo>
                  <a:lnTo>
                    <a:pt x="24" y="337"/>
                  </a:lnTo>
                  <a:lnTo>
                    <a:pt x="24" y="332"/>
                  </a:lnTo>
                  <a:lnTo>
                    <a:pt x="26" y="322"/>
                  </a:lnTo>
                  <a:lnTo>
                    <a:pt x="28" y="309"/>
                  </a:lnTo>
                  <a:lnTo>
                    <a:pt x="28" y="292"/>
                  </a:lnTo>
                  <a:lnTo>
                    <a:pt x="29" y="276"/>
                  </a:lnTo>
                  <a:lnTo>
                    <a:pt x="29" y="261"/>
                  </a:lnTo>
                  <a:lnTo>
                    <a:pt x="29" y="251"/>
                  </a:lnTo>
                  <a:lnTo>
                    <a:pt x="33" y="239"/>
                  </a:lnTo>
                  <a:lnTo>
                    <a:pt x="37" y="229"/>
                  </a:lnTo>
                  <a:lnTo>
                    <a:pt x="41" y="223"/>
                  </a:lnTo>
                  <a:lnTo>
                    <a:pt x="44" y="221"/>
                  </a:lnTo>
                  <a:lnTo>
                    <a:pt x="47" y="221"/>
                  </a:lnTo>
                  <a:lnTo>
                    <a:pt x="52" y="220"/>
                  </a:lnTo>
                  <a:lnTo>
                    <a:pt x="57" y="220"/>
                  </a:lnTo>
                  <a:lnTo>
                    <a:pt x="62" y="220"/>
                  </a:lnTo>
                  <a:lnTo>
                    <a:pt x="66" y="221"/>
                  </a:lnTo>
                  <a:lnTo>
                    <a:pt x="67" y="223"/>
                  </a:lnTo>
                  <a:lnTo>
                    <a:pt x="69" y="223"/>
                  </a:lnTo>
                  <a:lnTo>
                    <a:pt x="70" y="224"/>
                  </a:lnTo>
                  <a:lnTo>
                    <a:pt x="74" y="223"/>
                  </a:lnTo>
                  <a:lnTo>
                    <a:pt x="77" y="221"/>
                  </a:lnTo>
                  <a:lnTo>
                    <a:pt x="80" y="218"/>
                  </a:lnTo>
                  <a:lnTo>
                    <a:pt x="82" y="216"/>
                  </a:lnTo>
                  <a:lnTo>
                    <a:pt x="85" y="213"/>
                  </a:lnTo>
                  <a:lnTo>
                    <a:pt x="89" y="213"/>
                  </a:lnTo>
                  <a:lnTo>
                    <a:pt x="94" y="211"/>
                  </a:lnTo>
                  <a:lnTo>
                    <a:pt x="97" y="211"/>
                  </a:lnTo>
                  <a:lnTo>
                    <a:pt x="100" y="211"/>
                  </a:lnTo>
                  <a:lnTo>
                    <a:pt x="103" y="211"/>
                  </a:lnTo>
                  <a:lnTo>
                    <a:pt x="105" y="210"/>
                  </a:lnTo>
                  <a:lnTo>
                    <a:pt x="107" y="208"/>
                  </a:lnTo>
                  <a:lnTo>
                    <a:pt x="110" y="205"/>
                  </a:lnTo>
                  <a:lnTo>
                    <a:pt x="113" y="203"/>
                  </a:lnTo>
                  <a:lnTo>
                    <a:pt x="115" y="201"/>
                  </a:lnTo>
                  <a:lnTo>
                    <a:pt x="120" y="198"/>
                  </a:lnTo>
                  <a:lnTo>
                    <a:pt x="123" y="195"/>
                  </a:lnTo>
                  <a:lnTo>
                    <a:pt x="127" y="190"/>
                  </a:lnTo>
                  <a:lnTo>
                    <a:pt x="128" y="187"/>
                  </a:lnTo>
                  <a:lnTo>
                    <a:pt x="128" y="182"/>
                  </a:lnTo>
                  <a:lnTo>
                    <a:pt x="128" y="178"/>
                  </a:lnTo>
                  <a:lnTo>
                    <a:pt x="128" y="177"/>
                  </a:lnTo>
                  <a:lnTo>
                    <a:pt x="128" y="177"/>
                  </a:lnTo>
                  <a:lnTo>
                    <a:pt x="128" y="175"/>
                  </a:lnTo>
                  <a:lnTo>
                    <a:pt x="127" y="173"/>
                  </a:lnTo>
                  <a:lnTo>
                    <a:pt x="127" y="168"/>
                  </a:lnTo>
                  <a:lnTo>
                    <a:pt x="127" y="165"/>
                  </a:lnTo>
                  <a:lnTo>
                    <a:pt x="125" y="160"/>
                  </a:lnTo>
                  <a:lnTo>
                    <a:pt x="125" y="157"/>
                  </a:lnTo>
                  <a:lnTo>
                    <a:pt x="123" y="154"/>
                  </a:lnTo>
                  <a:lnTo>
                    <a:pt x="123" y="150"/>
                  </a:lnTo>
                  <a:lnTo>
                    <a:pt x="122" y="147"/>
                  </a:lnTo>
                  <a:lnTo>
                    <a:pt x="120" y="145"/>
                  </a:lnTo>
                  <a:lnTo>
                    <a:pt x="122" y="144"/>
                  </a:lnTo>
                  <a:lnTo>
                    <a:pt x="123" y="142"/>
                  </a:lnTo>
                  <a:lnTo>
                    <a:pt x="125" y="140"/>
                  </a:lnTo>
                  <a:lnTo>
                    <a:pt x="125" y="139"/>
                  </a:lnTo>
                  <a:lnTo>
                    <a:pt x="125" y="135"/>
                  </a:lnTo>
                  <a:lnTo>
                    <a:pt x="125" y="132"/>
                  </a:lnTo>
                  <a:lnTo>
                    <a:pt x="123" y="131"/>
                  </a:lnTo>
                  <a:lnTo>
                    <a:pt x="122" y="127"/>
                  </a:lnTo>
                  <a:lnTo>
                    <a:pt x="120" y="124"/>
                  </a:lnTo>
                  <a:lnTo>
                    <a:pt x="120" y="121"/>
                  </a:lnTo>
                  <a:lnTo>
                    <a:pt x="118" y="117"/>
                  </a:lnTo>
                  <a:lnTo>
                    <a:pt x="117" y="114"/>
                  </a:lnTo>
                  <a:lnTo>
                    <a:pt x="113" y="109"/>
                  </a:lnTo>
                  <a:lnTo>
                    <a:pt x="112" y="106"/>
                  </a:lnTo>
                  <a:lnTo>
                    <a:pt x="108" y="103"/>
                  </a:lnTo>
                  <a:lnTo>
                    <a:pt x="105" y="99"/>
                  </a:lnTo>
                  <a:lnTo>
                    <a:pt x="103" y="96"/>
                  </a:lnTo>
                  <a:lnTo>
                    <a:pt x="103" y="93"/>
                  </a:lnTo>
                  <a:lnTo>
                    <a:pt x="105" y="91"/>
                  </a:lnTo>
                  <a:lnTo>
                    <a:pt x="105" y="91"/>
                  </a:lnTo>
                  <a:lnTo>
                    <a:pt x="103" y="89"/>
                  </a:lnTo>
                  <a:lnTo>
                    <a:pt x="102" y="88"/>
                  </a:lnTo>
                  <a:lnTo>
                    <a:pt x="100" y="84"/>
                  </a:lnTo>
                  <a:lnTo>
                    <a:pt x="97" y="81"/>
                  </a:lnTo>
                  <a:lnTo>
                    <a:pt x="95" y="78"/>
                  </a:lnTo>
                  <a:lnTo>
                    <a:pt x="94" y="75"/>
                  </a:lnTo>
                  <a:lnTo>
                    <a:pt x="92" y="73"/>
                  </a:lnTo>
                  <a:lnTo>
                    <a:pt x="90" y="70"/>
                  </a:lnTo>
                  <a:lnTo>
                    <a:pt x="89" y="66"/>
                  </a:lnTo>
                  <a:lnTo>
                    <a:pt x="89" y="65"/>
                  </a:lnTo>
                  <a:lnTo>
                    <a:pt x="89" y="61"/>
                  </a:lnTo>
                  <a:lnTo>
                    <a:pt x="92" y="60"/>
                  </a:lnTo>
                  <a:lnTo>
                    <a:pt x="100" y="58"/>
                  </a:lnTo>
                  <a:lnTo>
                    <a:pt x="108" y="56"/>
                  </a:lnTo>
                  <a:lnTo>
                    <a:pt x="117" y="58"/>
                  </a:lnTo>
                  <a:lnTo>
                    <a:pt x="130" y="61"/>
                  </a:lnTo>
                  <a:lnTo>
                    <a:pt x="140" y="65"/>
                  </a:lnTo>
                  <a:lnTo>
                    <a:pt x="151" y="70"/>
                  </a:lnTo>
                  <a:lnTo>
                    <a:pt x="155" y="70"/>
                  </a:lnTo>
                  <a:lnTo>
                    <a:pt x="160" y="70"/>
                  </a:lnTo>
                  <a:lnTo>
                    <a:pt x="164" y="71"/>
                  </a:lnTo>
                  <a:lnTo>
                    <a:pt x="169" y="73"/>
                  </a:lnTo>
                  <a:lnTo>
                    <a:pt x="173" y="76"/>
                  </a:lnTo>
                  <a:lnTo>
                    <a:pt x="178" y="81"/>
                  </a:lnTo>
                  <a:lnTo>
                    <a:pt x="179" y="86"/>
                  </a:lnTo>
                  <a:lnTo>
                    <a:pt x="183" y="91"/>
                  </a:lnTo>
                  <a:lnTo>
                    <a:pt x="184" y="96"/>
                  </a:lnTo>
                  <a:lnTo>
                    <a:pt x="188" y="99"/>
                  </a:lnTo>
                  <a:lnTo>
                    <a:pt x="192" y="103"/>
                  </a:lnTo>
                  <a:lnTo>
                    <a:pt x="197" y="106"/>
                  </a:lnTo>
                  <a:lnTo>
                    <a:pt x="202" y="107"/>
                  </a:lnTo>
                  <a:lnTo>
                    <a:pt x="206" y="111"/>
                  </a:lnTo>
                  <a:lnTo>
                    <a:pt x="209" y="114"/>
                  </a:lnTo>
                  <a:lnTo>
                    <a:pt x="211" y="117"/>
                  </a:lnTo>
                  <a:lnTo>
                    <a:pt x="212" y="121"/>
                  </a:lnTo>
                  <a:lnTo>
                    <a:pt x="214" y="124"/>
                  </a:lnTo>
                  <a:lnTo>
                    <a:pt x="217" y="127"/>
                  </a:lnTo>
                  <a:lnTo>
                    <a:pt x="219" y="129"/>
                  </a:lnTo>
                  <a:lnTo>
                    <a:pt x="219" y="129"/>
                  </a:lnTo>
                  <a:lnTo>
                    <a:pt x="221" y="129"/>
                  </a:lnTo>
                  <a:lnTo>
                    <a:pt x="222" y="129"/>
                  </a:lnTo>
                  <a:lnTo>
                    <a:pt x="222" y="129"/>
                  </a:lnTo>
                  <a:lnTo>
                    <a:pt x="224" y="131"/>
                  </a:lnTo>
                  <a:lnTo>
                    <a:pt x="224" y="132"/>
                  </a:lnTo>
                  <a:lnTo>
                    <a:pt x="224" y="134"/>
                  </a:lnTo>
                  <a:lnTo>
                    <a:pt x="225" y="135"/>
                  </a:lnTo>
                  <a:lnTo>
                    <a:pt x="227" y="137"/>
                  </a:lnTo>
                  <a:lnTo>
                    <a:pt x="230" y="139"/>
                  </a:lnTo>
                  <a:lnTo>
                    <a:pt x="234" y="140"/>
                  </a:lnTo>
                  <a:lnTo>
                    <a:pt x="235" y="142"/>
                  </a:lnTo>
                  <a:lnTo>
                    <a:pt x="235" y="144"/>
                  </a:lnTo>
                  <a:lnTo>
                    <a:pt x="237" y="144"/>
                  </a:lnTo>
                  <a:lnTo>
                    <a:pt x="240" y="149"/>
                  </a:lnTo>
                  <a:lnTo>
                    <a:pt x="242" y="154"/>
                  </a:lnTo>
                  <a:lnTo>
                    <a:pt x="244" y="160"/>
                  </a:lnTo>
                  <a:lnTo>
                    <a:pt x="244" y="167"/>
                  </a:lnTo>
                  <a:lnTo>
                    <a:pt x="247" y="180"/>
                  </a:lnTo>
                  <a:lnTo>
                    <a:pt x="245" y="193"/>
                  </a:lnTo>
                  <a:lnTo>
                    <a:pt x="240" y="208"/>
                  </a:lnTo>
                  <a:lnTo>
                    <a:pt x="239" y="210"/>
                  </a:lnTo>
                  <a:lnTo>
                    <a:pt x="237" y="211"/>
                  </a:lnTo>
                  <a:lnTo>
                    <a:pt x="235" y="215"/>
                  </a:lnTo>
                  <a:lnTo>
                    <a:pt x="234" y="218"/>
                  </a:lnTo>
                  <a:lnTo>
                    <a:pt x="232" y="221"/>
                  </a:lnTo>
                  <a:lnTo>
                    <a:pt x="230" y="224"/>
                  </a:lnTo>
                  <a:lnTo>
                    <a:pt x="229" y="228"/>
                  </a:lnTo>
                  <a:lnTo>
                    <a:pt x="227" y="233"/>
                  </a:lnTo>
                  <a:lnTo>
                    <a:pt x="224" y="238"/>
                  </a:lnTo>
                  <a:lnTo>
                    <a:pt x="222" y="241"/>
                  </a:lnTo>
                  <a:lnTo>
                    <a:pt x="219" y="244"/>
                  </a:lnTo>
                  <a:lnTo>
                    <a:pt x="217" y="246"/>
                  </a:lnTo>
                  <a:lnTo>
                    <a:pt x="216" y="248"/>
                  </a:lnTo>
                  <a:lnTo>
                    <a:pt x="212" y="248"/>
                  </a:lnTo>
                  <a:lnTo>
                    <a:pt x="211" y="249"/>
                  </a:lnTo>
                  <a:lnTo>
                    <a:pt x="204" y="252"/>
                  </a:lnTo>
                  <a:lnTo>
                    <a:pt x="199" y="256"/>
                  </a:lnTo>
                  <a:lnTo>
                    <a:pt x="197" y="257"/>
                  </a:lnTo>
                  <a:lnTo>
                    <a:pt x="194" y="257"/>
                  </a:lnTo>
                  <a:lnTo>
                    <a:pt x="192" y="257"/>
                  </a:lnTo>
                  <a:lnTo>
                    <a:pt x="189" y="257"/>
                  </a:lnTo>
                  <a:lnTo>
                    <a:pt x="186" y="259"/>
                  </a:lnTo>
                  <a:lnTo>
                    <a:pt x="183" y="262"/>
                  </a:lnTo>
                  <a:lnTo>
                    <a:pt x="179" y="264"/>
                  </a:lnTo>
                  <a:lnTo>
                    <a:pt x="176" y="264"/>
                  </a:lnTo>
                  <a:lnTo>
                    <a:pt x="171" y="262"/>
                  </a:lnTo>
                  <a:lnTo>
                    <a:pt x="166" y="261"/>
                  </a:lnTo>
                  <a:lnTo>
                    <a:pt x="160" y="259"/>
                  </a:lnTo>
                  <a:lnTo>
                    <a:pt x="153" y="257"/>
                  </a:lnTo>
                  <a:lnTo>
                    <a:pt x="148" y="254"/>
                  </a:lnTo>
                  <a:lnTo>
                    <a:pt x="145" y="252"/>
                  </a:lnTo>
                  <a:lnTo>
                    <a:pt x="141" y="252"/>
                  </a:lnTo>
                  <a:lnTo>
                    <a:pt x="138" y="251"/>
                  </a:lnTo>
                  <a:lnTo>
                    <a:pt x="133" y="251"/>
                  </a:lnTo>
                  <a:lnTo>
                    <a:pt x="127" y="252"/>
                  </a:lnTo>
                  <a:lnTo>
                    <a:pt x="120" y="252"/>
                  </a:lnTo>
                  <a:lnTo>
                    <a:pt x="113" y="254"/>
                  </a:lnTo>
                  <a:lnTo>
                    <a:pt x="107" y="256"/>
                  </a:lnTo>
                  <a:lnTo>
                    <a:pt x="100" y="257"/>
                  </a:lnTo>
                  <a:lnTo>
                    <a:pt x="97" y="257"/>
                  </a:lnTo>
                  <a:lnTo>
                    <a:pt x="92" y="257"/>
                  </a:lnTo>
                  <a:lnTo>
                    <a:pt x="85" y="256"/>
                  </a:lnTo>
                  <a:lnTo>
                    <a:pt x="79" y="256"/>
                  </a:lnTo>
                  <a:lnTo>
                    <a:pt x="72" y="254"/>
                  </a:lnTo>
                  <a:lnTo>
                    <a:pt x="69" y="254"/>
                  </a:lnTo>
                  <a:lnTo>
                    <a:pt x="67" y="254"/>
                  </a:lnTo>
                  <a:lnTo>
                    <a:pt x="64" y="257"/>
                  </a:lnTo>
                  <a:lnTo>
                    <a:pt x="61" y="259"/>
                  </a:lnTo>
                  <a:lnTo>
                    <a:pt x="59" y="262"/>
                  </a:lnTo>
                  <a:lnTo>
                    <a:pt x="57" y="266"/>
                  </a:lnTo>
                  <a:lnTo>
                    <a:pt x="56" y="267"/>
                  </a:lnTo>
                  <a:lnTo>
                    <a:pt x="56" y="269"/>
                  </a:lnTo>
                  <a:lnTo>
                    <a:pt x="56" y="272"/>
                  </a:lnTo>
                  <a:lnTo>
                    <a:pt x="57" y="274"/>
                  </a:lnTo>
                  <a:lnTo>
                    <a:pt x="61" y="276"/>
                  </a:lnTo>
                  <a:lnTo>
                    <a:pt x="64" y="277"/>
                  </a:lnTo>
                  <a:lnTo>
                    <a:pt x="66" y="277"/>
                  </a:lnTo>
                  <a:lnTo>
                    <a:pt x="69" y="279"/>
                  </a:lnTo>
                  <a:lnTo>
                    <a:pt x="70" y="280"/>
                  </a:lnTo>
                  <a:lnTo>
                    <a:pt x="72" y="282"/>
                  </a:lnTo>
                  <a:lnTo>
                    <a:pt x="72" y="285"/>
                  </a:lnTo>
                  <a:lnTo>
                    <a:pt x="72" y="287"/>
                  </a:lnTo>
                  <a:lnTo>
                    <a:pt x="74" y="290"/>
                  </a:lnTo>
                  <a:lnTo>
                    <a:pt x="77" y="292"/>
                  </a:lnTo>
                  <a:lnTo>
                    <a:pt x="79" y="294"/>
                  </a:lnTo>
                  <a:lnTo>
                    <a:pt x="79" y="295"/>
                  </a:lnTo>
                  <a:lnTo>
                    <a:pt x="79" y="297"/>
                  </a:lnTo>
                  <a:lnTo>
                    <a:pt x="80" y="299"/>
                  </a:lnTo>
                  <a:lnTo>
                    <a:pt x="84" y="300"/>
                  </a:lnTo>
                  <a:lnTo>
                    <a:pt x="85" y="302"/>
                  </a:lnTo>
                  <a:lnTo>
                    <a:pt x="87" y="307"/>
                  </a:lnTo>
                  <a:lnTo>
                    <a:pt x="90" y="312"/>
                  </a:lnTo>
                  <a:lnTo>
                    <a:pt x="92" y="317"/>
                  </a:lnTo>
                  <a:lnTo>
                    <a:pt x="92" y="322"/>
                  </a:lnTo>
                  <a:lnTo>
                    <a:pt x="94" y="325"/>
                  </a:lnTo>
                  <a:lnTo>
                    <a:pt x="95" y="328"/>
                  </a:lnTo>
                  <a:lnTo>
                    <a:pt x="97" y="333"/>
                  </a:lnTo>
                  <a:lnTo>
                    <a:pt x="97" y="337"/>
                  </a:lnTo>
                  <a:lnTo>
                    <a:pt x="98" y="340"/>
                  </a:lnTo>
                  <a:lnTo>
                    <a:pt x="98" y="345"/>
                  </a:lnTo>
                  <a:lnTo>
                    <a:pt x="98" y="348"/>
                  </a:lnTo>
                  <a:lnTo>
                    <a:pt x="98" y="353"/>
                  </a:lnTo>
                  <a:lnTo>
                    <a:pt x="98" y="356"/>
                  </a:lnTo>
                  <a:lnTo>
                    <a:pt x="100" y="358"/>
                  </a:lnTo>
                  <a:lnTo>
                    <a:pt x="102" y="360"/>
                  </a:lnTo>
                  <a:lnTo>
                    <a:pt x="105" y="361"/>
                  </a:lnTo>
                  <a:lnTo>
                    <a:pt x="107" y="365"/>
                  </a:lnTo>
                  <a:lnTo>
                    <a:pt x="108" y="368"/>
                  </a:lnTo>
                  <a:lnTo>
                    <a:pt x="112" y="369"/>
                  </a:lnTo>
                  <a:lnTo>
                    <a:pt x="113" y="369"/>
                  </a:lnTo>
                  <a:lnTo>
                    <a:pt x="117" y="368"/>
                  </a:lnTo>
                  <a:lnTo>
                    <a:pt x="118" y="366"/>
                  </a:lnTo>
                  <a:lnTo>
                    <a:pt x="118" y="363"/>
                  </a:lnTo>
                  <a:lnTo>
                    <a:pt x="118" y="361"/>
                  </a:lnTo>
                  <a:lnTo>
                    <a:pt x="120" y="358"/>
                  </a:lnTo>
                  <a:lnTo>
                    <a:pt x="120" y="356"/>
                  </a:lnTo>
                  <a:lnTo>
                    <a:pt x="122" y="356"/>
                  </a:lnTo>
                  <a:lnTo>
                    <a:pt x="123" y="355"/>
                  </a:lnTo>
                  <a:lnTo>
                    <a:pt x="123" y="355"/>
                  </a:lnTo>
                  <a:lnTo>
                    <a:pt x="125" y="353"/>
                  </a:lnTo>
                  <a:lnTo>
                    <a:pt x="125" y="353"/>
                  </a:lnTo>
                  <a:lnTo>
                    <a:pt x="125" y="351"/>
                  </a:lnTo>
                  <a:lnTo>
                    <a:pt x="125" y="350"/>
                  </a:lnTo>
                  <a:lnTo>
                    <a:pt x="127" y="348"/>
                  </a:lnTo>
                  <a:lnTo>
                    <a:pt x="127" y="346"/>
                  </a:lnTo>
                  <a:lnTo>
                    <a:pt x="128" y="345"/>
                  </a:lnTo>
                  <a:lnTo>
                    <a:pt x="128" y="345"/>
                  </a:lnTo>
                  <a:lnTo>
                    <a:pt x="128" y="340"/>
                  </a:lnTo>
                  <a:lnTo>
                    <a:pt x="128" y="337"/>
                  </a:lnTo>
                  <a:lnTo>
                    <a:pt x="130" y="333"/>
                  </a:lnTo>
                  <a:lnTo>
                    <a:pt x="131" y="330"/>
                  </a:lnTo>
                  <a:lnTo>
                    <a:pt x="133" y="330"/>
                  </a:lnTo>
                  <a:lnTo>
                    <a:pt x="136" y="327"/>
                  </a:lnTo>
                  <a:lnTo>
                    <a:pt x="140" y="323"/>
                  </a:lnTo>
                  <a:lnTo>
                    <a:pt x="141" y="320"/>
                  </a:lnTo>
                  <a:lnTo>
                    <a:pt x="143" y="317"/>
                  </a:lnTo>
                  <a:lnTo>
                    <a:pt x="143" y="315"/>
                  </a:lnTo>
                  <a:lnTo>
                    <a:pt x="145" y="313"/>
                  </a:lnTo>
                  <a:lnTo>
                    <a:pt x="148" y="312"/>
                  </a:lnTo>
                  <a:lnTo>
                    <a:pt x="153" y="309"/>
                  </a:lnTo>
                  <a:lnTo>
                    <a:pt x="155" y="307"/>
                  </a:lnTo>
                  <a:lnTo>
                    <a:pt x="155" y="305"/>
                  </a:lnTo>
                  <a:lnTo>
                    <a:pt x="156" y="304"/>
                  </a:lnTo>
                  <a:lnTo>
                    <a:pt x="158" y="304"/>
                  </a:lnTo>
                  <a:lnTo>
                    <a:pt x="161" y="302"/>
                  </a:lnTo>
                  <a:lnTo>
                    <a:pt x="164" y="302"/>
                  </a:lnTo>
                  <a:lnTo>
                    <a:pt x="168" y="302"/>
                  </a:lnTo>
                  <a:lnTo>
                    <a:pt x="169" y="300"/>
                  </a:lnTo>
                  <a:lnTo>
                    <a:pt x="171" y="299"/>
                  </a:lnTo>
                  <a:lnTo>
                    <a:pt x="173" y="297"/>
                  </a:lnTo>
                  <a:lnTo>
                    <a:pt x="176" y="295"/>
                  </a:lnTo>
                  <a:lnTo>
                    <a:pt x="179" y="294"/>
                  </a:lnTo>
                  <a:lnTo>
                    <a:pt x="183" y="294"/>
                  </a:lnTo>
                  <a:lnTo>
                    <a:pt x="188" y="294"/>
                  </a:lnTo>
                  <a:lnTo>
                    <a:pt x="189" y="292"/>
                  </a:lnTo>
                  <a:lnTo>
                    <a:pt x="191" y="292"/>
                  </a:lnTo>
                  <a:lnTo>
                    <a:pt x="194" y="290"/>
                  </a:lnTo>
                  <a:lnTo>
                    <a:pt x="197" y="289"/>
                  </a:lnTo>
                  <a:lnTo>
                    <a:pt x="201" y="289"/>
                  </a:lnTo>
                  <a:lnTo>
                    <a:pt x="204" y="287"/>
                  </a:lnTo>
                  <a:lnTo>
                    <a:pt x="206" y="287"/>
                  </a:lnTo>
                  <a:lnTo>
                    <a:pt x="207" y="285"/>
                  </a:lnTo>
                  <a:lnTo>
                    <a:pt x="209" y="285"/>
                  </a:lnTo>
                  <a:lnTo>
                    <a:pt x="211" y="284"/>
                  </a:lnTo>
                  <a:lnTo>
                    <a:pt x="212" y="284"/>
                  </a:lnTo>
                  <a:lnTo>
                    <a:pt x="214" y="282"/>
                  </a:lnTo>
                  <a:lnTo>
                    <a:pt x="216" y="282"/>
                  </a:lnTo>
                  <a:lnTo>
                    <a:pt x="216" y="282"/>
                  </a:lnTo>
                  <a:lnTo>
                    <a:pt x="217" y="280"/>
                  </a:lnTo>
                  <a:lnTo>
                    <a:pt x="219" y="280"/>
                  </a:lnTo>
                  <a:lnTo>
                    <a:pt x="222" y="280"/>
                  </a:lnTo>
                  <a:lnTo>
                    <a:pt x="224" y="280"/>
                  </a:lnTo>
                  <a:lnTo>
                    <a:pt x="225" y="280"/>
                  </a:lnTo>
                  <a:lnTo>
                    <a:pt x="229" y="279"/>
                  </a:lnTo>
                  <a:lnTo>
                    <a:pt x="230" y="279"/>
                  </a:lnTo>
                  <a:lnTo>
                    <a:pt x="232" y="279"/>
                  </a:lnTo>
                  <a:lnTo>
                    <a:pt x="232" y="279"/>
                  </a:lnTo>
                  <a:lnTo>
                    <a:pt x="234" y="277"/>
                  </a:lnTo>
                  <a:lnTo>
                    <a:pt x="234" y="276"/>
                  </a:lnTo>
                  <a:lnTo>
                    <a:pt x="234" y="274"/>
                  </a:lnTo>
                  <a:lnTo>
                    <a:pt x="237" y="274"/>
                  </a:lnTo>
                  <a:lnTo>
                    <a:pt x="239" y="274"/>
                  </a:lnTo>
                  <a:lnTo>
                    <a:pt x="240" y="274"/>
                  </a:lnTo>
                  <a:lnTo>
                    <a:pt x="242" y="272"/>
                  </a:lnTo>
                  <a:lnTo>
                    <a:pt x="242" y="271"/>
                  </a:lnTo>
                  <a:lnTo>
                    <a:pt x="242" y="271"/>
                  </a:lnTo>
                  <a:lnTo>
                    <a:pt x="244" y="269"/>
                  </a:lnTo>
                  <a:lnTo>
                    <a:pt x="247" y="269"/>
                  </a:lnTo>
                  <a:lnTo>
                    <a:pt x="250" y="269"/>
                  </a:lnTo>
                  <a:lnTo>
                    <a:pt x="252" y="269"/>
                  </a:lnTo>
                  <a:lnTo>
                    <a:pt x="254" y="267"/>
                  </a:lnTo>
                  <a:lnTo>
                    <a:pt x="255" y="264"/>
                  </a:lnTo>
                  <a:lnTo>
                    <a:pt x="257" y="262"/>
                  </a:lnTo>
                  <a:lnTo>
                    <a:pt x="258" y="261"/>
                  </a:lnTo>
                  <a:lnTo>
                    <a:pt x="260" y="261"/>
                  </a:lnTo>
                  <a:lnTo>
                    <a:pt x="265" y="261"/>
                  </a:lnTo>
                  <a:lnTo>
                    <a:pt x="267" y="261"/>
                  </a:lnTo>
                  <a:lnTo>
                    <a:pt x="270" y="257"/>
                  </a:lnTo>
                  <a:lnTo>
                    <a:pt x="272" y="252"/>
                  </a:lnTo>
                  <a:lnTo>
                    <a:pt x="272" y="248"/>
                  </a:lnTo>
                  <a:lnTo>
                    <a:pt x="270" y="246"/>
                  </a:lnTo>
                  <a:lnTo>
                    <a:pt x="268" y="244"/>
                  </a:lnTo>
                  <a:lnTo>
                    <a:pt x="267" y="241"/>
                  </a:lnTo>
                  <a:lnTo>
                    <a:pt x="267" y="239"/>
                  </a:lnTo>
                  <a:lnTo>
                    <a:pt x="267" y="236"/>
                  </a:lnTo>
                  <a:lnTo>
                    <a:pt x="267" y="234"/>
                  </a:lnTo>
                  <a:lnTo>
                    <a:pt x="268" y="233"/>
                  </a:lnTo>
                  <a:lnTo>
                    <a:pt x="268" y="229"/>
                  </a:lnTo>
                  <a:lnTo>
                    <a:pt x="268" y="226"/>
                  </a:lnTo>
                  <a:lnTo>
                    <a:pt x="275" y="220"/>
                  </a:lnTo>
                  <a:lnTo>
                    <a:pt x="282" y="211"/>
                  </a:lnTo>
                  <a:lnTo>
                    <a:pt x="285" y="208"/>
                  </a:lnTo>
                  <a:lnTo>
                    <a:pt x="286" y="205"/>
                  </a:lnTo>
                  <a:lnTo>
                    <a:pt x="288" y="201"/>
                  </a:lnTo>
                  <a:lnTo>
                    <a:pt x="288" y="201"/>
                  </a:lnTo>
                  <a:lnTo>
                    <a:pt x="290" y="201"/>
                  </a:lnTo>
                  <a:lnTo>
                    <a:pt x="291" y="201"/>
                  </a:lnTo>
                  <a:lnTo>
                    <a:pt x="293" y="201"/>
                  </a:lnTo>
                  <a:lnTo>
                    <a:pt x="295" y="198"/>
                  </a:lnTo>
                  <a:lnTo>
                    <a:pt x="295" y="195"/>
                  </a:lnTo>
                  <a:lnTo>
                    <a:pt x="293" y="192"/>
                  </a:lnTo>
                  <a:lnTo>
                    <a:pt x="293" y="188"/>
                  </a:lnTo>
                  <a:lnTo>
                    <a:pt x="295" y="185"/>
                  </a:lnTo>
                  <a:lnTo>
                    <a:pt x="296" y="183"/>
                  </a:lnTo>
                  <a:lnTo>
                    <a:pt x="296" y="183"/>
                  </a:lnTo>
                  <a:lnTo>
                    <a:pt x="298" y="182"/>
                  </a:lnTo>
                  <a:lnTo>
                    <a:pt x="298" y="178"/>
                  </a:lnTo>
                  <a:lnTo>
                    <a:pt x="298" y="177"/>
                  </a:lnTo>
                  <a:lnTo>
                    <a:pt x="296" y="173"/>
                  </a:lnTo>
                  <a:lnTo>
                    <a:pt x="296" y="170"/>
                  </a:lnTo>
                  <a:lnTo>
                    <a:pt x="296" y="167"/>
                  </a:lnTo>
                  <a:lnTo>
                    <a:pt x="298" y="162"/>
                  </a:lnTo>
                  <a:lnTo>
                    <a:pt x="298" y="160"/>
                  </a:lnTo>
                  <a:lnTo>
                    <a:pt x="300" y="160"/>
                  </a:lnTo>
                  <a:lnTo>
                    <a:pt x="300" y="159"/>
                  </a:lnTo>
                  <a:lnTo>
                    <a:pt x="301" y="154"/>
                  </a:lnTo>
                  <a:lnTo>
                    <a:pt x="300" y="150"/>
                  </a:lnTo>
                  <a:lnTo>
                    <a:pt x="300" y="147"/>
                  </a:lnTo>
                  <a:lnTo>
                    <a:pt x="300" y="145"/>
                  </a:lnTo>
                  <a:lnTo>
                    <a:pt x="300" y="140"/>
                  </a:lnTo>
                  <a:lnTo>
                    <a:pt x="300" y="135"/>
                  </a:lnTo>
                  <a:lnTo>
                    <a:pt x="298" y="131"/>
                  </a:lnTo>
                  <a:lnTo>
                    <a:pt x="298" y="129"/>
                  </a:lnTo>
                  <a:lnTo>
                    <a:pt x="296" y="127"/>
                  </a:lnTo>
                  <a:lnTo>
                    <a:pt x="296" y="127"/>
                  </a:lnTo>
                  <a:lnTo>
                    <a:pt x="296" y="126"/>
                  </a:lnTo>
                  <a:lnTo>
                    <a:pt x="295" y="121"/>
                  </a:lnTo>
                  <a:lnTo>
                    <a:pt x="295" y="114"/>
                  </a:lnTo>
                  <a:lnTo>
                    <a:pt x="295" y="109"/>
                  </a:lnTo>
                  <a:lnTo>
                    <a:pt x="296" y="107"/>
                  </a:lnTo>
                  <a:lnTo>
                    <a:pt x="296" y="106"/>
                  </a:lnTo>
                  <a:lnTo>
                    <a:pt x="296" y="104"/>
                  </a:lnTo>
                  <a:lnTo>
                    <a:pt x="298" y="99"/>
                  </a:lnTo>
                  <a:lnTo>
                    <a:pt x="298" y="94"/>
                  </a:lnTo>
                  <a:lnTo>
                    <a:pt x="296" y="89"/>
                  </a:lnTo>
                  <a:lnTo>
                    <a:pt x="295" y="84"/>
                  </a:lnTo>
                  <a:lnTo>
                    <a:pt x="291" y="75"/>
                  </a:lnTo>
                  <a:lnTo>
                    <a:pt x="288" y="65"/>
                  </a:lnTo>
                  <a:lnTo>
                    <a:pt x="286" y="56"/>
                  </a:lnTo>
                  <a:lnTo>
                    <a:pt x="285" y="50"/>
                  </a:lnTo>
                  <a:lnTo>
                    <a:pt x="282" y="43"/>
                  </a:lnTo>
                  <a:lnTo>
                    <a:pt x="278" y="40"/>
                  </a:lnTo>
                  <a:lnTo>
                    <a:pt x="275" y="37"/>
                  </a:lnTo>
                  <a:lnTo>
                    <a:pt x="275" y="33"/>
                  </a:lnTo>
                  <a:lnTo>
                    <a:pt x="273" y="32"/>
                  </a:lnTo>
                  <a:lnTo>
                    <a:pt x="273" y="28"/>
                  </a:lnTo>
                  <a:lnTo>
                    <a:pt x="272" y="25"/>
                  </a:lnTo>
                  <a:lnTo>
                    <a:pt x="270" y="23"/>
                  </a:lnTo>
                  <a:lnTo>
                    <a:pt x="268" y="20"/>
                  </a:lnTo>
                  <a:lnTo>
                    <a:pt x="268" y="18"/>
                  </a:lnTo>
                  <a:lnTo>
                    <a:pt x="268" y="15"/>
                  </a:lnTo>
                  <a:lnTo>
                    <a:pt x="270" y="14"/>
                  </a:lnTo>
                  <a:lnTo>
                    <a:pt x="272" y="10"/>
                  </a:lnTo>
                  <a:lnTo>
                    <a:pt x="272" y="7"/>
                  </a:lnTo>
                  <a:lnTo>
                    <a:pt x="272" y="5"/>
                  </a:lnTo>
                  <a:lnTo>
                    <a:pt x="272" y="4"/>
                  </a:lnTo>
                  <a:lnTo>
                    <a:pt x="273" y="2"/>
                  </a:lnTo>
                  <a:lnTo>
                    <a:pt x="275"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4" name="Freeform 53"/>
            <p:cNvSpPr>
              <a:spLocks noEditPoints="1"/>
            </p:cNvSpPr>
            <p:nvPr/>
          </p:nvSpPr>
          <p:spPr bwMode="auto">
            <a:xfrm>
              <a:off x="6616701" y="2835276"/>
              <a:ext cx="811213" cy="1017588"/>
            </a:xfrm>
            <a:custGeom>
              <a:avLst/>
              <a:gdLst>
                <a:gd name="T0" fmla="*/ 84 w 511"/>
                <a:gd name="T1" fmla="*/ 336 h 641"/>
                <a:gd name="T2" fmla="*/ 84 w 511"/>
                <a:gd name="T3" fmla="*/ 381 h 641"/>
                <a:gd name="T4" fmla="*/ 102 w 511"/>
                <a:gd name="T5" fmla="*/ 367 h 641"/>
                <a:gd name="T6" fmla="*/ 121 w 511"/>
                <a:gd name="T7" fmla="*/ 334 h 641"/>
                <a:gd name="T8" fmla="*/ 421 w 511"/>
                <a:gd name="T9" fmla="*/ 229 h 641"/>
                <a:gd name="T10" fmla="*/ 394 w 511"/>
                <a:gd name="T11" fmla="*/ 326 h 641"/>
                <a:gd name="T12" fmla="*/ 429 w 511"/>
                <a:gd name="T13" fmla="*/ 297 h 641"/>
                <a:gd name="T14" fmla="*/ 436 w 511"/>
                <a:gd name="T15" fmla="*/ 227 h 641"/>
                <a:gd name="T16" fmla="*/ 281 w 511"/>
                <a:gd name="T17" fmla="*/ 152 h 641"/>
                <a:gd name="T18" fmla="*/ 256 w 511"/>
                <a:gd name="T19" fmla="*/ 211 h 641"/>
                <a:gd name="T20" fmla="*/ 257 w 511"/>
                <a:gd name="T21" fmla="*/ 250 h 641"/>
                <a:gd name="T22" fmla="*/ 284 w 511"/>
                <a:gd name="T23" fmla="*/ 241 h 641"/>
                <a:gd name="T24" fmla="*/ 292 w 511"/>
                <a:gd name="T25" fmla="*/ 208 h 641"/>
                <a:gd name="T26" fmla="*/ 318 w 511"/>
                <a:gd name="T27" fmla="*/ 184 h 641"/>
                <a:gd name="T28" fmla="*/ 325 w 511"/>
                <a:gd name="T29" fmla="*/ 150 h 641"/>
                <a:gd name="T30" fmla="*/ 487 w 511"/>
                <a:gd name="T31" fmla="*/ 11 h 641"/>
                <a:gd name="T32" fmla="*/ 480 w 511"/>
                <a:gd name="T33" fmla="*/ 58 h 641"/>
                <a:gd name="T34" fmla="*/ 417 w 511"/>
                <a:gd name="T35" fmla="*/ 112 h 641"/>
                <a:gd name="T36" fmla="*/ 431 w 511"/>
                <a:gd name="T37" fmla="*/ 160 h 641"/>
                <a:gd name="T38" fmla="*/ 500 w 511"/>
                <a:gd name="T39" fmla="*/ 247 h 641"/>
                <a:gd name="T40" fmla="*/ 469 w 511"/>
                <a:gd name="T41" fmla="*/ 331 h 641"/>
                <a:gd name="T42" fmla="*/ 412 w 511"/>
                <a:gd name="T43" fmla="*/ 381 h 641"/>
                <a:gd name="T44" fmla="*/ 384 w 511"/>
                <a:gd name="T45" fmla="*/ 447 h 641"/>
                <a:gd name="T46" fmla="*/ 378 w 511"/>
                <a:gd name="T47" fmla="*/ 542 h 641"/>
                <a:gd name="T48" fmla="*/ 345 w 511"/>
                <a:gd name="T49" fmla="*/ 638 h 641"/>
                <a:gd name="T50" fmla="*/ 317 w 511"/>
                <a:gd name="T51" fmla="*/ 521 h 641"/>
                <a:gd name="T52" fmla="*/ 325 w 511"/>
                <a:gd name="T53" fmla="*/ 415 h 641"/>
                <a:gd name="T54" fmla="*/ 277 w 511"/>
                <a:gd name="T55" fmla="*/ 328 h 641"/>
                <a:gd name="T56" fmla="*/ 252 w 511"/>
                <a:gd name="T57" fmla="*/ 292 h 641"/>
                <a:gd name="T58" fmla="*/ 188 w 511"/>
                <a:gd name="T59" fmla="*/ 369 h 641"/>
                <a:gd name="T60" fmla="*/ 114 w 511"/>
                <a:gd name="T61" fmla="*/ 445 h 641"/>
                <a:gd name="T62" fmla="*/ 60 w 511"/>
                <a:gd name="T63" fmla="*/ 509 h 641"/>
                <a:gd name="T64" fmla="*/ 17 w 511"/>
                <a:gd name="T65" fmla="*/ 475 h 641"/>
                <a:gd name="T66" fmla="*/ 2 w 511"/>
                <a:gd name="T67" fmla="*/ 433 h 641"/>
                <a:gd name="T68" fmla="*/ 5 w 511"/>
                <a:gd name="T69" fmla="*/ 397 h 641"/>
                <a:gd name="T70" fmla="*/ 13 w 511"/>
                <a:gd name="T71" fmla="*/ 356 h 641"/>
                <a:gd name="T72" fmla="*/ 18 w 511"/>
                <a:gd name="T73" fmla="*/ 305 h 641"/>
                <a:gd name="T74" fmla="*/ 30 w 511"/>
                <a:gd name="T75" fmla="*/ 194 h 641"/>
                <a:gd name="T76" fmla="*/ 13 w 511"/>
                <a:gd name="T77" fmla="*/ 76 h 641"/>
                <a:gd name="T78" fmla="*/ 73 w 511"/>
                <a:gd name="T79" fmla="*/ 82 h 641"/>
                <a:gd name="T80" fmla="*/ 101 w 511"/>
                <a:gd name="T81" fmla="*/ 115 h 641"/>
                <a:gd name="T82" fmla="*/ 124 w 511"/>
                <a:gd name="T83" fmla="*/ 102 h 641"/>
                <a:gd name="T84" fmla="*/ 127 w 511"/>
                <a:gd name="T85" fmla="*/ 61 h 641"/>
                <a:gd name="T86" fmla="*/ 78 w 511"/>
                <a:gd name="T87" fmla="*/ 43 h 641"/>
                <a:gd name="T88" fmla="*/ 111 w 511"/>
                <a:gd name="T89" fmla="*/ 16 h 641"/>
                <a:gd name="T90" fmla="*/ 167 w 511"/>
                <a:gd name="T91" fmla="*/ 10 h 641"/>
                <a:gd name="T92" fmla="*/ 206 w 511"/>
                <a:gd name="T93" fmla="*/ 2 h 641"/>
                <a:gd name="T94" fmla="*/ 231 w 511"/>
                <a:gd name="T95" fmla="*/ 26 h 641"/>
                <a:gd name="T96" fmla="*/ 201 w 511"/>
                <a:gd name="T97" fmla="*/ 71 h 641"/>
                <a:gd name="T98" fmla="*/ 191 w 511"/>
                <a:gd name="T99" fmla="*/ 104 h 641"/>
                <a:gd name="T100" fmla="*/ 215 w 511"/>
                <a:gd name="T101" fmla="*/ 119 h 641"/>
                <a:gd name="T102" fmla="*/ 168 w 511"/>
                <a:gd name="T103" fmla="*/ 171 h 641"/>
                <a:gd name="T104" fmla="*/ 116 w 511"/>
                <a:gd name="T105" fmla="*/ 222 h 641"/>
                <a:gd name="T106" fmla="*/ 210 w 511"/>
                <a:gd name="T107" fmla="*/ 208 h 641"/>
                <a:gd name="T108" fmla="*/ 231 w 511"/>
                <a:gd name="T109" fmla="*/ 217 h 641"/>
                <a:gd name="T110" fmla="*/ 233 w 511"/>
                <a:gd name="T111" fmla="*/ 188 h 641"/>
                <a:gd name="T112" fmla="*/ 241 w 511"/>
                <a:gd name="T113" fmla="*/ 142 h 641"/>
                <a:gd name="T114" fmla="*/ 266 w 511"/>
                <a:gd name="T115" fmla="*/ 114 h 641"/>
                <a:gd name="T116" fmla="*/ 292 w 511"/>
                <a:gd name="T117" fmla="*/ 86 h 641"/>
                <a:gd name="T118" fmla="*/ 338 w 511"/>
                <a:gd name="T119" fmla="*/ 51 h 641"/>
                <a:gd name="T120" fmla="*/ 439 w 511"/>
                <a:gd name="T121" fmla="*/ 5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1" h="641">
                  <a:moveTo>
                    <a:pt x="119" y="308"/>
                  </a:moveTo>
                  <a:lnTo>
                    <a:pt x="117" y="308"/>
                  </a:lnTo>
                  <a:lnTo>
                    <a:pt x="116" y="310"/>
                  </a:lnTo>
                  <a:lnTo>
                    <a:pt x="112" y="313"/>
                  </a:lnTo>
                  <a:lnTo>
                    <a:pt x="109" y="315"/>
                  </a:lnTo>
                  <a:lnTo>
                    <a:pt x="106" y="316"/>
                  </a:lnTo>
                  <a:lnTo>
                    <a:pt x="102" y="318"/>
                  </a:lnTo>
                  <a:lnTo>
                    <a:pt x="102" y="318"/>
                  </a:lnTo>
                  <a:lnTo>
                    <a:pt x="101" y="320"/>
                  </a:lnTo>
                  <a:lnTo>
                    <a:pt x="99" y="321"/>
                  </a:lnTo>
                  <a:lnTo>
                    <a:pt x="96" y="325"/>
                  </a:lnTo>
                  <a:lnTo>
                    <a:pt x="93" y="328"/>
                  </a:lnTo>
                  <a:lnTo>
                    <a:pt x="89" y="331"/>
                  </a:lnTo>
                  <a:lnTo>
                    <a:pt x="88" y="331"/>
                  </a:lnTo>
                  <a:lnTo>
                    <a:pt x="88" y="333"/>
                  </a:lnTo>
                  <a:lnTo>
                    <a:pt x="88" y="333"/>
                  </a:lnTo>
                  <a:lnTo>
                    <a:pt x="86" y="334"/>
                  </a:lnTo>
                  <a:lnTo>
                    <a:pt x="84" y="336"/>
                  </a:lnTo>
                  <a:lnTo>
                    <a:pt x="83" y="339"/>
                  </a:lnTo>
                  <a:lnTo>
                    <a:pt x="81" y="344"/>
                  </a:lnTo>
                  <a:lnTo>
                    <a:pt x="79" y="349"/>
                  </a:lnTo>
                  <a:lnTo>
                    <a:pt x="76" y="354"/>
                  </a:lnTo>
                  <a:lnTo>
                    <a:pt x="74" y="359"/>
                  </a:lnTo>
                  <a:lnTo>
                    <a:pt x="74" y="364"/>
                  </a:lnTo>
                  <a:lnTo>
                    <a:pt x="74" y="367"/>
                  </a:lnTo>
                  <a:lnTo>
                    <a:pt x="76" y="369"/>
                  </a:lnTo>
                  <a:lnTo>
                    <a:pt x="74" y="371"/>
                  </a:lnTo>
                  <a:lnTo>
                    <a:pt x="74" y="372"/>
                  </a:lnTo>
                  <a:lnTo>
                    <a:pt x="74" y="377"/>
                  </a:lnTo>
                  <a:lnTo>
                    <a:pt x="74" y="381"/>
                  </a:lnTo>
                  <a:lnTo>
                    <a:pt x="76" y="382"/>
                  </a:lnTo>
                  <a:lnTo>
                    <a:pt x="78" y="382"/>
                  </a:lnTo>
                  <a:lnTo>
                    <a:pt x="79" y="382"/>
                  </a:lnTo>
                  <a:lnTo>
                    <a:pt x="81" y="382"/>
                  </a:lnTo>
                  <a:lnTo>
                    <a:pt x="83" y="382"/>
                  </a:lnTo>
                  <a:lnTo>
                    <a:pt x="84" y="381"/>
                  </a:lnTo>
                  <a:lnTo>
                    <a:pt x="86" y="381"/>
                  </a:lnTo>
                  <a:lnTo>
                    <a:pt x="86" y="379"/>
                  </a:lnTo>
                  <a:lnTo>
                    <a:pt x="86" y="377"/>
                  </a:lnTo>
                  <a:lnTo>
                    <a:pt x="88" y="376"/>
                  </a:lnTo>
                  <a:lnTo>
                    <a:pt x="89" y="374"/>
                  </a:lnTo>
                  <a:lnTo>
                    <a:pt x="91" y="374"/>
                  </a:lnTo>
                  <a:lnTo>
                    <a:pt x="93" y="372"/>
                  </a:lnTo>
                  <a:lnTo>
                    <a:pt x="94" y="372"/>
                  </a:lnTo>
                  <a:lnTo>
                    <a:pt x="96" y="372"/>
                  </a:lnTo>
                  <a:lnTo>
                    <a:pt x="97" y="372"/>
                  </a:lnTo>
                  <a:lnTo>
                    <a:pt x="97" y="372"/>
                  </a:lnTo>
                  <a:lnTo>
                    <a:pt x="97" y="372"/>
                  </a:lnTo>
                  <a:lnTo>
                    <a:pt x="99" y="372"/>
                  </a:lnTo>
                  <a:lnTo>
                    <a:pt x="99" y="372"/>
                  </a:lnTo>
                  <a:lnTo>
                    <a:pt x="99" y="369"/>
                  </a:lnTo>
                  <a:lnTo>
                    <a:pt x="101" y="367"/>
                  </a:lnTo>
                  <a:lnTo>
                    <a:pt x="101" y="367"/>
                  </a:lnTo>
                  <a:lnTo>
                    <a:pt x="102" y="367"/>
                  </a:lnTo>
                  <a:lnTo>
                    <a:pt x="104" y="367"/>
                  </a:lnTo>
                  <a:lnTo>
                    <a:pt x="106" y="367"/>
                  </a:lnTo>
                  <a:lnTo>
                    <a:pt x="106" y="367"/>
                  </a:lnTo>
                  <a:lnTo>
                    <a:pt x="106" y="366"/>
                  </a:lnTo>
                  <a:lnTo>
                    <a:pt x="107" y="362"/>
                  </a:lnTo>
                  <a:lnTo>
                    <a:pt x="107" y="359"/>
                  </a:lnTo>
                  <a:lnTo>
                    <a:pt x="109" y="356"/>
                  </a:lnTo>
                  <a:lnTo>
                    <a:pt x="111" y="353"/>
                  </a:lnTo>
                  <a:lnTo>
                    <a:pt x="112" y="349"/>
                  </a:lnTo>
                  <a:lnTo>
                    <a:pt x="114" y="346"/>
                  </a:lnTo>
                  <a:lnTo>
                    <a:pt x="116" y="343"/>
                  </a:lnTo>
                  <a:lnTo>
                    <a:pt x="117" y="341"/>
                  </a:lnTo>
                  <a:lnTo>
                    <a:pt x="117" y="341"/>
                  </a:lnTo>
                  <a:lnTo>
                    <a:pt x="117" y="341"/>
                  </a:lnTo>
                  <a:lnTo>
                    <a:pt x="119" y="339"/>
                  </a:lnTo>
                  <a:lnTo>
                    <a:pt x="119" y="338"/>
                  </a:lnTo>
                  <a:lnTo>
                    <a:pt x="121" y="334"/>
                  </a:lnTo>
                  <a:lnTo>
                    <a:pt x="121" y="334"/>
                  </a:lnTo>
                  <a:lnTo>
                    <a:pt x="122" y="333"/>
                  </a:lnTo>
                  <a:lnTo>
                    <a:pt x="124" y="331"/>
                  </a:lnTo>
                  <a:lnTo>
                    <a:pt x="127" y="330"/>
                  </a:lnTo>
                  <a:lnTo>
                    <a:pt x="129" y="328"/>
                  </a:lnTo>
                  <a:lnTo>
                    <a:pt x="130" y="325"/>
                  </a:lnTo>
                  <a:lnTo>
                    <a:pt x="130" y="321"/>
                  </a:lnTo>
                  <a:lnTo>
                    <a:pt x="130" y="318"/>
                  </a:lnTo>
                  <a:lnTo>
                    <a:pt x="129" y="315"/>
                  </a:lnTo>
                  <a:lnTo>
                    <a:pt x="126" y="311"/>
                  </a:lnTo>
                  <a:lnTo>
                    <a:pt x="124" y="310"/>
                  </a:lnTo>
                  <a:lnTo>
                    <a:pt x="121" y="310"/>
                  </a:lnTo>
                  <a:lnTo>
                    <a:pt x="119" y="308"/>
                  </a:lnTo>
                  <a:close/>
                  <a:moveTo>
                    <a:pt x="429" y="224"/>
                  </a:moveTo>
                  <a:lnTo>
                    <a:pt x="427" y="224"/>
                  </a:lnTo>
                  <a:lnTo>
                    <a:pt x="426" y="224"/>
                  </a:lnTo>
                  <a:lnTo>
                    <a:pt x="424" y="226"/>
                  </a:lnTo>
                  <a:lnTo>
                    <a:pt x="422" y="227"/>
                  </a:lnTo>
                  <a:lnTo>
                    <a:pt x="421" y="229"/>
                  </a:lnTo>
                  <a:lnTo>
                    <a:pt x="419" y="231"/>
                  </a:lnTo>
                  <a:lnTo>
                    <a:pt x="414" y="231"/>
                  </a:lnTo>
                  <a:lnTo>
                    <a:pt x="412" y="231"/>
                  </a:lnTo>
                  <a:lnTo>
                    <a:pt x="406" y="232"/>
                  </a:lnTo>
                  <a:lnTo>
                    <a:pt x="401" y="237"/>
                  </a:lnTo>
                  <a:lnTo>
                    <a:pt x="394" y="242"/>
                  </a:lnTo>
                  <a:lnTo>
                    <a:pt x="391" y="249"/>
                  </a:lnTo>
                  <a:lnTo>
                    <a:pt x="384" y="259"/>
                  </a:lnTo>
                  <a:lnTo>
                    <a:pt x="383" y="267"/>
                  </a:lnTo>
                  <a:lnTo>
                    <a:pt x="381" y="278"/>
                  </a:lnTo>
                  <a:lnTo>
                    <a:pt x="383" y="297"/>
                  </a:lnTo>
                  <a:lnTo>
                    <a:pt x="384" y="315"/>
                  </a:lnTo>
                  <a:lnTo>
                    <a:pt x="388" y="320"/>
                  </a:lnTo>
                  <a:lnTo>
                    <a:pt x="389" y="323"/>
                  </a:lnTo>
                  <a:lnTo>
                    <a:pt x="393" y="326"/>
                  </a:lnTo>
                  <a:lnTo>
                    <a:pt x="394" y="326"/>
                  </a:lnTo>
                  <a:lnTo>
                    <a:pt x="394" y="328"/>
                  </a:lnTo>
                  <a:lnTo>
                    <a:pt x="394" y="326"/>
                  </a:lnTo>
                  <a:lnTo>
                    <a:pt x="396" y="326"/>
                  </a:lnTo>
                  <a:lnTo>
                    <a:pt x="396" y="326"/>
                  </a:lnTo>
                  <a:lnTo>
                    <a:pt x="399" y="325"/>
                  </a:lnTo>
                  <a:lnTo>
                    <a:pt x="401" y="326"/>
                  </a:lnTo>
                  <a:lnTo>
                    <a:pt x="406" y="328"/>
                  </a:lnTo>
                  <a:lnTo>
                    <a:pt x="409" y="328"/>
                  </a:lnTo>
                  <a:lnTo>
                    <a:pt x="411" y="328"/>
                  </a:lnTo>
                  <a:lnTo>
                    <a:pt x="412" y="328"/>
                  </a:lnTo>
                  <a:lnTo>
                    <a:pt x="414" y="326"/>
                  </a:lnTo>
                  <a:lnTo>
                    <a:pt x="416" y="325"/>
                  </a:lnTo>
                  <a:lnTo>
                    <a:pt x="416" y="321"/>
                  </a:lnTo>
                  <a:lnTo>
                    <a:pt x="417" y="318"/>
                  </a:lnTo>
                  <a:lnTo>
                    <a:pt x="417" y="313"/>
                  </a:lnTo>
                  <a:lnTo>
                    <a:pt x="421" y="311"/>
                  </a:lnTo>
                  <a:lnTo>
                    <a:pt x="422" y="308"/>
                  </a:lnTo>
                  <a:lnTo>
                    <a:pt x="426" y="303"/>
                  </a:lnTo>
                  <a:lnTo>
                    <a:pt x="427" y="300"/>
                  </a:lnTo>
                  <a:lnTo>
                    <a:pt x="429" y="297"/>
                  </a:lnTo>
                  <a:lnTo>
                    <a:pt x="431" y="293"/>
                  </a:lnTo>
                  <a:lnTo>
                    <a:pt x="432" y="290"/>
                  </a:lnTo>
                  <a:lnTo>
                    <a:pt x="434" y="288"/>
                  </a:lnTo>
                  <a:lnTo>
                    <a:pt x="436" y="285"/>
                  </a:lnTo>
                  <a:lnTo>
                    <a:pt x="436" y="285"/>
                  </a:lnTo>
                  <a:lnTo>
                    <a:pt x="436" y="282"/>
                  </a:lnTo>
                  <a:lnTo>
                    <a:pt x="437" y="280"/>
                  </a:lnTo>
                  <a:lnTo>
                    <a:pt x="437" y="273"/>
                  </a:lnTo>
                  <a:lnTo>
                    <a:pt x="439" y="269"/>
                  </a:lnTo>
                  <a:lnTo>
                    <a:pt x="440" y="260"/>
                  </a:lnTo>
                  <a:lnTo>
                    <a:pt x="442" y="255"/>
                  </a:lnTo>
                  <a:lnTo>
                    <a:pt x="444" y="250"/>
                  </a:lnTo>
                  <a:lnTo>
                    <a:pt x="444" y="247"/>
                  </a:lnTo>
                  <a:lnTo>
                    <a:pt x="442" y="244"/>
                  </a:lnTo>
                  <a:lnTo>
                    <a:pt x="440" y="241"/>
                  </a:lnTo>
                  <a:lnTo>
                    <a:pt x="439" y="236"/>
                  </a:lnTo>
                  <a:lnTo>
                    <a:pt x="437" y="231"/>
                  </a:lnTo>
                  <a:lnTo>
                    <a:pt x="436" y="227"/>
                  </a:lnTo>
                  <a:lnTo>
                    <a:pt x="432" y="224"/>
                  </a:lnTo>
                  <a:lnTo>
                    <a:pt x="429" y="224"/>
                  </a:lnTo>
                  <a:close/>
                  <a:moveTo>
                    <a:pt x="309" y="135"/>
                  </a:moveTo>
                  <a:lnTo>
                    <a:pt x="307" y="135"/>
                  </a:lnTo>
                  <a:lnTo>
                    <a:pt x="304" y="135"/>
                  </a:lnTo>
                  <a:lnTo>
                    <a:pt x="300" y="137"/>
                  </a:lnTo>
                  <a:lnTo>
                    <a:pt x="299" y="138"/>
                  </a:lnTo>
                  <a:lnTo>
                    <a:pt x="295" y="138"/>
                  </a:lnTo>
                  <a:lnTo>
                    <a:pt x="292" y="140"/>
                  </a:lnTo>
                  <a:lnTo>
                    <a:pt x="290" y="140"/>
                  </a:lnTo>
                  <a:lnTo>
                    <a:pt x="287" y="142"/>
                  </a:lnTo>
                  <a:lnTo>
                    <a:pt x="285" y="143"/>
                  </a:lnTo>
                  <a:lnTo>
                    <a:pt x="285" y="145"/>
                  </a:lnTo>
                  <a:lnTo>
                    <a:pt x="282" y="148"/>
                  </a:lnTo>
                  <a:lnTo>
                    <a:pt x="282" y="148"/>
                  </a:lnTo>
                  <a:lnTo>
                    <a:pt x="282" y="150"/>
                  </a:lnTo>
                  <a:lnTo>
                    <a:pt x="281" y="150"/>
                  </a:lnTo>
                  <a:lnTo>
                    <a:pt x="281" y="152"/>
                  </a:lnTo>
                  <a:lnTo>
                    <a:pt x="277" y="153"/>
                  </a:lnTo>
                  <a:lnTo>
                    <a:pt x="276" y="153"/>
                  </a:lnTo>
                  <a:lnTo>
                    <a:pt x="272" y="155"/>
                  </a:lnTo>
                  <a:lnTo>
                    <a:pt x="271" y="156"/>
                  </a:lnTo>
                  <a:lnTo>
                    <a:pt x="269" y="156"/>
                  </a:lnTo>
                  <a:lnTo>
                    <a:pt x="267" y="158"/>
                  </a:lnTo>
                  <a:lnTo>
                    <a:pt x="266" y="161"/>
                  </a:lnTo>
                  <a:lnTo>
                    <a:pt x="266" y="166"/>
                  </a:lnTo>
                  <a:lnTo>
                    <a:pt x="262" y="171"/>
                  </a:lnTo>
                  <a:lnTo>
                    <a:pt x="261" y="176"/>
                  </a:lnTo>
                  <a:lnTo>
                    <a:pt x="259" y="180"/>
                  </a:lnTo>
                  <a:lnTo>
                    <a:pt x="259" y="183"/>
                  </a:lnTo>
                  <a:lnTo>
                    <a:pt x="256" y="186"/>
                  </a:lnTo>
                  <a:lnTo>
                    <a:pt x="256" y="191"/>
                  </a:lnTo>
                  <a:lnTo>
                    <a:pt x="254" y="196"/>
                  </a:lnTo>
                  <a:lnTo>
                    <a:pt x="254" y="201"/>
                  </a:lnTo>
                  <a:lnTo>
                    <a:pt x="254" y="206"/>
                  </a:lnTo>
                  <a:lnTo>
                    <a:pt x="256" y="211"/>
                  </a:lnTo>
                  <a:lnTo>
                    <a:pt x="254" y="214"/>
                  </a:lnTo>
                  <a:lnTo>
                    <a:pt x="252" y="217"/>
                  </a:lnTo>
                  <a:lnTo>
                    <a:pt x="251" y="217"/>
                  </a:lnTo>
                  <a:lnTo>
                    <a:pt x="251" y="219"/>
                  </a:lnTo>
                  <a:lnTo>
                    <a:pt x="248" y="219"/>
                  </a:lnTo>
                  <a:lnTo>
                    <a:pt x="246" y="219"/>
                  </a:lnTo>
                  <a:lnTo>
                    <a:pt x="246" y="222"/>
                  </a:lnTo>
                  <a:lnTo>
                    <a:pt x="249" y="224"/>
                  </a:lnTo>
                  <a:lnTo>
                    <a:pt x="252" y="226"/>
                  </a:lnTo>
                  <a:lnTo>
                    <a:pt x="254" y="229"/>
                  </a:lnTo>
                  <a:lnTo>
                    <a:pt x="256" y="232"/>
                  </a:lnTo>
                  <a:lnTo>
                    <a:pt x="256" y="236"/>
                  </a:lnTo>
                  <a:lnTo>
                    <a:pt x="256" y="239"/>
                  </a:lnTo>
                  <a:lnTo>
                    <a:pt x="256" y="244"/>
                  </a:lnTo>
                  <a:lnTo>
                    <a:pt x="256" y="247"/>
                  </a:lnTo>
                  <a:lnTo>
                    <a:pt x="257" y="249"/>
                  </a:lnTo>
                  <a:lnTo>
                    <a:pt x="257" y="250"/>
                  </a:lnTo>
                  <a:lnTo>
                    <a:pt x="257" y="250"/>
                  </a:lnTo>
                  <a:lnTo>
                    <a:pt x="259" y="250"/>
                  </a:lnTo>
                  <a:lnTo>
                    <a:pt x="262" y="250"/>
                  </a:lnTo>
                  <a:lnTo>
                    <a:pt x="264" y="249"/>
                  </a:lnTo>
                  <a:lnTo>
                    <a:pt x="264" y="249"/>
                  </a:lnTo>
                  <a:lnTo>
                    <a:pt x="264" y="247"/>
                  </a:lnTo>
                  <a:lnTo>
                    <a:pt x="266" y="245"/>
                  </a:lnTo>
                  <a:lnTo>
                    <a:pt x="267" y="245"/>
                  </a:lnTo>
                  <a:lnTo>
                    <a:pt x="269" y="245"/>
                  </a:lnTo>
                  <a:lnTo>
                    <a:pt x="272" y="247"/>
                  </a:lnTo>
                  <a:lnTo>
                    <a:pt x="276" y="247"/>
                  </a:lnTo>
                  <a:lnTo>
                    <a:pt x="279" y="247"/>
                  </a:lnTo>
                  <a:lnTo>
                    <a:pt x="282" y="247"/>
                  </a:lnTo>
                  <a:lnTo>
                    <a:pt x="284" y="247"/>
                  </a:lnTo>
                  <a:lnTo>
                    <a:pt x="284" y="245"/>
                  </a:lnTo>
                  <a:lnTo>
                    <a:pt x="284" y="245"/>
                  </a:lnTo>
                  <a:lnTo>
                    <a:pt x="284" y="244"/>
                  </a:lnTo>
                  <a:lnTo>
                    <a:pt x="284" y="242"/>
                  </a:lnTo>
                  <a:lnTo>
                    <a:pt x="284" y="241"/>
                  </a:lnTo>
                  <a:lnTo>
                    <a:pt x="285" y="237"/>
                  </a:lnTo>
                  <a:lnTo>
                    <a:pt x="285" y="236"/>
                  </a:lnTo>
                  <a:lnTo>
                    <a:pt x="284" y="234"/>
                  </a:lnTo>
                  <a:lnTo>
                    <a:pt x="284" y="232"/>
                  </a:lnTo>
                  <a:lnTo>
                    <a:pt x="282" y="231"/>
                  </a:lnTo>
                  <a:lnTo>
                    <a:pt x="282" y="229"/>
                  </a:lnTo>
                  <a:lnTo>
                    <a:pt x="282" y="226"/>
                  </a:lnTo>
                  <a:lnTo>
                    <a:pt x="282" y="222"/>
                  </a:lnTo>
                  <a:lnTo>
                    <a:pt x="282" y="221"/>
                  </a:lnTo>
                  <a:lnTo>
                    <a:pt x="282" y="217"/>
                  </a:lnTo>
                  <a:lnTo>
                    <a:pt x="282" y="214"/>
                  </a:lnTo>
                  <a:lnTo>
                    <a:pt x="284" y="211"/>
                  </a:lnTo>
                  <a:lnTo>
                    <a:pt x="285" y="209"/>
                  </a:lnTo>
                  <a:lnTo>
                    <a:pt x="285" y="209"/>
                  </a:lnTo>
                  <a:lnTo>
                    <a:pt x="287" y="209"/>
                  </a:lnTo>
                  <a:lnTo>
                    <a:pt x="289" y="209"/>
                  </a:lnTo>
                  <a:lnTo>
                    <a:pt x="290" y="209"/>
                  </a:lnTo>
                  <a:lnTo>
                    <a:pt x="292" y="208"/>
                  </a:lnTo>
                  <a:lnTo>
                    <a:pt x="295" y="206"/>
                  </a:lnTo>
                  <a:lnTo>
                    <a:pt x="297" y="204"/>
                  </a:lnTo>
                  <a:lnTo>
                    <a:pt x="300" y="203"/>
                  </a:lnTo>
                  <a:lnTo>
                    <a:pt x="304" y="201"/>
                  </a:lnTo>
                  <a:lnTo>
                    <a:pt x="305" y="199"/>
                  </a:lnTo>
                  <a:lnTo>
                    <a:pt x="309" y="196"/>
                  </a:lnTo>
                  <a:lnTo>
                    <a:pt x="310" y="194"/>
                  </a:lnTo>
                  <a:lnTo>
                    <a:pt x="310" y="193"/>
                  </a:lnTo>
                  <a:lnTo>
                    <a:pt x="312" y="193"/>
                  </a:lnTo>
                  <a:lnTo>
                    <a:pt x="312" y="191"/>
                  </a:lnTo>
                  <a:lnTo>
                    <a:pt x="312" y="189"/>
                  </a:lnTo>
                  <a:lnTo>
                    <a:pt x="312" y="188"/>
                  </a:lnTo>
                  <a:lnTo>
                    <a:pt x="313" y="188"/>
                  </a:lnTo>
                  <a:lnTo>
                    <a:pt x="315" y="186"/>
                  </a:lnTo>
                  <a:lnTo>
                    <a:pt x="315" y="186"/>
                  </a:lnTo>
                  <a:lnTo>
                    <a:pt x="317" y="186"/>
                  </a:lnTo>
                  <a:lnTo>
                    <a:pt x="318" y="184"/>
                  </a:lnTo>
                  <a:lnTo>
                    <a:pt x="318" y="184"/>
                  </a:lnTo>
                  <a:lnTo>
                    <a:pt x="318" y="183"/>
                  </a:lnTo>
                  <a:lnTo>
                    <a:pt x="318" y="181"/>
                  </a:lnTo>
                  <a:lnTo>
                    <a:pt x="320" y="178"/>
                  </a:lnTo>
                  <a:lnTo>
                    <a:pt x="322" y="175"/>
                  </a:lnTo>
                  <a:lnTo>
                    <a:pt x="325" y="173"/>
                  </a:lnTo>
                  <a:lnTo>
                    <a:pt x="327" y="170"/>
                  </a:lnTo>
                  <a:lnTo>
                    <a:pt x="328" y="168"/>
                  </a:lnTo>
                  <a:lnTo>
                    <a:pt x="328" y="168"/>
                  </a:lnTo>
                  <a:lnTo>
                    <a:pt x="330" y="166"/>
                  </a:lnTo>
                  <a:lnTo>
                    <a:pt x="330" y="165"/>
                  </a:lnTo>
                  <a:lnTo>
                    <a:pt x="330" y="163"/>
                  </a:lnTo>
                  <a:lnTo>
                    <a:pt x="330" y="161"/>
                  </a:lnTo>
                  <a:lnTo>
                    <a:pt x="328" y="160"/>
                  </a:lnTo>
                  <a:lnTo>
                    <a:pt x="327" y="158"/>
                  </a:lnTo>
                  <a:lnTo>
                    <a:pt x="327" y="155"/>
                  </a:lnTo>
                  <a:lnTo>
                    <a:pt x="327" y="153"/>
                  </a:lnTo>
                  <a:lnTo>
                    <a:pt x="327" y="152"/>
                  </a:lnTo>
                  <a:lnTo>
                    <a:pt x="325" y="150"/>
                  </a:lnTo>
                  <a:lnTo>
                    <a:pt x="325" y="148"/>
                  </a:lnTo>
                  <a:lnTo>
                    <a:pt x="323" y="148"/>
                  </a:lnTo>
                  <a:lnTo>
                    <a:pt x="320" y="147"/>
                  </a:lnTo>
                  <a:lnTo>
                    <a:pt x="320" y="145"/>
                  </a:lnTo>
                  <a:lnTo>
                    <a:pt x="320" y="143"/>
                  </a:lnTo>
                  <a:lnTo>
                    <a:pt x="320" y="142"/>
                  </a:lnTo>
                  <a:lnTo>
                    <a:pt x="318" y="140"/>
                  </a:lnTo>
                  <a:lnTo>
                    <a:pt x="315" y="137"/>
                  </a:lnTo>
                  <a:lnTo>
                    <a:pt x="313" y="137"/>
                  </a:lnTo>
                  <a:lnTo>
                    <a:pt x="310" y="137"/>
                  </a:lnTo>
                  <a:lnTo>
                    <a:pt x="309" y="135"/>
                  </a:lnTo>
                  <a:close/>
                  <a:moveTo>
                    <a:pt x="462" y="0"/>
                  </a:moveTo>
                  <a:lnTo>
                    <a:pt x="465" y="2"/>
                  </a:lnTo>
                  <a:lnTo>
                    <a:pt x="469" y="3"/>
                  </a:lnTo>
                  <a:lnTo>
                    <a:pt x="473" y="7"/>
                  </a:lnTo>
                  <a:lnTo>
                    <a:pt x="477" y="10"/>
                  </a:lnTo>
                  <a:lnTo>
                    <a:pt x="480" y="10"/>
                  </a:lnTo>
                  <a:lnTo>
                    <a:pt x="487" y="11"/>
                  </a:lnTo>
                  <a:lnTo>
                    <a:pt x="493" y="13"/>
                  </a:lnTo>
                  <a:lnTo>
                    <a:pt x="498" y="15"/>
                  </a:lnTo>
                  <a:lnTo>
                    <a:pt x="503" y="16"/>
                  </a:lnTo>
                  <a:lnTo>
                    <a:pt x="505" y="18"/>
                  </a:lnTo>
                  <a:lnTo>
                    <a:pt x="506" y="20"/>
                  </a:lnTo>
                  <a:lnTo>
                    <a:pt x="506" y="23"/>
                  </a:lnTo>
                  <a:lnTo>
                    <a:pt x="506" y="26"/>
                  </a:lnTo>
                  <a:lnTo>
                    <a:pt x="506" y="30"/>
                  </a:lnTo>
                  <a:lnTo>
                    <a:pt x="505" y="33"/>
                  </a:lnTo>
                  <a:lnTo>
                    <a:pt x="501" y="36"/>
                  </a:lnTo>
                  <a:lnTo>
                    <a:pt x="498" y="41"/>
                  </a:lnTo>
                  <a:lnTo>
                    <a:pt x="495" y="46"/>
                  </a:lnTo>
                  <a:lnTo>
                    <a:pt x="492" y="48"/>
                  </a:lnTo>
                  <a:lnTo>
                    <a:pt x="490" y="48"/>
                  </a:lnTo>
                  <a:lnTo>
                    <a:pt x="488" y="49"/>
                  </a:lnTo>
                  <a:lnTo>
                    <a:pt x="485" y="51"/>
                  </a:lnTo>
                  <a:lnTo>
                    <a:pt x="483" y="54"/>
                  </a:lnTo>
                  <a:lnTo>
                    <a:pt x="480" y="58"/>
                  </a:lnTo>
                  <a:lnTo>
                    <a:pt x="477" y="59"/>
                  </a:lnTo>
                  <a:lnTo>
                    <a:pt x="473" y="63"/>
                  </a:lnTo>
                  <a:lnTo>
                    <a:pt x="470" y="64"/>
                  </a:lnTo>
                  <a:lnTo>
                    <a:pt x="469" y="66"/>
                  </a:lnTo>
                  <a:lnTo>
                    <a:pt x="467" y="69"/>
                  </a:lnTo>
                  <a:lnTo>
                    <a:pt x="465" y="71"/>
                  </a:lnTo>
                  <a:lnTo>
                    <a:pt x="454" y="81"/>
                  </a:lnTo>
                  <a:lnTo>
                    <a:pt x="442" y="89"/>
                  </a:lnTo>
                  <a:lnTo>
                    <a:pt x="439" y="91"/>
                  </a:lnTo>
                  <a:lnTo>
                    <a:pt x="436" y="92"/>
                  </a:lnTo>
                  <a:lnTo>
                    <a:pt x="434" y="92"/>
                  </a:lnTo>
                  <a:lnTo>
                    <a:pt x="432" y="95"/>
                  </a:lnTo>
                  <a:lnTo>
                    <a:pt x="431" y="97"/>
                  </a:lnTo>
                  <a:lnTo>
                    <a:pt x="429" y="100"/>
                  </a:lnTo>
                  <a:lnTo>
                    <a:pt x="427" y="102"/>
                  </a:lnTo>
                  <a:lnTo>
                    <a:pt x="422" y="105"/>
                  </a:lnTo>
                  <a:lnTo>
                    <a:pt x="419" y="107"/>
                  </a:lnTo>
                  <a:lnTo>
                    <a:pt x="417" y="112"/>
                  </a:lnTo>
                  <a:lnTo>
                    <a:pt x="416" y="117"/>
                  </a:lnTo>
                  <a:lnTo>
                    <a:pt x="412" y="124"/>
                  </a:lnTo>
                  <a:lnTo>
                    <a:pt x="407" y="132"/>
                  </a:lnTo>
                  <a:lnTo>
                    <a:pt x="398" y="143"/>
                  </a:lnTo>
                  <a:lnTo>
                    <a:pt x="391" y="153"/>
                  </a:lnTo>
                  <a:lnTo>
                    <a:pt x="386" y="160"/>
                  </a:lnTo>
                  <a:lnTo>
                    <a:pt x="386" y="163"/>
                  </a:lnTo>
                  <a:lnTo>
                    <a:pt x="386" y="166"/>
                  </a:lnTo>
                  <a:lnTo>
                    <a:pt x="388" y="166"/>
                  </a:lnTo>
                  <a:lnTo>
                    <a:pt x="389" y="168"/>
                  </a:lnTo>
                  <a:lnTo>
                    <a:pt x="393" y="168"/>
                  </a:lnTo>
                  <a:lnTo>
                    <a:pt x="396" y="168"/>
                  </a:lnTo>
                  <a:lnTo>
                    <a:pt x="399" y="166"/>
                  </a:lnTo>
                  <a:lnTo>
                    <a:pt x="406" y="166"/>
                  </a:lnTo>
                  <a:lnTo>
                    <a:pt x="412" y="165"/>
                  </a:lnTo>
                  <a:lnTo>
                    <a:pt x="419" y="165"/>
                  </a:lnTo>
                  <a:lnTo>
                    <a:pt x="426" y="163"/>
                  </a:lnTo>
                  <a:lnTo>
                    <a:pt x="431" y="160"/>
                  </a:lnTo>
                  <a:lnTo>
                    <a:pt x="442" y="155"/>
                  </a:lnTo>
                  <a:lnTo>
                    <a:pt x="455" y="150"/>
                  </a:lnTo>
                  <a:lnTo>
                    <a:pt x="465" y="148"/>
                  </a:lnTo>
                  <a:lnTo>
                    <a:pt x="473" y="148"/>
                  </a:lnTo>
                  <a:lnTo>
                    <a:pt x="485" y="152"/>
                  </a:lnTo>
                  <a:lnTo>
                    <a:pt x="497" y="155"/>
                  </a:lnTo>
                  <a:lnTo>
                    <a:pt x="503" y="161"/>
                  </a:lnTo>
                  <a:lnTo>
                    <a:pt x="508" y="171"/>
                  </a:lnTo>
                  <a:lnTo>
                    <a:pt x="511" y="186"/>
                  </a:lnTo>
                  <a:lnTo>
                    <a:pt x="511" y="194"/>
                  </a:lnTo>
                  <a:lnTo>
                    <a:pt x="510" y="209"/>
                  </a:lnTo>
                  <a:lnTo>
                    <a:pt x="505" y="226"/>
                  </a:lnTo>
                  <a:lnTo>
                    <a:pt x="505" y="231"/>
                  </a:lnTo>
                  <a:lnTo>
                    <a:pt x="505" y="236"/>
                  </a:lnTo>
                  <a:lnTo>
                    <a:pt x="503" y="239"/>
                  </a:lnTo>
                  <a:lnTo>
                    <a:pt x="503" y="242"/>
                  </a:lnTo>
                  <a:lnTo>
                    <a:pt x="501" y="244"/>
                  </a:lnTo>
                  <a:lnTo>
                    <a:pt x="500" y="247"/>
                  </a:lnTo>
                  <a:lnTo>
                    <a:pt x="497" y="250"/>
                  </a:lnTo>
                  <a:lnTo>
                    <a:pt x="497" y="252"/>
                  </a:lnTo>
                  <a:lnTo>
                    <a:pt x="497" y="257"/>
                  </a:lnTo>
                  <a:lnTo>
                    <a:pt x="497" y="259"/>
                  </a:lnTo>
                  <a:lnTo>
                    <a:pt x="498" y="260"/>
                  </a:lnTo>
                  <a:lnTo>
                    <a:pt x="500" y="262"/>
                  </a:lnTo>
                  <a:lnTo>
                    <a:pt x="501" y="264"/>
                  </a:lnTo>
                  <a:lnTo>
                    <a:pt x="503" y="265"/>
                  </a:lnTo>
                  <a:lnTo>
                    <a:pt x="501" y="269"/>
                  </a:lnTo>
                  <a:lnTo>
                    <a:pt x="500" y="275"/>
                  </a:lnTo>
                  <a:lnTo>
                    <a:pt x="498" y="280"/>
                  </a:lnTo>
                  <a:lnTo>
                    <a:pt x="497" y="285"/>
                  </a:lnTo>
                  <a:lnTo>
                    <a:pt x="492" y="290"/>
                  </a:lnTo>
                  <a:lnTo>
                    <a:pt x="487" y="293"/>
                  </a:lnTo>
                  <a:lnTo>
                    <a:pt x="483" y="300"/>
                  </a:lnTo>
                  <a:lnTo>
                    <a:pt x="480" y="306"/>
                  </a:lnTo>
                  <a:lnTo>
                    <a:pt x="475" y="315"/>
                  </a:lnTo>
                  <a:lnTo>
                    <a:pt x="469" y="331"/>
                  </a:lnTo>
                  <a:lnTo>
                    <a:pt x="462" y="349"/>
                  </a:lnTo>
                  <a:lnTo>
                    <a:pt x="459" y="354"/>
                  </a:lnTo>
                  <a:lnTo>
                    <a:pt x="455" y="358"/>
                  </a:lnTo>
                  <a:lnTo>
                    <a:pt x="450" y="359"/>
                  </a:lnTo>
                  <a:lnTo>
                    <a:pt x="449" y="361"/>
                  </a:lnTo>
                  <a:lnTo>
                    <a:pt x="445" y="361"/>
                  </a:lnTo>
                  <a:lnTo>
                    <a:pt x="445" y="361"/>
                  </a:lnTo>
                  <a:lnTo>
                    <a:pt x="444" y="362"/>
                  </a:lnTo>
                  <a:lnTo>
                    <a:pt x="442" y="364"/>
                  </a:lnTo>
                  <a:lnTo>
                    <a:pt x="440" y="367"/>
                  </a:lnTo>
                  <a:lnTo>
                    <a:pt x="436" y="371"/>
                  </a:lnTo>
                  <a:lnTo>
                    <a:pt x="431" y="372"/>
                  </a:lnTo>
                  <a:lnTo>
                    <a:pt x="426" y="377"/>
                  </a:lnTo>
                  <a:lnTo>
                    <a:pt x="422" y="379"/>
                  </a:lnTo>
                  <a:lnTo>
                    <a:pt x="419" y="379"/>
                  </a:lnTo>
                  <a:lnTo>
                    <a:pt x="416" y="381"/>
                  </a:lnTo>
                  <a:lnTo>
                    <a:pt x="414" y="381"/>
                  </a:lnTo>
                  <a:lnTo>
                    <a:pt x="412" y="381"/>
                  </a:lnTo>
                  <a:lnTo>
                    <a:pt x="412" y="381"/>
                  </a:lnTo>
                  <a:lnTo>
                    <a:pt x="409" y="382"/>
                  </a:lnTo>
                  <a:lnTo>
                    <a:pt x="407" y="384"/>
                  </a:lnTo>
                  <a:lnTo>
                    <a:pt x="406" y="384"/>
                  </a:lnTo>
                  <a:lnTo>
                    <a:pt x="404" y="384"/>
                  </a:lnTo>
                  <a:lnTo>
                    <a:pt x="399" y="386"/>
                  </a:lnTo>
                  <a:lnTo>
                    <a:pt x="398" y="386"/>
                  </a:lnTo>
                  <a:lnTo>
                    <a:pt x="396" y="387"/>
                  </a:lnTo>
                  <a:lnTo>
                    <a:pt x="393" y="390"/>
                  </a:lnTo>
                  <a:lnTo>
                    <a:pt x="389" y="394"/>
                  </a:lnTo>
                  <a:lnTo>
                    <a:pt x="386" y="397"/>
                  </a:lnTo>
                  <a:lnTo>
                    <a:pt x="384" y="402"/>
                  </a:lnTo>
                  <a:lnTo>
                    <a:pt x="383" y="418"/>
                  </a:lnTo>
                  <a:lnTo>
                    <a:pt x="383" y="432"/>
                  </a:lnTo>
                  <a:lnTo>
                    <a:pt x="383" y="438"/>
                  </a:lnTo>
                  <a:lnTo>
                    <a:pt x="384" y="443"/>
                  </a:lnTo>
                  <a:lnTo>
                    <a:pt x="384" y="447"/>
                  </a:lnTo>
                  <a:lnTo>
                    <a:pt x="384" y="447"/>
                  </a:lnTo>
                  <a:lnTo>
                    <a:pt x="384" y="448"/>
                  </a:lnTo>
                  <a:lnTo>
                    <a:pt x="386" y="450"/>
                  </a:lnTo>
                  <a:lnTo>
                    <a:pt x="386" y="451"/>
                  </a:lnTo>
                  <a:lnTo>
                    <a:pt x="388" y="456"/>
                  </a:lnTo>
                  <a:lnTo>
                    <a:pt x="386" y="461"/>
                  </a:lnTo>
                  <a:lnTo>
                    <a:pt x="384" y="465"/>
                  </a:lnTo>
                  <a:lnTo>
                    <a:pt x="384" y="466"/>
                  </a:lnTo>
                  <a:lnTo>
                    <a:pt x="384" y="468"/>
                  </a:lnTo>
                  <a:lnTo>
                    <a:pt x="383" y="470"/>
                  </a:lnTo>
                  <a:lnTo>
                    <a:pt x="383" y="471"/>
                  </a:lnTo>
                  <a:lnTo>
                    <a:pt x="381" y="476"/>
                  </a:lnTo>
                  <a:lnTo>
                    <a:pt x="381" y="499"/>
                  </a:lnTo>
                  <a:lnTo>
                    <a:pt x="381" y="521"/>
                  </a:lnTo>
                  <a:lnTo>
                    <a:pt x="381" y="526"/>
                  </a:lnTo>
                  <a:lnTo>
                    <a:pt x="379" y="532"/>
                  </a:lnTo>
                  <a:lnTo>
                    <a:pt x="379" y="537"/>
                  </a:lnTo>
                  <a:lnTo>
                    <a:pt x="378" y="540"/>
                  </a:lnTo>
                  <a:lnTo>
                    <a:pt x="378" y="542"/>
                  </a:lnTo>
                  <a:lnTo>
                    <a:pt x="378" y="547"/>
                  </a:lnTo>
                  <a:lnTo>
                    <a:pt x="378" y="552"/>
                  </a:lnTo>
                  <a:lnTo>
                    <a:pt x="376" y="559"/>
                  </a:lnTo>
                  <a:lnTo>
                    <a:pt x="375" y="564"/>
                  </a:lnTo>
                  <a:lnTo>
                    <a:pt x="371" y="570"/>
                  </a:lnTo>
                  <a:lnTo>
                    <a:pt x="370" y="575"/>
                  </a:lnTo>
                  <a:lnTo>
                    <a:pt x="370" y="578"/>
                  </a:lnTo>
                  <a:lnTo>
                    <a:pt x="370" y="582"/>
                  </a:lnTo>
                  <a:lnTo>
                    <a:pt x="373" y="590"/>
                  </a:lnTo>
                  <a:lnTo>
                    <a:pt x="373" y="601"/>
                  </a:lnTo>
                  <a:lnTo>
                    <a:pt x="373" y="613"/>
                  </a:lnTo>
                  <a:lnTo>
                    <a:pt x="370" y="621"/>
                  </a:lnTo>
                  <a:lnTo>
                    <a:pt x="365" y="629"/>
                  </a:lnTo>
                  <a:lnTo>
                    <a:pt x="360" y="636"/>
                  </a:lnTo>
                  <a:lnTo>
                    <a:pt x="355" y="639"/>
                  </a:lnTo>
                  <a:lnTo>
                    <a:pt x="351" y="641"/>
                  </a:lnTo>
                  <a:lnTo>
                    <a:pt x="348" y="639"/>
                  </a:lnTo>
                  <a:lnTo>
                    <a:pt x="345" y="638"/>
                  </a:lnTo>
                  <a:lnTo>
                    <a:pt x="342" y="634"/>
                  </a:lnTo>
                  <a:lnTo>
                    <a:pt x="338" y="629"/>
                  </a:lnTo>
                  <a:lnTo>
                    <a:pt x="335" y="624"/>
                  </a:lnTo>
                  <a:lnTo>
                    <a:pt x="333" y="618"/>
                  </a:lnTo>
                  <a:lnTo>
                    <a:pt x="330" y="610"/>
                  </a:lnTo>
                  <a:lnTo>
                    <a:pt x="328" y="605"/>
                  </a:lnTo>
                  <a:lnTo>
                    <a:pt x="328" y="601"/>
                  </a:lnTo>
                  <a:lnTo>
                    <a:pt x="328" y="598"/>
                  </a:lnTo>
                  <a:lnTo>
                    <a:pt x="327" y="595"/>
                  </a:lnTo>
                  <a:lnTo>
                    <a:pt x="327" y="593"/>
                  </a:lnTo>
                  <a:lnTo>
                    <a:pt x="328" y="590"/>
                  </a:lnTo>
                  <a:lnTo>
                    <a:pt x="327" y="580"/>
                  </a:lnTo>
                  <a:lnTo>
                    <a:pt x="325" y="568"/>
                  </a:lnTo>
                  <a:lnTo>
                    <a:pt x="323" y="555"/>
                  </a:lnTo>
                  <a:lnTo>
                    <a:pt x="322" y="545"/>
                  </a:lnTo>
                  <a:lnTo>
                    <a:pt x="322" y="536"/>
                  </a:lnTo>
                  <a:lnTo>
                    <a:pt x="318" y="527"/>
                  </a:lnTo>
                  <a:lnTo>
                    <a:pt x="317" y="521"/>
                  </a:lnTo>
                  <a:lnTo>
                    <a:pt x="317" y="511"/>
                  </a:lnTo>
                  <a:lnTo>
                    <a:pt x="320" y="503"/>
                  </a:lnTo>
                  <a:lnTo>
                    <a:pt x="322" y="498"/>
                  </a:lnTo>
                  <a:lnTo>
                    <a:pt x="323" y="493"/>
                  </a:lnTo>
                  <a:lnTo>
                    <a:pt x="323" y="489"/>
                  </a:lnTo>
                  <a:lnTo>
                    <a:pt x="322" y="484"/>
                  </a:lnTo>
                  <a:lnTo>
                    <a:pt x="322" y="481"/>
                  </a:lnTo>
                  <a:lnTo>
                    <a:pt x="320" y="478"/>
                  </a:lnTo>
                  <a:lnTo>
                    <a:pt x="318" y="475"/>
                  </a:lnTo>
                  <a:lnTo>
                    <a:pt x="318" y="471"/>
                  </a:lnTo>
                  <a:lnTo>
                    <a:pt x="318" y="468"/>
                  </a:lnTo>
                  <a:lnTo>
                    <a:pt x="318" y="463"/>
                  </a:lnTo>
                  <a:lnTo>
                    <a:pt x="320" y="448"/>
                  </a:lnTo>
                  <a:lnTo>
                    <a:pt x="322" y="433"/>
                  </a:lnTo>
                  <a:lnTo>
                    <a:pt x="322" y="423"/>
                  </a:lnTo>
                  <a:lnTo>
                    <a:pt x="323" y="420"/>
                  </a:lnTo>
                  <a:lnTo>
                    <a:pt x="323" y="418"/>
                  </a:lnTo>
                  <a:lnTo>
                    <a:pt x="325" y="415"/>
                  </a:lnTo>
                  <a:lnTo>
                    <a:pt x="325" y="415"/>
                  </a:lnTo>
                  <a:lnTo>
                    <a:pt x="325" y="412"/>
                  </a:lnTo>
                  <a:lnTo>
                    <a:pt x="325" y="402"/>
                  </a:lnTo>
                  <a:lnTo>
                    <a:pt x="323" y="389"/>
                  </a:lnTo>
                  <a:lnTo>
                    <a:pt x="323" y="377"/>
                  </a:lnTo>
                  <a:lnTo>
                    <a:pt x="323" y="369"/>
                  </a:lnTo>
                  <a:lnTo>
                    <a:pt x="320" y="358"/>
                  </a:lnTo>
                  <a:lnTo>
                    <a:pt x="313" y="348"/>
                  </a:lnTo>
                  <a:lnTo>
                    <a:pt x="307" y="338"/>
                  </a:lnTo>
                  <a:lnTo>
                    <a:pt x="304" y="333"/>
                  </a:lnTo>
                  <a:lnTo>
                    <a:pt x="300" y="331"/>
                  </a:lnTo>
                  <a:lnTo>
                    <a:pt x="295" y="330"/>
                  </a:lnTo>
                  <a:lnTo>
                    <a:pt x="292" y="330"/>
                  </a:lnTo>
                  <a:lnTo>
                    <a:pt x="287" y="330"/>
                  </a:lnTo>
                  <a:lnTo>
                    <a:pt x="285" y="330"/>
                  </a:lnTo>
                  <a:lnTo>
                    <a:pt x="282" y="330"/>
                  </a:lnTo>
                  <a:lnTo>
                    <a:pt x="279" y="330"/>
                  </a:lnTo>
                  <a:lnTo>
                    <a:pt x="277" y="328"/>
                  </a:lnTo>
                  <a:lnTo>
                    <a:pt x="276" y="326"/>
                  </a:lnTo>
                  <a:lnTo>
                    <a:pt x="276" y="325"/>
                  </a:lnTo>
                  <a:lnTo>
                    <a:pt x="276" y="321"/>
                  </a:lnTo>
                  <a:lnTo>
                    <a:pt x="276" y="320"/>
                  </a:lnTo>
                  <a:lnTo>
                    <a:pt x="276" y="318"/>
                  </a:lnTo>
                  <a:lnTo>
                    <a:pt x="274" y="315"/>
                  </a:lnTo>
                  <a:lnTo>
                    <a:pt x="272" y="311"/>
                  </a:lnTo>
                  <a:lnTo>
                    <a:pt x="272" y="308"/>
                  </a:lnTo>
                  <a:lnTo>
                    <a:pt x="271" y="306"/>
                  </a:lnTo>
                  <a:lnTo>
                    <a:pt x="269" y="305"/>
                  </a:lnTo>
                  <a:lnTo>
                    <a:pt x="267" y="303"/>
                  </a:lnTo>
                  <a:lnTo>
                    <a:pt x="264" y="301"/>
                  </a:lnTo>
                  <a:lnTo>
                    <a:pt x="264" y="298"/>
                  </a:lnTo>
                  <a:lnTo>
                    <a:pt x="262" y="297"/>
                  </a:lnTo>
                  <a:lnTo>
                    <a:pt x="262" y="293"/>
                  </a:lnTo>
                  <a:lnTo>
                    <a:pt x="259" y="292"/>
                  </a:lnTo>
                  <a:lnTo>
                    <a:pt x="257" y="290"/>
                  </a:lnTo>
                  <a:lnTo>
                    <a:pt x="252" y="292"/>
                  </a:lnTo>
                  <a:lnTo>
                    <a:pt x="251" y="293"/>
                  </a:lnTo>
                  <a:lnTo>
                    <a:pt x="249" y="295"/>
                  </a:lnTo>
                  <a:lnTo>
                    <a:pt x="248" y="298"/>
                  </a:lnTo>
                  <a:lnTo>
                    <a:pt x="248" y="301"/>
                  </a:lnTo>
                  <a:lnTo>
                    <a:pt x="246" y="305"/>
                  </a:lnTo>
                  <a:lnTo>
                    <a:pt x="244" y="308"/>
                  </a:lnTo>
                  <a:lnTo>
                    <a:pt x="241" y="313"/>
                  </a:lnTo>
                  <a:lnTo>
                    <a:pt x="238" y="315"/>
                  </a:lnTo>
                  <a:lnTo>
                    <a:pt x="234" y="318"/>
                  </a:lnTo>
                  <a:lnTo>
                    <a:pt x="233" y="320"/>
                  </a:lnTo>
                  <a:lnTo>
                    <a:pt x="229" y="323"/>
                  </a:lnTo>
                  <a:lnTo>
                    <a:pt x="224" y="333"/>
                  </a:lnTo>
                  <a:lnTo>
                    <a:pt x="218" y="343"/>
                  </a:lnTo>
                  <a:lnTo>
                    <a:pt x="208" y="353"/>
                  </a:lnTo>
                  <a:lnTo>
                    <a:pt x="201" y="356"/>
                  </a:lnTo>
                  <a:lnTo>
                    <a:pt x="196" y="361"/>
                  </a:lnTo>
                  <a:lnTo>
                    <a:pt x="193" y="366"/>
                  </a:lnTo>
                  <a:lnTo>
                    <a:pt x="188" y="369"/>
                  </a:lnTo>
                  <a:lnTo>
                    <a:pt x="185" y="372"/>
                  </a:lnTo>
                  <a:lnTo>
                    <a:pt x="180" y="377"/>
                  </a:lnTo>
                  <a:lnTo>
                    <a:pt x="177" y="382"/>
                  </a:lnTo>
                  <a:lnTo>
                    <a:pt x="175" y="387"/>
                  </a:lnTo>
                  <a:lnTo>
                    <a:pt x="172" y="392"/>
                  </a:lnTo>
                  <a:lnTo>
                    <a:pt x="168" y="397"/>
                  </a:lnTo>
                  <a:lnTo>
                    <a:pt x="165" y="402"/>
                  </a:lnTo>
                  <a:lnTo>
                    <a:pt x="160" y="405"/>
                  </a:lnTo>
                  <a:lnTo>
                    <a:pt x="157" y="410"/>
                  </a:lnTo>
                  <a:lnTo>
                    <a:pt x="155" y="414"/>
                  </a:lnTo>
                  <a:lnTo>
                    <a:pt x="154" y="418"/>
                  </a:lnTo>
                  <a:lnTo>
                    <a:pt x="150" y="422"/>
                  </a:lnTo>
                  <a:lnTo>
                    <a:pt x="147" y="427"/>
                  </a:lnTo>
                  <a:lnTo>
                    <a:pt x="144" y="432"/>
                  </a:lnTo>
                  <a:lnTo>
                    <a:pt x="139" y="433"/>
                  </a:lnTo>
                  <a:lnTo>
                    <a:pt x="135" y="435"/>
                  </a:lnTo>
                  <a:lnTo>
                    <a:pt x="124" y="440"/>
                  </a:lnTo>
                  <a:lnTo>
                    <a:pt x="114" y="445"/>
                  </a:lnTo>
                  <a:lnTo>
                    <a:pt x="104" y="451"/>
                  </a:lnTo>
                  <a:lnTo>
                    <a:pt x="104" y="453"/>
                  </a:lnTo>
                  <a:lnTo>
                    <a:pt x="102" y="455"/>
                  </a:lnTo>
                  <a:lnTo>
                    <a:pt x="93" y="470"/>
                  </a:lnTo>
                  <a:lnTo>
                    <a:pt x="86" y="486"/>
                  </a:lnTo>
                  <a:lnTo>
                    <a:pt x="84" y="489"/>
                  </a:lnTo>
                  <a:lnTo>
                    <a:pt x="81" y="491"/>
                  </a:lnTo>
                  <a:lnTo>
                    <a:pt x="79" y="491"/>
                  </a:lnTo>
                  <a:lnTo>
                    <a:pt x="78" y="491"/>
                  </a:lnTo>
                  <a:lnTo>
                    <a:pt x="76" y="493"/>
                  </a:lnTo>
                  <a:lnTo>
                    <a:pt x="73" y="494"/>
                  </a:lnTo>
                  <a:lnTo>
                    <a:pt x="71" y="498"/>
                  </a:lnTo>
                  <a:lnTo>
                    <a:pt x="69" y="499"/>
                  </a:lnTo>
                  <a:lnTo>
                    <a:pt x="68" y="501"/>
                  </a:lnTo>
                  <a:lnTo>
                    <a:pt x="64" y="503"/>
                  </a:lnTo>
                  <a:lnTo>
                    <a:pt x="63" y="506"/>
                  </a:lnTo>
                  <a:lnTo>
                    <a:pt x="61" y="507"/>
                  </a:lnTo>
                  <a:lnTo>
                    <a:pt x="60" y="509"/>
                  </a:lnTo>
                  <a:lnTo>
                    <a:pt x="60" y="509"/>
                  </a:lnTo>
                  <a:lnTo>
                    <a:pt x="58" y="509"/>
                  </a:lnTo>
                  <a:lnTo>
                    <a:pt x="56" y="509"/>
                  </a:lnTo>
                  <a:lnTo>
                    <a:pt x="55" y="507"/>
                  </a:lnTo>
                  <a:lnTo>
                    <a:pt x="53" y="506"/>
                  </a:lnTo>
                  <a:lnTo>
                    <a:pt x="48" y="504"/>
                  </a:lnTo>
                  <a:lnTo>
                    <a:pt x="43" y="503"/>
                  </a:lnTo>
                  <a:lnTo>
                    <a:pt x="40" y="503"/>
                  </a:lnTo>
                  <a:lnTo>
                    <a:pt x="38" y="501"/>
                  </a:lnTo>
                  <a:lnTo>
                    <a:pt x="36" y="499"/>
                  </a:lnTo>
                  <a:lnTo>
                    <a:pt x="33" y="496"/>
                  </a:lnTo>
                  <a:lnTo>
                    <a:pt x="32" y="493"/>
                  </a:lnTo>
                  <a:lnTo>
                    <a:pt x="28" y="489"/>
                  </a:lnTo>
                  <a:lnTo>
                    <a:pt x="27" y="486"/>
                  </a:lnTo>
                  <a:lnTo>
                    <a:pt x="25" y="484"/>
                  </a:lnTo>
                  <a:lnTo>
                    <a:pt x="22" y="481"/>
                  </a:lnTo>
                  <a:lnTo>
                    <a:pt x="20" y="478"/>
                  </a:lnTo>
                  <a:lnTo>
                    <a:pt x="17" y="475"/>
                  </a:lnTo>
                  <a:lnTo>
                    <a:pt x="17" y="475"/>
                  </a:lnTo>
                  <a:lnTo>
                    <a:pt x="15" y="473"/>
                  </a:lnTo>
                  <a:lnTo>
                    <a:pt x="15" y="471"/>
                  </a:lnTo>
                  <a:lnTo>
                    <a:pt x="13" y="470"/>
                  </a:lnTo>
                  <a:lnTo>
                    <a:pt x="13" y="468"/>
                  </a:lnTo>
                  <a:lnTo>
                    <a:pt x="13" y="465"/>
                  </a:lnTo>
                  <a:lnTo>
                    <a:pt x="13" y="463"/>
                  </a:lnTo>
                  <a:lnTo>
                    <a:pt x="12" y="461"/>
                  </a:lnTo>
                  <a:lnTo>
                    <a:pt x="12" y="458"/>
                  </a:lnTo>
                  <a:lnTo>
                    <a:pt x="10" y="455"/>
                  </a:lnTo>
                  <a:lnTo>
                    <a:pt x="8" y="451"/>
                  </a:lnTo>
                  <a:lnTo>
                    <a:pt x="7" y="450"/>
                  </a:lnTo>
                  <a:lnTo>
                    <a:pt x="7" y="447"/>
                  </a:lnTo>
                  <a:lnTo>
                    <a:pt x="5" y="443"/>
                  </a:lnTo>
                  <a:lnTo>
                    <a:pt x="3" y="440"/>
                  </a:lnTo>
                  <a:lnTo>
                    <a:pt x="3" y="437"/>
                  </a:lnTo>
                  <a:lnTo>
                    <a:pt x="2" y="435"/>
                  </a:lnTo>
                  <a:lnTo>
                    <a:pt x="2" y="433"/>
                  </a:lnTo>
                  <a:lnTo>
                    <a:pt x="2" y="430"/>
                  </a:lnTo>
                  <a:lnTo>
                    <a:pt x="2" y="427"/>
                  </a:lnTo>
                  <a:lnTo>
                    <a:pt x="2" y="423"/>
                  </a:lnTo>
                  <a:lnTo>
                    <a:pt x="2" y="422"/>
                  </a:lnTo>
                  <a:lnTo>
                    <a:pt x="3" y="418"/>
                  </a:lnTo>
                  <a:lnTo>
                    <a:pt x="3" y="415"/>
                  </a:lnTo>
                  <a:lnTo>
                    <a:pt x="5" y="414"/>
                  </a:lnTo>
                  <a:lnTo>
                    <a:pt x="3" y="410"/>
                  </a:lnTo>
                  <a:lnTo>
                    <a:pt x="3" y="410"/>
                  </a:lnTo>
                  <a:lnTo>
                    <a:pt x="2" y="409"/>
                  </a:lnTo>
                  <a:lnTo>
                    <a:pt x="2" y="407"/>
                  </a:lnTo>
                  <a:lnTo>
                    <a:pt x="0" y="405"/>
                  </a:lnTo>
                  <a:lnTo>
                    <a:pt x="0" y="404"/>
                  </a:lnTo>
                  <a:lnTo>
                    <a:pt x="0" y="404"/>
                  </a:lnTo>
                  <a:lnTo>
                    <a:pt x="0" y="402"/>
                  </a:lnTo>
                  <a:lnTo>
                    <a:pt x="2" y="402"/>
                  </a:lnTo>
                  <a:lnTo>
                    <a:pt x="3" y="400"/>
                  </a:lnTo>
                  <a:lnTo>
                    <a:pt x="5" y="397"/>
                  </a:lnTo>
                  <a:lnTo>
                    <a:pt x="7" y="392"/>
                  </a:lnTo>
                  <a:lnTo>
                    <a:pt x="8" y="389"/>
                  </a:lnTo>
                  <a:lnTo>
                    <a:pt x="10" y="386"/>
                  </a:lnTo>
                  <a:lnTo>
                    <a:pt x="12" y="381"/>
                  </a:lnTo>
                  <a:lnTo>
                    <a:pt x="13" y="377"/>
                  </a:lnTo>
                  <a:lnTo>
                    <a:pt x="13" y="372"/>
                  </a:lnTo>
                  <a:lnTo>
                    <a:pt x="13" y="372"/>
                  </a:lnTo>
                  <a:lnTo>
                    <a:pt x="13" y="371"/>
                  </a:lnTo>
                  <a:lnTo>
                    <a:pt x="13" y="369"/>
                  </a:lnTo>
                  <a:lnTo>
                    <a:pt x="13" y="367"/>
                  </a:lnTo>
                  <a:lnTo>
                    <a:pt x="13" y="367"/>
                  </a:lnTo>
                  <a:lnTo>
                    <a:pt x="13" y="367"/>
                  </a:lnTo>
                  <a:lnTo>
                    <a:pt x="15" y="366"/>
                  </a:lnTo>
                  <a:lnTo>
                    <a:pt x="15" y="364"/>
                  </a:lnTo>
                  <a:lnTo>
                    <a:pt x="15" y="361"/>
                  </a:lnTo>
                  <a:lnTo>
                    <a:pt x="15" y="359"/>
                  </a:lnTo>
                  <a:lnTo>
                    <a:pt x="13" y="356"/>
                  </a:lnTo>
                  <a:lnTo>
                    <a:pt x="13" y="356"/>
                  </a:lnTo>
                  <a:lnTo>
                    <a:pt x="13" y="354"/>
                  </a:lnTo>
                  <a:lnTo>
                    <a:pt x="13" y="353"/>
                  </a:lnTo>
                  <a:lnTo>
                    <a:pt x="15" y="351"/>
                  </a:lnTo>
                  <a:lnTo>
                    <a:pt x="15" y="351"/>
                  </a:lnTo>
                  <a:lnTo>
                    <a:pt x="17" y="349"/>
                  </a:lnTo>
                  <a:lnTo>
                    <a:pt x="17" y="348"/>
                  </a:lnTo>
                  <a:lnTo>
                    <a:pt x="17" y="344"/>
                  </a:lnTo>
                  <a:lnTo>
                    <a:pt x="17" y="339"/>
                  </a:lnTo>
                  <a:lnTo>
                    <a:pt x="17" y="331"/>
                  </a:lnTo>
                  <a:lnTo>
                    <a:pt x="17" y="323"/>
                  </a:lnTo>
                  <a:lnTo>
                    <a:pt x="17" y="318"/>
                  </a:lnTo>
                  <a:lnTo>
                    <a:pt x="17" y="318"/>
                  </a:lnTo>
                  <a:lnTo>
                    <a:pt x="18" y="316"/>
                  </a:lnTo>
                  <a:lnTo>
                    <a:pt x="18" y="315"/>
                  </a:lnTo>
                  <a:lnTo>
                    <a:pt x="20" y="315"/>
                  </a:lnTo>
                  <a:lnTo>
                    <a:pt x="20" y="311"/>
                  </a:lnTo>
                  <a:lnTo>
                    <a:pt x="18" y="308"/>
                  </a:lnTo>
                  <a:lnTo>
                    <a:pt x="18" y="305"/>
                  </a:lnTo>
                  <a:lnTo>
                    <a:pt x="18" y="300"/>
                  </a:lnTo>
                  <a:lnTo>
                    <a:pt x="18" y="297"/>
                  </a:lnTo>
                  <a:lnTo>
                    <a:pt x="18" y="293"/>
                  </a:lnTo>
                  <a:lnTo>
                    <a:pt x="18" y="288"/>
                  </a:lnTo>
                  <a:lnTo>
                    <a:pt x="20" y="283"/>
                  </a:lnTo>
                  <a:lnTo>
                    <a:pt x="22" y="277"/>
                  </a:lnTo>
                  <a:lnTo>
                    <a:pt x="23" y="272"/>
                  </a:lnTo>
                  <a:lnTo>
                    <a:pt x="25" y="269"/>
                  </a:lnTo>
                  <a:lnTo>
                    <a:pt x="27" y="267"/>
                  </a:lnTo>
                  <a:lnTo>
                    <a:pt x="28" y="267"/>
                  </a:lnTo>
                  <a:lnTo>
                    <a:pt x="27" y="262"/>
                  </a:lnTo>
                  <a:lnTo>
                    <a:pt x="27" y="254"/>
                  </a:lnTo>
                  <a:lnTo>
                    <a:pt x="27" y="241"/>
                  </a:lnTo>
                  <a:lnTo>
                    <a:pt x="28" y="224"/>
                  </a:lnTo>
                  <a:lnTo>
                    <a:pt x="28" y="208"/>
                  </a:lnTo>
                  <a:lnTo>
                    <a:pt x="30" y="199"/>
                  </a:lnTo>
                  <a:lnTo>
                    <a:pt x="30" y="198"/>
                  </a:lnTo>
                  <a:lnTo>
                    <a:pt x="30" y="194"/>
                  </a:lnTo>
                  <a:lnTo>
                    <a:pt x="28" y="186"/>
                  </a:lnTo>
                  <a:lnTo>
                    <a:pt x="28" y="171"/>
                  </a:lnTo>
                  <a:lnTo>
                    <a:pt x="32" y="152"/>
                  </a:lnTo>
                  <a:lnTo>
                    <a:pt x="32" y="152"/>
                  </a:lnTo>
                  <a:lnTo>
                    <a:pt x="30" y="150"/>
                  </a:lnTo>
                  <a:lnTo>
                    <a:pt x="30" y="148"/>
                  </a:lnTo>
                  <a:lnTo>
                    <a:pt x="30" y="145"/>
                  </a:lnTo>
                  <a:lnTo>
                    <a:pt x="32" y="140"/>
                  </a:lnTo>
                  <a:lnTo>
                    <a:pt x="32" y="132"/>
                  </a:lnTo>
                  <a:lnTo>
                    <a:pt x="30" y="120"/>
                  </a:lnTo>
                  <a:lnTo>
                    <a:pt x="27" y="105"/>
                  </a:lnTo>
                  <a:lnTo>
                    <a:pt x="23" y="94"/>
                  </a:lnTo>
                  <a:lnTo>
                    <a:pt x="22" y="84"/>
                  </a:lnTo>
                  <a:lnTo>
                    <a:pt x="20" y="82"/>
                  </a:lnTo>
                  <a:lnTo>
                    <a:pt x="18" y="81"/>
                  </a:lnTo>
                  <a:lnTo>
                    <a:pt x="17" y="79"/>
                  </a:lnTo>
                  <a:lnTo>
                    <a:pt x="15" y="79"/>
                  </a:lnTo>
                  <a:lnTo>
                    <a:pt x="13" y="76"/>
                  </a:lnTo>
                  <a:lnTo>
                    <a:pt x="13" y="74"/>
                  </a:lnTo>
                  <a:lnTo>
                    <a:pt x="15" y="67"/>
                  </a:lnTo>
                  <a:lnTo>
                    <a:pt x="18" y="64"/>
                  </a:lnTo>
                  <a:lnTo>
                    <a:pt x="23" y="61"/>
                  </a:lnTo>
                  <a:lnTo>
                    <a:pt x="27" y="58"/>
                  </a:lnTo>
                  <a:lnTo>
                    <a:pt x="30" y="58"/>
                  </a:lnTo>
                  <a:lnTo>
                    <a:pt x="33" y="58"/>
                  </a:lnTo>
                  <a:lnTo>
                    <a:pt x="38" y="59"/>
                  </a:lnTo>
                  <a:lnTo>
                    <a:pt x="43" y="63"/>
                  </a:lnTo>
                  <a:lnTo>
                    <a:pt x="50" y="67"/>
                  </a:lnTo>
                  <a:lnTo>
                    <a:pt x="56" y="69"/>
                  </a:lnTo>
                  <a:lnTo>
                    <a:pt x="63" y="72"/>
                  </a:lnTo>
                  <a:lnTo>
                    <a:pt x="66" y="74"/>
                  </a:lnTo>
                  <a:lnTo>
                    <a:pt x="68" y="76"/>
                  </a:lnTo>
                  <a:lnTo>
                    <a:pt x="69" y="77"/>
                  </a:lnTo>
                  <a:lnTo>
                    <a:pt x="69" y="77"/>
                  </a:lnTo>
                  <a:lnTo>
                    <a:pt x="71" y="79"/>
                  </a:lnTo>
                  <a:lnTo>
                    <a:pt x="73" y="82"/>
                  </a:lnTo>
                  <a:lnTo>
                    <a:pt x="76" y="84"/>
                  </a:lnTo>
                  <a:lnTo>
                    <a:pt x="78" y="87"/>
                  </a:lnTo>
                  <a:lnTo>
                    <a:pt x="79" y="89"/>
                  </a:lnTo>
                  <a:lnTo>
                    <a:pt x="83" y="91"/>
                  </a:lnTo>
                  <a:lnTo>
                    <a:pt x="83" y="92"/>
                  </a:lnTo>
                  <a:lnTo>
                    <a:pt x="83" y="94"/>
                  </a:lnTo>
                  <a:lnTo>
                    <a:pt x="83" y="94"/>
                  </a:lnTo>
                  <a:lnTo>
                    <a:pt x="84" y="95"/>
                  </a:lnTo>
                  <a:lnTo>
                    <a:pt x="84" y="97"/>
                  </a:lnTo>
                  <a:lnTo>
                    <a:pt x="86" y="99"/>
                  </a:lnTo>
                  <a:lnTo>
                    <a:pt x="88" y="99"/>
                  </a:lnTo>
                  <a:lnTo>
                    <a:pt x="89" y="100"/>
                  </a:lnTo>
                  <a:lnTo>
                    <a:pt x="89" y="102"/>
                  </a:lnTo>
                  <a:lnTo>
                    <a:pt x="91" y="105"/>
                  </a:lnTo>
                  <a:lnTo>
                    <a:pt x="93" y="109"/>
                  </a:lnTo>
                  <a:lnTo>
                    <a:pt x="94" y="110"/>
                  </a:lnTo>
                  <a:lnTo>
                    <a:pt x="97" y="112"/>
                  </a:lnTo>
                  <a:lnTo>
                    <a:pt x="101" y="115"/>
                  </a:lnTo>
                  <a:lnTo>
                    <a:pt x="101" y="117"/>
                  </a:lnTo>
                  <a:lnTo>
                    <a:pt x="102" y="117"/>
                  </a:lnTo>
                  <a:lnTo>
                    <a:pt x="106" y="119"/>
                  </a:lnTo>
                  <a:lnTo>
                    <a:pt x="107" y="120"/>
                  </a:lnTo>
                  <a:lnTo>
                    <a:pt x="109" y="120"/>
                  </a:lnTo>
                  <a:lnTo>
                    <a:pt x="111" y="122"/>
                  </a:lnTo>
                  <a:lnTo>
                    <a:pt x="112" y="122"/>
                  </a:lnTo>
                  <a:lnTo>
                    <a:pt x="114" y="122"/>
                  </a:lnTo>
                  <a:lnTo>
                    <a:pt x="117" y="124"/>
                  </a:lnTo>
                  <a:lnTo>
                    <a:pt x="117" y="122"/>
                  </a:lnTo>
                  <a:lnTo>
                    <a:pt x="121" y="120"/>
                  </a:lnTo>
                  <a:lnTo>
                    <a:pt x="122" y="119"/>
                  </a:lnTo>
                  <a:lnTo>
                    <a:pt x="124" y="117"/>
                  </a:lnTo>
                  <a:lnTo>
                    <a:pt x="126" y="115"/>
                  </a:lnTo>
                  <a:lnTo>
                    <a:pt x="126" y="112"/>
                  </a:lnTo>
                  <a:lnTo>
                    <a:pt x="126" y="109"/>
                  </a:lnTo>
                  <a:lnTo>
                    <a:pt x="126" y="105"/>
                  </a:lnTo>
                  <a:lnTo>
                    <a:pt x="124" y="102"/>
                  </a:lnTo>
                  <a:lnTo>
                    <a:pt x="124" y="99"/>
                  </a:lnTo>
                  <a:lnTo>
                    <a:pt x="127" y="94"/>
                  </a:lnTo>
                  <a:lnTo>
                    <a:pt x="127" y="94"/>
                  </a:lnTo>
                  <a:lnTo>
                    <a:pt x="127" y="91"/>
                  </a:lnTo>
                  <a:lnTo>
                    <a:pt x="127" y="87"/>
                  </a:lnTo>
                  <a:lnTo>
                    <a:pt x="127" y="86"/>
                  </a:lnTo>
                  <a:lnTo>
                    <a:pt x="129" y="82"/>
                  </a:lnTo>
                  <a:lnTo>
                    <a:pt x="130" y="81"/>
                  </a:lnTo>
                  <a:lnTo>
                    <a:pt x="130" y="79"/>
                  </a:lnTo>
                  <a:lnTo>
                    <a:pt x="132" y="79"/>
                  </a:lnTo>
                  <a:lnTo>
                    <a:pt x="132" y="77"/>
                  </a:lnTo>
                  <a:lnTo>
                    <a:pt x="132" y="74"/>
                  </a:lnTo>
                  <a:lnTo>
                    <a:pt x="132" y="71"/>
                  </a:lnTo>
                  <a:lnTo>
                    <a:pt x="132" y="67"/>
                  </a:lnTo>
                  <a:lnTo>
                    <a:pt x="132" y="66"/>
                  </a:lnTo>
                  <a:lnTo>
                    <a:pt x="130" y="64"/>
                  </a:lnTo>
                  <a:lnTo>
                    <a:pt x="129" y="63"/>
                  </a:lnTo>
                  <a:lnTo>
                    <a:pt x="127" y="61"/>
                  </a:lnTo>
                  <a:lnTo>
                    <a:pt x="124" y="59"/>
                  </a:lnTo>
                  <a:lnTo>
                    <a:pt x="121" y="58"/>
                  </a:lnTo>
                  <a:lnTo>
                    <a:pt x="117" y="54"/>
                  </a:lnTo>
                  <a:lnTo>
                    <a:pt x="114" y="53"/>
                  </a:lnTo>
                  <a:lnTo>
                    <a:pt x="112" y="51"/>
                  </a:lnTo>
                  <a:lnTo>
                    <a:pt x="107" y="53"/>
                  </a:lnTo>
                  <a:lnTo>
                    <a:pt x="102" y="53"/>
                  </a:lnTo>
                  <a:lnTo>
                    <a:pt x="101" y="53"/>
                  </a:lnTo>
                  <a:lnTo>
                    <a:pt x="97" y="54"/>
                  </a:lnTo>
                  <a:lnTo>
                    <a:pt x="97" y="54"/>
                  </a:lnTo>
                  <a:lnTo>
                    <a:pt x="96" y="53"/>
                  </a:lnTo>
                  <a:lnTo>
                    <a:pt x="93" y="53"/>
                  </a:lnTo>
                  <a:lnTo>
                    <a:pt x="88" y="53"/>
                  </a:lnTo>
                  <a:lnTo>
                    <a:pt x="84" y="53"/>
                  </a:lnTo>
                  <a:lnTo>
                    <a:pt x="81" y="51"/>
                  </a:lnTo>
                  <a:lnTo>
                    <a:pt x="79" y="49"/>
                  </a:lnTo>
                  <a:lnTo>
                    <a:pt x="78" y="46"/>
                  </a:lnTo>
                  <a:lnTo>
                    <a:pt x="78" y="43"/>
                  </a:lnTo>
                  <a:lnTo>
                    <a:pt x="79" y="41"/>
                  </a:lnTo>
                  <a:lnTo>
                    <a:pt x="81" y="39"/>
                  </a:lnTo>
                  <a:lnTo>
                    <a:pt x="84" y="38"/>
                  </a:lnTo>
                  <a:lnTo>
                    <a:pt x="88" y="35"/>
                  </a:lnTo>
                  <a:lnTo>
                    <a:pt x="91" y="35"/>
                  </a:lnTo>
                  <a:lnTo>
                    <a:pt x="94" y="35"/>
                  </a:lnTo>
                  <a:lnTo>
                    <a:pt x="97" y="33"/>
                  </a:lnTo>
                  <a:lnTo>
                    <a:pt x="99" y="31"/>
                  </a:lnTo>
                  <a:lnTo>
                    <a:pt x="101" y="30"/>
                  </a:lnTo>
                  <a:lnTo>
                    <a:pt x="102" y="30"/>
                  </a:lnTo>
                  <a:lnTo>
                    <a:pt x="104" y="28"/>
                  </a:lnTo>
                  <a:lnTo>
                    <a:pt x="104" y="28"/>
                  </a:lnTo>
                  <a:lnTo>
                    <a:pt x="106" y="28"/>
                  </a:lnTo>
                  <a:lnTo>
                    <a:pt x="106" y="26"/>
                  </a:lnTo>
                  <a:lnTo>
                    <a:pt x="107" y="23"/>
                  </a:lnTo>
                  <a:lnTo>
                    <a:pt x="109" y="21"/>
                  </a:lnTo>
                  <a:lnTo>
                    <a:pt x="111" y="20"/>
                  </a:lnTo>
                  <a:lnTo>
                    <a:pt x="111" y="16"/>
                  </a:lnTo>
                  <a:lnTo>
                    <a:pt x="112" y="15"/>
                  </a:lnTo>
                  <a:lnTo>
                    <a:pt x="114" y="13"/>
                  </a:lnTo>
                  <a:lnTo>
                    <a:pt x="116" y="11"/>
                  </a:lnTo>
                  <a:lnTo>
                    <a:pt x="119" y="11"/>
                  </a:lnTo>
                  <a:lnTo>
                    <a:pt x="124" y="11"/>
                  </a:lnTo>
                  <a:lnTo>
                    <a:pt x="127" y="11"/>
                  </a:lnTo>
                  <a:lnTo>
                    <a:pt x="130" y="11"/>
                  </a:lnTo>
                  <a:lnTo>
                    <a:pt x="137" y="11"/>
                  </a:lnTo>
                  <a:lnTo>
                    <a:pt x="137" y="11"/>
                  </a:lnTo>
                  <a:lnTo>
                    <a:pt x="139" y="10"/>
                  </a:lnTo>
                  <a:lnTo>
                    <a:pt x="140" y="10"/>
                  </a:lnTo>
                  <a:lnTo>
                    <a:pt x="142" y="8"/>
                  </a:lnTo>
                  <a:lnTo>
                    <a:pt x="145" y="8"/>
                  </a:lnTo>
                  <a:lnTo>
                    <a:pt x="149" y="8"/>
                  </a:lnTo>
                  <a:lnTo>
                    <a:pt x="154" y="8"/>
                  </a:lnTo>
                  <a:lnTo>
                    <a:pt x="160" y="8"/>
                  </a:lnTo>
                  <a:lnTo>
                    <a:pt x="163" y="8"/>
                  </a:lnTo>
                  <a:lnTo>
                    <a:pt x="167" y="10"/>
                  </a:lnTo>
                  <a:lnTo>
                    <a:pt x="170" y="10"/>
                  </a:lnTo>
                  <a:lnTo>
                    <a:pt x="172" y="10"/>
                  </a:lnTo>
                  <a:lnTo>
                    <a:pt x="172" y="10"/>
                  </a:lnTo>
                  <a:lnTo>
                    <a:pt x="172" y="8"/>
                  </a:lnTo>
                  <a:lnTo>
                    <a:pt x="172" y="8"/>
                  </a:lnTo>
                  <a:lnTo>
                    <a:pt x="172" y="7"/>
                  </a:lnTo>
                  <a:lnTo>
                    <a:pt x="173" y="5"/>
                  </a:lnTo>
                  <a:lnTo>
                    <a:pt x="175" y="3"/>
                  </a:lnTo>
                  <a:lnTo>
                    <a:pt x="177" y="3"/>
                  </a:lnTo>
                  <a:lnTo>
                    <a:pt x="182" y="3"/>
                  </a:lnTo>
                  <a:lnTo>
                    <a:pt x="188" y="3"/>
                  </a:lnTo>
                  <a:lnTo>
                    <a:pt x="193" y="3"/>
                  </a:lnTo>
                  <a:lnTo>
                    <a:pt x="196" y="3"/>
                  </a:lnTo>
                  <a:lnTo>
                    <a:pt x="200" y="5"/>
                  </a:lnTo>
                  <a:lnTo>
                    <a:pt x="201" y="5"/>
                  </a:lnTo>
                  <a:lnTo>
                    <a:pt x="203" y="5"/>
                  </a:lnTo>
                  <a:lnTo>
                    <a:pt x="205" y="3"/>
                  </a:lnTo>
                  <a:lnTo>
                    <a:pt x="206" y="2"/>
                  </a:lnTo>
                  <a:lnTo>
                    <a:pt x="208" y="2"/>
                  </a:lnTo>
                  <a:lnTo>
                    <a:pt x="210" y="2"/>
                  </a:lnTo>
                  <a:lnTo>
                    <a:pt x="211" y="3"/>
                  </a:lnTo>
                  <a:lnTo>
                    <a:pt x="211" y="3"/>
                  </a:lnTo>
                  <a:lnTo>
                    <a:pt x="211" y="3"/>
                  </a:lnTo>
                  <a:lnTo>
                    <a:pt x="215" y="5"/>
                  </a:lnTo>
                  <a:lnTo>
                    <a:pt x="216" y="7"/>
                  </a:lnTo>
                  <a:lnTo>
                    <a:pt x="218" y="8"/>
                  </a:lnTo>
                  <a:lnTo>
                    <a:pt x="219" y="11"/>
                  </a:lnTo>
                  <a:lnTo>
                    <a:pt x="221" y="13"/>
                  </a:lnTo>
                  <a:lnTo>
                    <a:pt x="223" y="15"/>
                  </a:lnTo>
                  <a:lnTo>
                    <a:pt x="224" y="16"/>
                  </a:lnTo>
                  <a:lnTo>
                    <a:pt x="224" y="16"/>
                  </a:lnTo>
                  <a:lnTo>
                    <a:pt x="226" y="20"/>
                  </a:lnTo>
                  <a:lnTo>
                    <a:pt x="228" y="21"/>
                  </a:lnTo>
                  <a:lnTo>
                    <a:pt x="228" y="23"/>
                  </a:lnTo>
                  <a:lnTo>
                    <a:pt x="229" y="25"/>
                  </a:lnTo>
                  <a:lnTo>
                    <a:pt x="231" y="26"/>
                  </a:lnTo>
                  <a:lnTo>
                    <a:pt x="233" y="28"/>
                  </a:lnTo>
                  <a:lnTo>
                    <a:pt x="233" y="30"/>
                  </a:lnTo>
                  <a:lnTo>
                    <a:pt x="233" y="33"/>
                  </a:lnTo>
                  <a:lnTo>
                    <a:pt x="233" y="35"/>
                  </a:lnTo>
                  <a:lnTo>
                    <a:pt x="233" y="35"/>
                  </a:lnTo>
                  <a:lnTo>
                    <a:pt x="231" y="38"/>
                  </a:lnTo>
                  <a:lnTo>
                    <a:pt x="229" y="39"/>
                  </a:lnTo>
                  <a:lnTo>
                    <a:pt x="229" y="41"/>
                  </a:lnTo>
                  <a:lnTo>
                    <a:pt x="229" y="44"/>
                  </a:lnTo>
                  <a:lnTo>
                    <a:pt x="229" y="48"/>
                  </a:lnTo>
                  <a:lnTo>
                    <a:pt x="228" y="51"/>
                  </a:lnTo>
                  <a:lnTo>
                    <a:pt x="226" y="53"/>
                  </a:lnTo>
                  <a:lnTo>
                    <a:pt x="223" y="56"/>
                  </a:lnTo>
                  <a:lnTo>
                    <a:pt x="219" y="61"/>
                  </a:lnTo>
                  <a:lnTo>
                    <a:pt x="215" y="64"/>
                  </a:lnTo>
                  <a:lnTo>
                    <a:pt x="210" y="66"/>
                  </a:lnTo>
                  <a:lnTo>
                    <a:pt x="206" y="69"/>
                  </a:lnTo>
                  <a:lnTo>
                    <a:pt x="201" y="71"/>
                  </a:lnTo>
                  <a:lnTo>
                    <a:pt x="200" y="72"/>
                  </a:lnTo>
                  <a:lnTo>
                    <a:pt x="198" y="72"/>
                  </a:lnTo>
                  <a:lnTo>
                    <a:pt x="196" y="74"/>
                  </a:lnTo>
                  <a:lnTo>
                    <a:pt x="196" y="74"/>
                  </a:lnTo>
                  <a:lnTo>
                    <a:pt x="196" y="74"/>
                  </a:lnTo>
                  <a:lnTo>
                    <a:pt x="195" y="76"/>
                  </a:lnTo>
                  <a:lnTo>
                    <a:pt x="193" y="79"/>
                  </a:lnTo>
                  <a:lnTo>
                    <a:pt x="191" y="82"/>
                  </a:lnTo>
                  <a:lnTo>
                    <a:pt x="188" y="86"/>
                  </a:lnTo>
                  <a:lnTo>
                    <a:pt x="187" y="89"/>
                  </a:lnTo>
                  <a:lnTo>
                    <a:pt x="185" y="91"/>
                  </a:lnTo>
                  <a:lnTo>
                    <a:pt x="185" y="92"/>
                  </a:lnTo>
                  <a:lnTo>
                    <a:pt x="185" y="95"/>
                  </a:lnTo>
                  <a:lnTo>
                    <a:pt x="185" y="97"/>
                  </a:lnTo>
                  <a:lnTo>
                    <a:pt x="185" y="99"/>
                  </a:lnTo>
                  <a:lnTo>
                    <a:pt x="187" y="100"/>
                  </a:lnTo>
                  <a:lnTo>
                    <a:pt x="190" y="104"/>
                  </a:lnTo>
                  <a:lnTo>
                    <a:pt x="191" y="104"/>
                  </a:lnTo>
                  <a:lnTo>
                    <a:pt x="193" y="104"/>
                  </a:lnTo>
                  <a:lnTo>
                    <a:pt x="196" y="104"/>
                  </a:lnTo>
                  <a:lnTo>
                    <a:pt x="200" y="104"/>
                  </a:lnTo>
                  <a:lnTo>
                    <a:pt x="201" y="102"/>
                  </a:lnTo>
                  <a:lnTo>
                    <a:pt x="203" y="99"/>
                  </a:lnTo>
                  <a:lnTo>
                    <a:pt x="205" y="97"/>
                  </a:lnTo>
                  <a:lnTo>
                    <a:pt x="206" y="95"/>
                  </a:lnTo>
                  <a:lnTo>
                    <a:pt x="208" y="95"/>
                  </a:lnTo>
                  <a:lnTo>
                    <a:pt x="208" y="97"/>
                  </a:lnTo>
                  <a:lnTo>
                    <a:pt x="210" y="99"/>
                  </a:lnTo>
                  <a:lnTo>
                    <a:pt x="210" y="102"/>
                  </a:lnTo>
                  <a:lnTo>
                    <a:pt x="210" y="105"/>
                  </a:lnTo>
                  <a:lnTo>
                    <a:pt x="211" y="109"/>
                  </a:lnTo>
                  <a:lnTo>
                    <a:pt x="213" y="112"/>
                  </a:lnTo>
                  <a:lnTo>
                    <a:pt x="215" y="114"/>
                  </a:lnTo>
                  <a:lnTo>
                    <a:pt x="215" y="115"/>
                  </a:lnTo>
                  <a:lnTo>
                    <a:pt x="215" y="117"/>
                  </a:lnTo>
                  <a:lnTo>
                    <a:pt x="215" y="119"/>
                  </a:lnTo>
                  <a:lnTo>
                    <a:pt x="215" y="122"/>
                  </a:lnTo>
                  <a:lnTo>
                    <a:pt x="213" y="124"/>
                  </a:lnTo>
                  <a:lnTo>
                    <a:pt x="211" y="127"/>
                  </a:lnTo>
                  <a:lnTo>
                    <a:pt x="211" y="128"/>
                  </a:lnTo>
                  <a:lnTo>
                    <a:pt x="210" y="130"/>
                  </a:lnTo>
                  <a:lnTo>
                    <a:pt x="210" y="132"/>
                  </a:lnTo>
                  <a:lnTo>
                    <a:pt x="210" y="132"/>
                  </a:lnTo>
                  <a:lnTo>
                    <a:pt x="210" y="132"/>
                  </a:lnTo>
                  <a:lnTo>
                    <a:pt x="210" y="132"/>
                  </a:lnTo>
                  <a:lnTo>
                    <a:pt x="210" y="133"/>
                  </a:lnTo>
                  <a:lnTo>
                    <a:pt x="208" y="135"/>
                  </a:lnTo>
                  <a:lnTo>
                    <a:pt x="205" y="140"/>
                  </a:lnTo>
                  <a:lnTo>
                    <a:pt x="203" y="143"/>
                  </a:lnTo>
                  <a:lnTo>
                    <a:pt x="200" y="145"/>
                  </a:lnTo>
                  <a:lnTo>
                    <a:pt x="196" y="148"/>
                  </a:lnTo>
                  <a:lnTo>
                    <a:pt x="188" y="155"/>
                  </a:lnTo>
                  <a:lnTo>
                    <a:pt x="178" y="163"/>
                  </a:lnTo>
                  <a:lnTo>
                    <a:pt x="168" y="171"/>
                  </a:lnTo>
                  <a:lnTo>
                    <a:pt x="165" y="175"/>
                  </a:lnTo>
                  <a:lnTo>
                    <a:pt x="162" y="178"/>
                  </a:lnTo>
                  <a:lnTo>
                    <a:pt x="157" y="181"/>
                  </a:lnTo>
                  <a:lnTo>
                    <a:pt x="154" y="184"/>
                  </a:lnTo>
                  <a:lnTo>
                    <a:pt x="152" y="186"/>
                  </a:lnTo>
                  <a:lnTo>
                    <a:pt x="149" y="188"/>
                  </a:lnTo>
                  <a:lnTo>
                    <a:pt x="149" y="189"/>
                  </a:lnTo>
                  <a:lnTo>
                    <a:pt x="149" y="189"/>
                  </a:lnTo>
                  <a:lnTo>
                    <a:pt x="147" y="193"/>
                  </a:lnTo>
                  <a:lnTo>
                    <a:pt x="147" y="196"/>
                  </a:lnTo>
                  <a:lnTo>
                    <a:pt x="144" y="199"/>
                  </a:lnTo>
                  <a:lnTo>
                    <a:pt x="142" y="203"/>
                  </a:lnTo>
                  <a:lnTo>
                    <a:pt x="139" y="206"/>
                  </a:lnTo>
                  <a:lnTo>
                    <a:pt x="134" y="208"/>
                  </a:lnTo>
                  <a:lnTo>
                    <a:pt x="129" y="212"/>
                  </a:lnTo>
                  <a:lnTo>
                    <a:pt x="124" y="216"/>
                  </a:lnTo>
                  <a:lnTo>
                    <a:pt x="119" y="219"/>
                  </a:lnTo>
                  <a:lnTo>
                    <a:pt x="116" y="222"/>
                  </a:lnTo>
                  <a:lnTo>
                    <a:pt x="116" y="227"/>
                  </a:lnTo>
                  <a:lnTo>
                    <a:pt x="116" y="231"/>
                  </a:lnTo>
                  <a:lnTo>
                    <a:pt x="119" y="232"/>
                  </a:lnTo>
                  <a:lnTo>
                    <a:pt x="122" y="234"/>
                  </a:lnTo>
                  <a:lnTo>
                    <a:pt x="126" y="234"/>
                  </a:lnTo>
                  <a:lnTo>
                    <a:pt x="130" y="232"/>
                  </a:lnTo>
                  <a:lnTo>
                    <a:pt x="135" y="229"/>
                  </a:lnTo>
                  <a:lnTo>
                    <a:pt x="139" y="227"/>
                  </a:lnTo>
                  <a:lnTo>
                    <a:pt x="142" y="224"/>
                  </a:lnTo>
                  <a:lnTo>
                    <a:pt x="150" y="217"/>
                  </a:lnTo>
                  <a:lnTo>
                    <a:pt x="162" y="211"/>
                  </a:lnTo>
                  <a:lnTo>
                    <a:pt x="168" y="208"/>
                  </a:lnTo>
                  <a:lnTo>
                    <a:pt x="177" y="206"/>
                  </a:lnTo>
                  <a:lnTo>
                    <a:pt x="188" y="204"/>
                  </a:lnTo>
                  <a:lnTo>
                    <a:pt x="200" y="204"/>
                  </a:lnTo>
                  <a:lnTo>
                    <a:pt x="208" y="206"/>
                  </a:lnTo>
                  <a:lnTo>
                    <a:pt x="210" y="206"/>
                  </a:lnTo>
                  <a:lnTo>
                    <a:pt x="210" y="208"/>
                  </a:lnTo>
                  <a:lnTo>
                    <a:pt x="210" y="209"/>
                  </a:lnTo>
                  <a:lnTo>
                    <a:pt x="210" y="212"/>
                  </a:lnTo>
                  <a:lnTo>
                    <a:pt x="211" y="212"/>
                  </a:lnTo>
                  <a:lnTo>
                    <a:pt x="213" y="214"/>
                  </a:lnTo>
                  <a:lnTo>
                    <a:pt x="215" y="214"/>
                  </a:lnTo>
                  <a:lnTo>
                    <a:pt x="216" y="212"/>
                  </a:lnTo>
                  <a:lnTo>
                    <a:pt x="218" y="212"/>
                  </a:lnTo>
                  <a:lnTo>
                    <a:pt x="218" y="212"/>
                  </a:lnTo>
                  <a:lnTo>
                    <a:pt x="219" y="212"/>
                  </a:lnTo>
                  <a:lnTo>
                    <a:pt x="219" y="214"/>
                  </a:lnTo>
                  <a:lnTo>
                    <a:pt x="219" y="216"/>
                  </a:lnTo>
                  <a:lnTo>
                    <a:pt x="221" y="217"/>
                  </a:lnTo>
                  <a:lnTo>
                    <a:pt x="223" y="217"/>
                  </a:lnTo>
                  <a:lnTo>
                    <a:pt x="224" y="217"/>
                  </a:lnTo>
                  <a:lnTo>
                    <a:pt x="228" y="217"/>
                  </a:lnTo>
                  <a:lnTo>
                    <a:pt x="228" y="217"/>
                  </a:lnTo>
                  <a:lnTo>
                    <a:pt x="229" y="217"/>
                  </a:lnTo>
                  <a:lnTo>
                    <a:pt x="231" y="217"/>
                  </a:lnTo>
                  <a:lnTo>
                    <a:pt x="233" y="217"/>
                  </a:lnTo>
                  <a:lnTo>
                    <a:pt x="233" y="216"/>
                  </a:lnTo>
                  <a:lnTo>
                    <a:pt x="234" y="214"/>
                  </a:lnTo>
                  <a:lnTo>
                    <a:pt x="234" y="212"/>
                  </a:lnTo>
                  <a:lnTo>
                    <a:pt x="236" y="211"/>
                  </a:lnTo>
                  <a:lnTo>
                    <a:pt x="238" y="209"/>
                  </a:lnTo>
                  <a:lnTo>
                    <a:pt x="239" y="206"/>
                  </a:lnTo>
                  <a:lnTo>
                    <a:pt x="238" y="203"/>
                  </a:lnTo>
                  <a:lnTo>
                    <a:pt x="238" y="201"/>
                  </a:lnTo>
                  <a:lnTo>
                    <a:pt x="238" y="199"/>
                  </a:lnTo>
                  <a:lnTo>
                    <a:pt x="236" y="199"/>
                  </a:lnTo>
                  <a:lnTo>
                    <a:pt x="236" y="198"/>
                  </a:lnTo>
                  <a:lnTo>
                    <a:pt x="234" y="196"/>
                  </a:lnTo>
                  <a:lnTo>
                    <a:pt x="233" y="194"/>
                  </a:lnTo>
                  <a:lnTo>
                    <a:pt x="233" y="194"/>
                  </a:lnTo>
                  <a:lnTo>
                    <a:pt x="233" y="193"/>
                  </a:lnTo>
                  <a:lnTo>
                    <a:pt x="233" y="191"/>
                  </a:lnTo>
                  <a:lnTo>
                    <a:pt x="233" y="188"/>
                  </a:lnTo>
                  <a:lnTo>
                    <a:pt x="234" y="186"/>
                  </a:lnTo>
                  <a:lnTo>
                    <a:pt x="234" y="184"/>
                  </a:lnTo>
                  <a:lnTo>
                    <a:pt x="234" y="183"/>
                  </a:lnTo>
                  <a:lnTo>
                    <a:pt x="234" y="180"/>
                  </a:lnTo>
                  <a:lnTo>
                    <a:pt x="236" y="176"/>
                  </a:lnTo>
                  <a:lnTo>
                    <a:pt x="236" y="175"/>
                  </a:lnTo>
                  <a:lnTo>
                    <a:pt x="238" y="165"/>
                  </a:lnTo>
                  <a:lnTo>
                    <a:pt x="238" y="163"/>
                  </a:lnTo>
                  <a:lnTo>
                    <a:pt x="238" y="161"/>
                  </a:lnTo>
                  <a:lnTo>
                    <a:pt x="238" y="158"/>
                  </a:lnTo>
                  <a:lnTo>
                    <a:pt x="239" y="155"/>
                  </a:lnTo>
                  <a:lnTo>
                    <a:pt x="241" y="153"/>
                  </a:lnTo>
                  <a:lnTo>
                    <a:pt x="243" y="152"/>
                  </a:lnTo>
                  <a:lnTo>
                    <a:pt x="243" y="152"/>
                  </a:lnTo>
                  <a:lnTo>
                    <a:pt x="243" y="150"/>
                  </a:lnTo>
                  <a:lnTo>
                    <a:pt x="241" y="148"/>
                  </a:lnTo>
                  <a:lnTo>
                    <a:pt x="241" y="145"/>
                  </a:lnTo>
                  <a:lnTo>
                    <a:pt x="241" y="142"/>
                  </a:lnTo>
                  <a:lnTo>
                    <a:pt x="241" y="140"/>
                  </a:lnTo>
                  <a:lnTo>
                    <a:pt x="243" y="137"/>
                  </a:lnTo>
                  <a:lnTo>
                    <a:pt x="244" y="135"/>
                  </a:lnTo>
                  <a:lnTo>
                    <a:pt x="244" y="135"/>
                  </a:lnTo>
                  <a:lnTo>
                    <a:pt x="244" y="133"/>
                  </a:lnTo>
                  <a:lnTo>
                    <a:pt x="246" y="133"/>
                  </a:lnTo>
                  <a:lnTo>
                    <a:pt x="248" y="133"/>
                  </a:lnTo>
                  <a:lnTo>
                    <a:pt x="249" y="133"/>
                  </a:lnTo>
                  <a:lnTo>
                    <a:pt x="251" y="133"/>
                  </a:lnTo>
                  <a:lnTo>
                    <a:pt x="252" y="132"/>
                  </a:lnTo>
                  <a:lnTo>
                    <a:pt x="254" y="128"/>
                  </a:lnTo>
                  <a:lnTo>
                    <a:pt x="256" y="127"/>
                  </a:lnTo>
                  <a:lnTo>
                    <a:pt x="256" y="124"/>
                  </a:lnTo>
                  <a:lnTo>
                    <a:pt x="257" y="122"/>
                  </a:lnTo>
                  <a:lnTo>
                    <a:pt x="259" y="120"/>
                  </a:lnTo>
                  <a:lnTo>
                    <a:pt x="261" y="119"/>
                  </a:lnTo>
                  <a:lnTo>
                    <a:pt x="264" y="115"/>
                  </a:lnTo>
                  <a:lnTo>
                    <a:pt x="266" y="114"/>
                  </a:lnTo>
                  <a:lnTo>
                    <a:pt x="267" y="112"/>
                  </a:lnTo>
                  <a:lnTo>
                    <a:pt x="267" y="109"/>
                  </a:lnTo>
                  <a:lnTo>
                    <a:pt x="269" y="107"/>
                  </a:lnTo>
                  <a:lnTo>
                    <a:pt x="271" y="105"/>
                  </a:lnTo>
                  <a:lnTo>
                    <a:pt x="272" y="104"/>
                  </a:lnTo>
                  <a:lnTo>
                    <a:pt x="274" y="102"/>
                  </a:lnTo>
                  <a:lnTo>
                    <a:pt x="276" y="102"/>
                  </a:lnTo>
                  <a:lnTo>
                    <a:pt x="277" y="100"/>
                  </a:lnTo>
                  <a:lnTo>
                    <a:pt x="277" y="100"/>
                  </a:lnTo>
                  <a:lnTo>
                    <a:pt x="279" y="99"/>
                  </a:lnTo>
                  <a:lnTo>
                    <a:pt x="281" y="99"/>
                  </a:lnTo>
                  <a:lnTo>
                    <a:pt x="282" y="95"/>
                  </a:lnTo>
                  <a:lnTo>
                    <a:pt x="285" y="94"/>
                  </a:lnTo>
                  <a:lnTo>
                    <a:pt x="287" y="92"/>
                  </a:lnTo>
                  <a:lnTo>
                    <a:pt x="287" y="91"/>
                  </a:lnTo>
                  <a:lnTo>
                    <a:pt x="287" y="89"/>
                  </a:lnTo>
                  <a:lnTo>
                    <a:pt x="290" y="87"/>
                  </a:lnTo>
                  <a:lnTo>
                    <a:pt x="292" y="86"/>
                  </a:lnTo>
                  <a:lnTo>
                    <a:pt x="292" y="84"/>
                  </a:lnTo>
                  <a:lnTo>
                    <a:pt x="294" y="82"/>
                  </a:lnTo>
                  <a:lnTo>
                    <a:pt x="294" y="82"/>
                  </a:lnTo>
                  <a:lnTo>
                    <a:pt x="295" y="81"/>
                  </a:lnTo>
                  <a:lnTo>
                    <a:pt x="297" y="79"/>
                  </a:lnTo>
                  <a:lnTo>
                    <a:pt x="299" y="77"/>
                  </a:lnTo>
                  <a:lnTo>
                    <a:pt x="300" y="77"/>
                  </a:lnTo>
                  <a:lnTo>
                    <a:pt x="302" y="77"/>
                  </a:lnTo>
                  <a:lnTo>
                    <a:pt x="304" y="77"/>
                  </a:lnTo>
                  <a:lnTo>
                    <a:pt x="305" y="76"/>
                  </a:lnTo>
                  <a:lnTo>
                    <a:pt x="305" y="76"/>
                  </a:lnTo>
                  <a:lnTo>
                    <a:pt x="307" y="74"/>
                  </a:lnTo>
                  <a:lnTo>
                    <a:pt x="309" y="71"/>
                  </a:lnTo>
                  <a:lnTo>
                    <a:pt x="310" y="71"/>
                  </a:lnTo>
                  <a:lnTo>
                    <a:pt x="312" y="69"/>
                  </a:lnTo>
                  <a:lnTo>
                    <a:pt x="312" y="69"/>
                  </a:lnTo>
                  <a:lnTo>
                    <a:pt x="313" y="67"/>
                  </a:lnTo>
                  <a:lnTo>
                    <a:pt x="338" y="51"/>
                  </a:lnTo>
                  <a:lnTo>
                    <a:pt x="363" y="36"/>
                  </a:lnTo>
                  <a:lnTo>
                    <a:pt x="386" y="25"/>
                  </a:lnTo>
                  <a:lnTo>
                    <a:pt x="403" y="18"/>
                  </a:lnTo>
                  <a:lnTo>
                    <a:pt x="406" y="16"/>
                  </a:lnTo>
                  <a:lnTo>
                    <a:pt x="409" y="16"/>
                  </a:lnTo>
                  <a:lnTo>
                    <a:pt x="412" y="16"/>
                  </a:lnTo>
                  <a:lnTo>
                    <a:pt x="414" y="16"/>
                  </a:lnTo>
                  <a:lnTo>
                    <a:pt x="416" y="15"/>
                  </a:lnTo>
                  <a:lnTo>
                    <a:pt x="416" y="13"/>
                  </a:lnTo>
                  <a:lnTo>
                    <a:pt x="416" y="11"/>
                  </a:lnTo>
                  <a:lnTo>
                    <a:pt x="417" y="11"/>
                  </a:lnTo>
                  <a:lnTo>
                    <a:pt x="424" y="8"/>
                  </a:lnTo>
                  <a:lnTo>
                    <a:pt x="429" y="7"/>
                  </a:lnTo>
                  <a:lnTo>
                    <a:pt x="432" y="7"/>
                  </a:lnTo>
                  <a:lnTo>
                    <a:pt x="432" y="7"/>
                  </a:lnTo>
                  <a:lnTo>
                    <a:pt x="434" y="7"/>
                  </a:lnTo>
                  <a:lnTo>
                    <a:pt x="436" y="5"/>
                  </a:lnTo>
                  <a:lnTo>
                    <a:pt x="439" y="5"/>
                  </a:lnTo>
                  <a:lnTo>
                    <a:pt x="440" y="3"/>
                  </a:lnTo>
                  <a:lnTo>
                    <a:pt x="442" y="3"/>
                  </a:lnTo>
                  <a:lnTo>
                    <a:pt x="445" y="3"/>
                  </a:lnTo>
                  <a:lnTo>
                    <a:pt x="449" y="2"/>
                  </a:lnTo>
                  <a:lnTo>
                    <a:pt x="454" y="2"/>
                  </a:lnTo>
                  <a:lnTo>
                    <a:pt x="457" y="0"/>
                  </a:lnTo>
                  <a:lnTo>
                    <a:pt x="462"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5" name="Freeform 54"/>
            <p:cNvSpPr>
              <a:spLocks noEditPoints="1"/>
            </p:cNvSpPr>
            <p:nvPr/>
          </p:nvSpPr>
          <p:spPr bwMode="auto">
            <a:xfrm>
              <a:off x="5576888" y="2911476"/>
              <a:ext cx="785813" cy="808038"/>
            </a:xfrm>
            <a:custGeom>
              <a:avLst/>
              <a:gdLst>
                <a:gd name="T0" fmla="*/ 411 w 495"/>
                <a:gd name="T1" fmla="*/ 76 h 509"/>
                <a:gd name="T2" fmla="*/ 418 w 495"/>
                <a:gd name="T3" fmla="*/ 112 h 509"/>
                <a:gd name="T4" fmla="*/ 405 w 495"/>
                <a:gd name="T5" fmla="*/ 150 h 509"/>
                <a:gd name="T6" fmla="*/ 400 w 495"/>
                <a:gd name="T7" fmla="*/ 174 h 509"/>
                <a:gd name="T8" fmla="*/ 390 w 495"/>
                <a:gd name="T9" fmla="*/ 212 h 509"/>
                <a:gd name="T10" fmla="*/ 353 w 495"/>
                <a:gd name="T11" fmla="*/ 242 h 509"/>
                <a:gd name="T12" fmla="*/ 342 w 495"/>
                <a:gd name="T13" fmla="*/ 270 h 509"/>
                <a:gd name="T14" fmla="*/ 350 w 495"/>
                <a:gd name="T15" fmla="*/ 288 h 509"/>
                <a:gd name="T16" fmla="*/ 373 w 495"/>
                <a:gd name="T17" fmla="*/ 288 h 509"/>
                <a:gd name="T18" fmla="*/ 409 w 495"/>
                <a:gd name="T19" fmla="*/ 288 h 509"/>
                <a:gd name="T20" fmla="*/ 456 w 495"/>
                <a:gd name="T21" fmla="*/ 293 h 509"/>
                <a:gd name="T22" fmla="*/ 484 w 495"/>
                <a:gd name="T23" fmla="*/ 303 h 509"/>
                <a:gd name="T24" fmla="*/ 489 w 495"/>
                <a:gd name="T25" fmla="*/ 331 h 509"/>
                <a:gd name="T26" fmla="*/ 457 w 495"/>
                <a:gd name="T27" fmla="*/ 357 h 509"/>
                <a:gd name="T28" fmla="*/ 429 w 495"/>
                <a:gd name="T29" fmla="*/ 364 h 509"/>
                <a:gd name="T30" fmla="*/ 370 w 495"/>
                <a:gd name="T31" fmla="*/ 367 h 509"/>
                <a:gd name="T32" fmla="*/ 324 w 495"/>
                <a:gd name="T33" fmla="*/ 389 h 509"/>
                <a:gd name="T34" fmla="*/ 241 w 495"/>
                <a:gd name="T35" fmla="*/ 403 h 509"/>
                <a:gd name="T36" fmla="*/ 210 w 495"/>
                <a:gd name="T37" fmla="*/ 408 h 509"/>
                <a:gd name="T38" fmla="*/ 177 w 495"/>
                <a:gd name="T39" fmla="*/ 392 h 509"/>
                <a:gd name="T40" fmla="*/ 152 w 495"/>
                <a:gd name="T41" fmla="*/ 394 h 509"/>
                <a:gd name="T42" fmla="*/ 136 w 495"/>
                <a:gd name="T43" fmla="*/ 407 h 509"/>
                <a:gd name="T44" fmla="*/ 99 w 495"/>
                <a:gd name="T45" fmla="*/ 471 h 509"/>
                <a:gd name="T46" fmla="*/ 80 w 495"/>
                <a:gd name="T47" fmla="*/ 489 h 509"/>
                <a:gd name="T48" fmla="*/ 48 w 495"/>
                <a:gd name="T49" fmla="*/ 509 h 509"/>
                <a:gd name="T50" fmla="*/ 9 w 495"/>
                <a:gd name="T51" fmla="*/ 456 h 509"/>
                <a:gd name="T52" fmla="*/ 2 w 495"/>
                <a:gd name="T53" fmla="*/ 420 h 509"/>
                <a:gd name="T54" fmla="*/ 7 w 495"/>
                <a:gd name="T55" fmla="*/ 377 h 509"/>
                <a:gd name="T56" fmla="*/ 22 w 495"/>
                <a:gd name="T57" fmla="*/ 324 h 509"/>
                <a:gd name="T58" fmla="*/ 14 w 495"/>
                <a:gd name="T59" fmla="*/ 181 h 509"/>
                <a:gd name="T60" fmla="*/ 30 w 495"/>
                <a:gd name="T61" fmla="*/ 176 h 509"/>
                <a:gd name="T62" fmla="*/ 57 w 495"/>
                <a:gd name="T63" fmla="*/ 194 h 509"/>
                <a:gd name="T64" fmla="*/ 85 w 495"/>
                <a:gd name="T65" fmla="*/ 255 h 509"/>
                <a:gd name="T66" fmla="*/ 70 w 495"/>
                <a:gd name="T67" fmla="*/ 306 h 509"/>
                <a:gd name="T68" fmla="*/ 48 w 495"/>
                <a:gd name="T69" fmla="*/ 342 h 509"/>
                <a:gd name="T70" fmla="*/ 42 w 495"/>
                <a:gd name="T71" fmla="*/ 374 h 509"/>
                <a:gd name="T72" fmla="*/ 50 w 495"/>
                <a:gd name="T73" fmla="*/ 399 h 509"/>
                <a:gd name="T74" fmla="*/ 71 w 495"/>
                <a:gd name="T75" fmla="*/ 413 h 509"/>
                <a:gd name="T76" fmla="*/ 123 w 495"/>
                <a:gd name="T77" fmla="*/ 384 h 509"/>
                <a:gd name="T78" fmla="*/ 132 w 495"/>
                <a:gd name="T79" fmla="*/ 362 h 509"/>
                <a:gd name="T80" fmla="*/ 165 w 495"/>
                <a:gd name="T81" fmla="*/ 318 h 509"/>
                <a:gd name="T82" fmla="*/ 184 w 495"/>
                <a:gd name="T83" fmla="*/ 328 h 509"/>
                <a:gd name="T84" fmla="*/ 212 w 495"/>
                <a:gd name="T85" fmla="*/ 324 h 509"/>
                <a:gd name="T86" fmla="*/ 240 w 495"/>
                <a:gd name="T87" fmla="*/ 316 h 509"/>
                <a:gd name="T88" fmla="*/ 273 w 495"/>
                <a:gd name="T89" fmla="*/ 305 h 509"/>
                <a:gd name="T90" fmla="*/ 282 w 495"/>
                <a:gd name="T91" fmla="*/ 277 h 509"/>
                <a:gd name="T92" fmla="*/ 319 w 495"/>
                <a:gd name="T93" fmla="*/ 211 h 509"/>
                <a:gd name="T94" fmla="*/ 332 w 495"/>
                <a:gd name="T95" fmla="*/ 189 h 509"/>
                <a:gd name="T96" fmla="*/ 339 w 495"/>
                <a:gd name="T97" fmla="*/ 158 h 509"/>
                <a:gd name="T98" fmla="*/ 291 w 495"/>
                <a:gd name="T99" fmla="*/ 169 h 509"/>
                <a:gd name="T100" fmla="*/ 226 w 495"/>
                <a:gd name="T101" fmla="*/ 136 h 509"/>
                <a:gd name="T102" fmla="*/ 243 w 495"/>
                <a:gd name="T103" fmla="*/ 117 h 509"/>
                <a:gd name="T104" fmla="*/ 278 w 495"/>
                <a:gd name="T105" fmla="*/ 122 h 509"/>
                <a:gd name="T106" fmla="*/ 378 w 495"/>
                <a:gd name="T107" fmla="*/ 69 h 509"/>
                <a:gd name="T108" fmla="*/ 121 w 495"/>
                <a:gd name="T109" fmla="*/ 6 h 509"/>
                <a:gd name="T110" fmla="*/ 151 w 495"/>
                <a:gd name="T111" fmla="*/ 23 h 509"/>
                <a:gd name="T112" fmla="*/ 185 w 495"/>
                <a:gd name="T113" fmla="*/ 71 h 509"/>
                <a:gd name="T114" fmla="*/ 144 w 495"/>
                <a:gd name="T115" fmla="*/ 115 h 509"/>
                <a:gd name="T116" fmla="*/ 83 w 495"/>
                <a:gd name="T117" fmla="*/ 87 h 509"/>
                <a:gd name="T118" fmla="*/ 108 w 495"/>
                <a:gd name="T119" fmla="*/ 67 h 509"/>
                <a:gd name="T120" fmla="*/ 104 w 495"/>
                <a:gd name="T121" fmla="*/ 36 h 509"/>
                <a:gd name="T122" fmla="*/ 94 w 495"/>
                <a:gd name="T123"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5" h="509">
                  <a:moveTo>
                    <a:pt x="393" y="67"/>
                  </a:moveTo>
                  <a:lnTo>
                    <a:pt x="396" y="69"/>
                  </a:lnTo>
                  <a:lnTo>
                    <a:pt x="400" y="71"/>
                  </a:lnTo>
                  <a:lnTo>
                    <a:pt x="403" y="74"/>
                  </a:lnTo>
                  <a:lnTo>
                    <a:pt x="405" y="76"/>
                  </a:lnTo>
                  <a:lnTo>
                    <a:pt x="405" y="76"/>
                  </a:lnTo>
                  <a:lnTo>
                    <a:pt x="405" y="77"/>
                  </a:lnTo>
                  <a:lnTo>
                    <a:pt x="406" y="77"/>
                  </a:lnTo>
                  <a:lnTo>
                    <a:pt x="408" y="76"/>
                  </a:lnTo>
                  <a:lnTo>
                    <a:pt x="411" y="76"/>
                  </a:lnTo>
                  <a:lnTo>
                    <a:pt x="414" y="77"/>
                  </a:lnTo>
                  <a:lnTo>
                    <a:pt x="418" y="79"/>
                  </a:lnTo>
                  <a:lnTo>
                    <a:pt x="419" y="82"/>
                  </a:lnTo>
                  <a:lnTo>
                    <a:pt x="421" y="85"/>
                  </a:lnTo>
                  <a:lnTo>
                    <a:pt x="421" y="90"/>
                  </a:lnTo>
                  <a:lnTo>
                    <a:pt x="421" y="94"/>
                  </a:lnTo>
                  <a:lnTo>
                    <a:pt x="419" y="97"/>
                  </a:lnTo>
                  <a:lnTo>
                    <a:pt x="419" y="102"/>
                  </a:lnTo>
                  <a:lnTo>
                    <a:pt x="419" y="107"/>
                  </a:lnTo>
                  <a:lnTo>
                    <a:pt x="418" y="112"/>
                  </a:lnTo>
                  <a:lnTo>
                    <a:pt x="416" y="115"/>
                  </a:lnTo>
                  <a:lnTo>
                    <a:pt x="413" y="120"/>
                  </a:lnTo>
                  <a:lnTo>
                    <a:pt x="411" y="123"/>
                  </a:lnTo>
                  <a:lnTo>
                    <a:pt x="411" y="128"/>
                  </a:lnTo>
                  <a:lnTo>
                    <a:pt x="411" y="132"/>
                  </a:lnTo>
                  <a:lnTo>
                    <a:pt x="409" y="135"/>
                  </a:lnTo>
                  <a:lnTo>
                    <a:pt x="409" y="140"/>
                  </a:lnTo>
                  <a:lnTo>
                    <a:pt x="408" y="143"/>
                  </a:lnTo>
                  <a:lnTo>
                    <a:pt x="406" y="146"/>
                  </a:lnTo>
                  <a:lnTo>
                    <a:pt x="405" y="150"/>
                  </a:lnTo>
                  <a:lnTo>
                    <a:pt x="405" y="151"/>
                  </a:lnTo>
                  <a:lnTo>
                    <a:pt x="405" y="155"/>
                  </a:lnTo>
                  <a:lnTo>
                    <a:pt x="405" y="158"/>
                  </a:lnTo>
                  <a:lnTo>
                    <a:pt x="405" y="163"/>
                  </a:lnTo>
                  <a:lnTo>
                    <a:pt x="403" y="166"/>
                  </a:lnTo>
                  <a:lnTo>
                    <a:pt x="401" y="169"/>
                  </a:lnTo>
                  <a:lnTo>
                    <a:pt x="401" y="171"/>
                  </a:lnTo>
                  <a:lnTo>
                    <a:pt x="400" y="171"/>
                  </a:lnTo>
                  <a:lnTo>
                    <a:pt x="400" y="173"/>
                  </a:lnTo>
                  <a:lnTo>
                    <a:pt x="400" y="174"/>
                  </a:lnTo>
                  <a:lnTo>
                    <a:pt x="400" y="178"/>
                  </a:lnTo>
                  <a:lnTo>
                    <a:pt x="398" y="181"/>
                  </a:lnTo>
                  <a:lnTo>
                    <a:pt x="396" y="186"/>
                  </a:lnTo>
                  <a:lnTo>
                    <a:pt x="395" y="191"/>
                  </a:lnTo>
                  <a:lnTo>
                    <a:pt x="393" y="196"/>
                  </a:lnTo>
                  <a:lnTo>
                    <a:pt x="393" y="197"/>
                  </a:lnTo>
                  <a:lnTo>
                    <a:pt x="393" y="201"/>
                  </a:lnTo>
                  <a:lnTo>
                    <a:pt x="391" y="204"/>
                  </a:lnTo>
                  <a:lnTo>
                    <a:pt x="390" y="209"/>
                  </a:lnTo>
                  <a:lnTo>
                    <a:pt x="390" y="212"/>
                  </a:lnTo>
                  <a:lnTo>
                    <a:pt x="388" y="214"/>
                  </a:lnTo>
                  <a:lnTo>
                    <a:pt x="388" y="217"/>
                  </a:lnTo>
                  <a:lnTo>
                    <a:pt x="386" y="219"/>
                  </a:lnTo>
                  <a:lnTo>
                    <a:pt x="381" y="221"/>
                  </a:lnTo>
                  <a:lnTo>
                    <a:pt x="376" y="222"/>
                  </a:lnTo>
                  <a:lnTo>
                    <a:pt x="372" y="225"/>
                  </a:lnTo>
                  <a:lnTo>
                    <a:pt x="367" y="229"/>
                  </a:lnTo>
                  <a:lnTo>
                    <a:pt x="363" y="234"/>
                  </a:lnTo>
                  <a:lnTo>
                    <a:pt x="358" y="239"/>
                  </a:lnTo>
                  <a:lnTo>
                    <a:pt x="353" y="242"/>
                  </a:lnTo>
                  <a:lnTo>
                    <a:pt x="350" y="245"/>
                  </a:lnTo>
                  <a:lnTo>
                    <a:pt x="345" y="249"/>
                  </a:lnTo>
                  <a:lnTo>
                    <a:pt x="343" y="253"/>
                  </a:lnTo>
                  <a:lnTo>
                    <a:pt x="342" y="257"/>
                  </a:lnTo>
                  <a:lnTo>
                    <a:pt x="342" y="258"/>
                  </a:lnTo>
                  <a:lnTo>
                    <a:pt x="343" y="260"/>
                  </a:lnTo>
                  <a:lnTo>
                    <a:pt x="343" y="262"/>
                  </a:lnTo>
                  <a:lnTo>
                    <a:pt x="343" y="263"/>
                  </a:lnTo>
                  <a:lnTo>
                    <a:pt x="343" y="267"/>
                  </a:lnTo>
                  <a:lnTo>
                    <a:pt x="342" y="270"/>
                  </a:lnTo>
                  <a:lnTo>
                    <a:pt x="342" y="272"/>
                  </a:lnTo>
                  <a:lnTo>
                    <a:pt x="340" y="275"/>
                  </a:lnTo>
                  <a:lnTo>
                    <a:pt x="339" y="278"/>
                  </a:lnTo>
                  <a:lnTo>
                    <a:pt x="339" y="282"/>
                  </a:lnTo>
                  <a:lnTo>
                    <a:pt x="340" y="285"/>
                  </a:lnTo>
                  <a:lnTo>
                    <a:pt x="342" y="288"/>
                  </a:lnTo>
                  <a:lnTo>
                    <a:pt x="343" y="290"/>
                  </a:lnTo>
                  <a:lnTo>
                    <a:pt x="347" y="290"/>
                  </a:lnTo>
                  <a:lnTo>
                    <a:pt x="348" y="290"/>
                  </a:lnTo>
                  <a:lnTo>
                    <a:pt x="350" y="288"/>
                  </a:lnTo>
                  <a:lnTo>
                    <a:pt x="352" y="290"/>
                  </a:lnTo>
                  <a:lnTo>
                    <a:pt x="353" y="290"/>
                  </a:lnTo>
                  <a:lnTo>
                    <a:pt x="357" y="291"/>
                  </a:lnTo>
                  <a:lnTo>
                    <a:pt x="358" y="293"/>
                  </a:lnTo>
                  <a:lnTo>
                    <a:pt x="360" y="293"/>
                  </a:lnTo>
                  <a:lnTo>
                    <a:pt x="363" y="291"/>
                  </a:lnTo>
                  <a:lnTo>
                    <a:pt x="365" y="290"/>
                  </a:lnTo>
                  <a:lnTo>
                    <a:pt x="367" y="288"/>
                  </a:lnTo>
                  <a:lnTo>
                    <a:pt x="368" y="288"/>
                  </a:lnTo>
                  <a:lnTo>
                    <a:pt x="373" y="288"/>
                  </a:lnTo>
                  <a:lnTo>
                    <a:pt x="378" y="288"/>
                  </a:lnTo>
                  <a:lnTo>
                    <a:pt x="385" y="288"/>
                  </a:lnTo>
                  <a:lnTo>
                    <a:pt x="386" y="286"/>
                  </a:lnTo>
                  <a:lnTo>
                    <a:pt x="388" y="286"/>
                  </a:lnTo>
                  <a:lnTo>
                    <a:pt x="390" y="285"/>
                  </a:lnTo>
                  <a:lnTo>
                    <a:pt x="393" y="285"/>
                  </a:lnTo>
                  <a:lnTo>
                    <a:pt x="396" y="286"/>
                  </a:lnTo>
                  <a:lnTo>
                    <a:pt x="401" y="288"/>
                  </a:lnTo>
                  <a:lnTo>
                    <a:pt x="408" y="288"/>
                  </a:lnTo>
                  <a:lnTo>
                    <a:pt x="409" y="288"/>
                  </a:lnTo>
                  <a:lnTo>
                    <a:pt x="413" y="288"/>
                  </a:lnTo>
                  <a:lnTo>
                    <a:pt x="414" y="286"/>
                  </a:lnTo>
                  <a:lnTo>
                    <a:pt x="416" y="286"/>
                  </a:lnTo>
                  <a:lnTo>
                    <a:pt x="428" y="288"/>
                  </a:lnTo>
                  <a:lnTo>
                    <a:pt x="437" y="291"/>
                  </a:lnTo>
                  <a:lnTo>
                    <a:pt x="446" y="293"/>
                  </a:lnTo>
                  <a:lnTo>
                    <a:pt x="449" y="295"/>
                  </a:lnTo>
                  <a:lnTo>
                    <a:pt x="451" y="295"/>
                  </a:lnTo>
                  <a:lnTo>
                    <a:pt x="452" y="295"/>
                  </a:lnTo>
                  <a:lnTo>
                    <a:pt x="456" y="293"/>
                  </a:lnTo>
                  <a:lnTo>
                    <a:pt x="457" y="293"/>
                  </a:lnTo>
                  <a:lnTo>
                    <a:pt x="461" y="295"/>
                  </a:lnTo>
                  <a:lnTo>
                    <a:pt x="464" y="296"/>
                  </a:lnTo>
                  <a:lnTo>
                    <a:pt x="466" y="298"/>
                  </a:lnTo>
                  <a:lnTo>
                    <a:pt x="467" y="300"/>
                  </a:lnTo>
                  <a:lnTo>
                    <a:pt x="470" y="301"/>
                  </a:lnTo>
                  <a:lnTo>
                    <a:pt x="474" y="303"/>
                  </a:lnTo>
                  <a:lnTo>
                    <a:pt x="477" y="303"/>
                  </a:lnTo>
                  <a:lnTo>
                    <a:pt x="480" y="303"/>
                  </a:lnTo>
                  <a:lnTo>
                    <a:pt x="484" y="303"/>
                  </a:lnTo>
                  <a:lnTo>
                    <a:pt x="487" y="305"/>
                  </a:lnTo>
                  <a:lnTo>
                    <a:pt x="489" y="306"/>
                  </a:lnTo>
                  <a:lnTo>
                    <a:pt x="490" y="310"/>
                  </a:lnTo>
                  <a:lnTo>
                    <a:pt x="492" y="313"/>
                  </a:lnTo>
                  <a:lnTo>
                    <a:pt x="495" y="314"/>
                  </a:lnTo>
                  <a:lnTo>
                    <a:pt x="495" y="316"/>
                  </a:lnTo>
                  <a:lnTo>
                    <a:pt x="495" y="319"/>
                  </a:lnTo>
                  <a:lnTo>
                    <a:pt x="495" y="323"/>
                  </a:lnTo>
                  <a:lnTo>
                    <a:pt x="492" y="328"/>
                  </a:lnTo>
                  <a:lnTo>
                    <a:pt x="489" y="331"/>
                  </a:lnTo>
                  <a:lnTo>
                    <a:pt x="485" y="333"/>
                  </a:lnTo>
                  <a:lnTo>
                    <a:pt x="480" y="334"/>
                  </a:lnTo>
                  <a:lnTo>
                    <a:pt x="475" y="334"/>
                  </a:lnTo>
                  <a:lnTo>
                    <a:pt x="470" y="336"/>
                  </a:lnTo>
                  <a:lnTo>
                    <a:pt x="467" y="338"/>
                  </a:lnTo>
                  <a:lnTo>
                    <a:pt x="462" y="342"/>
                  </a:lnTo>
                  <a:lnTo>
                    <a:pt x="461" y="346"/>
                  </a:lnTo>
                  <a:lnTo>
                    <a:pt x="459" y="351"/>
                  </a:lnTo>
                  <a:lnTo>
                    <a:pt x="457" y="354"/>
                  </a:lnTo>
                  <a:lnTo>
                    <a:pt x="457" y="357"/>
                  </a:lnTo>
                  <a:lnTo>
                    <a:pt x="457" y="357"/>
                  </a:lnTo>
                  <a:lnTo>
                    <a:pt x="456" y="359"/>
                  </a:lnTo>
                  <a:lnTo>
                    <a:pt x="454" y="361"/>
                  </a:lnTo>
                  <a:lnTo>
                    <a:pt x="451" y="362"/>
                  </a:lnTo>
                  <a:lnTo>
                    <a:pt x="449" y="364"/>
                  </a:lnTo>
                  <a:lnTo>
                    <a:pt x="446" y="364"/>
                  </a:lnTo>
                  <a:lnTo>
                    <a:pt x="442" y="364"/>
                  </a:lnTo>
                  <a:lnTo>
                    <a:pt x="439" y="364"/>
                  </a:lnTo>
                  <a:lnTo>
                    <a:pt x="436" y="364"/>
                  </a:lnTo>
                  <a:lnTo>
                    <a:pt x="429" y="364"/>
                  </a:lnTo>
                  <a:lnTo>
                    <a:pt x="423" y="364"/>
                  </a:lnTo>
                  <a:lnTo>
                    <a:pt x="416" y="364"/>
                  </a:lnTo>
                  <a:lnTo>
                    <a:pt x="409" y="366"/>
                  </a:lnTo>
                  <a:lnTo>
                    <a:pt x="405" y="366"/>
                  </a:lnTo>
                  <a:lnTo>
                    <a:pt x="400" y="366"/>
                  </a:lnTo>
                  <a:lnTo>
                    <a:pt x="396" y="367"/>
                  </a:lnTo>
                  <a:lnTo>
                    <a:pt x="390" y="367"/>
                  </a:lnTo>
                  <a:lnTo>
                    <a:pt x="385" y="367"/>
                  </a:lnTo>
                  <a:lnTo>
                    <a:pt x="376" y="367"/>
                  </a:lnTo>
                  <a:lnTo>
                    <a:pt x="370" y="367"/>
                  </a:lnTo>
                  <a:lnTo>
                    <a:pt x="363" y="369"/>
                  </a:lnTo>
                  <a:lnTo>
                    <a:pt x="357" y="370"/>
                  </a:lnTo>
                  <a:lnTo>
                    <a:pt x="342" y="374"/>
                  </a:lnTo>
                  <a:lnTo>
                    <a:pt x="335" y="375"/>
                  </a:lnTo>
                  <a:lnTo>
                    <a:pt x="330" y="379"/>
                  </a:lnTo>
                  <a:lnTo>
                    <a:pt x="327" y="380"/>
                  </a:lnTo>
                  <a:lnTo>
                    <a:pt x="325" y="384"/>
                  </a:lnTo>
                  <a:lnTo>
                    <a:pt x="325" y="385"/>
                  </a:lnTo>
                  <a:lnTo>
                    <a:pt x="325" y="387"/>
                  </a:lnTo>
                  <a:lnTo>
                    <a:pt x="324" y="389"/>
                  </a:lnTo>
                  <a:lnTo>
                    <a:pt x="324" y="390"/>
                  </a:lnTo>
                  <a:lnTo>
                    <a:pt x="320" y="390"/>
                  </a:lnTo>
                  <a:lnTo>
                    <a:pt x="306" y="390"/>
                  </a:lnTo>
                  <a:lnTo>
                    <a:pt x="287" y="392"/>
                  </a:lnTo>
                  <a:lnTo>
                    <a:pt x="273" y="392"/>
                  </a:lnTo>
                  <a:lnTo>
                    <a:pt x="268" y="394"/>
                  </a:lnTo>
                  <a:lnTo>
                    <a:pt x="258" y="395"/>
                  </a:lnTo>
                  <a:lnTo>
                    <a:pt x="248" y="399"/>
                  </a:lnTo>
                  <a:lnTo>
                    <a:pt x="241" y="400"/>
                  </a:lnTo>
                  <a:lnTo>
                    <a:pt x="241" y="403"/>
                  </a:lnTo>
                  <a:lnTo>
                    <a:pt x="240" y="405"/>
                  </a:lnTo>
                  <a:lnTo>
                    <a:pt x="236" y="407"/>
                  </a:lnTo>
                  <a:lnTo>
                    <a:pt x="233" y="408"/>
                  </a:lnTo>
                  <a:lnTo>
                    <a:pt x="230" y="410"/>
                  </a:lnTo>
                  <a:lnTo>
                    <a:pt x="228" y="410"/>
                  </a:lnTo>
                  <a:lnTo>
                    <a:pt x="225" y="412"/>
                  </a:lnTo>
                  <a:lnTo>
                    <a:pt x="223" y="412"/>
                  </a:lnTo>
                  <a:lnTo>
                    <a:pt x="218" y="412"/>
                  </a:lnTo>
                  <a:lnTo>
                    <a:pt x="215" y="410"/>
                  </a:lnTo>
                  <a:lnTo>
                    <a:pt x="210" y="408"/>
                  </a:lnTo>
                  <a:lnTo>
                    <a:pt x="207" y="408"/>
                  </a:lnTo>
                  <a:lnTo>
                    <a:pt x="203" y="407"/>
                  </a:lnTo>
                  <a:lnTo>
                    <a:pt x="202" y="405"/>
                  </a:lnTo>
                  <a:lnTo>
                    <a:pt x="200" y="405"/>
                  </a:lnTo>
                  <a:lnTo>
                    <a:pt x="200" y="403"/>
                  </a:lnTo>
                  <a:lnTo>
                    <a:pt x="198" y="402"/>
                  </a:lnTo>
                  <a:lnTo>
                    <a:pt x="190" y="399"/>
                  </a:lnTo>
                  <a:lnTo>
                    <a:pt x="185" y="397"/>
                  </a:lnTo>
                  <a:lnTo>
                    <a:pt x="180" y="394"/>
                  </a:lnTo>
                  <a:lnTo>
                    <a:pt x="177" y="392"/>
                  </a:lnTo>
                  <a:lnTo>
                    <a:pt x="175" y="389"/>
                  </a:lnTo>
                  <a:lnTo>
                    <a:pt x="172" y="389"/>
                  </a:lnTo>
                  <a:lnTo>
                    <a:pt x="169" y="389"/>
                  </a:lnTo>
                  <a:lnTo>
                    <a:pt x="165" y="390"/>
                  </a:lnTo>
                  <a:lnTo>
                    <a:pt x="160" y="390"/>
                  </a:lnTo>
                  <a:lnTo>
                    <a:pt x="155" y="392"/>
                  </a:lnTo>
                  <a:lnTo>
                    <a:pt x="154" y="394"/>
                  </a:lnTo>
                  <a:lnTo>
                    <a:pt x="152" y="394"/>
                  </a:lnTo>
                  <a:lnTo>
                    <a:pt x="152" y="395"/>
                  </a:lnTo>
                  <a:lnTo>
                    <a:pt x="152" y="394"/>
                  </a:lnTo>
                  <a:lnTo>
                    <a:pt x="151" y="394"/>
                  </a:lnTo>
                  <a:lnTo>
                    <a:pt x="149" y="394"/>
                  </a:lnTo>
                  <a:lnTo>
                    <a:pt x="147" y="395"/>
                  </a:lnTo>
                  <a:lnTo>
                    <a:pt x="142" y="397"/>
                  </a:lnTo>
                  <a:lnTo>
                    <a:pt x="141" y="399"/>
                  </a:lnTo>
                  <a:lnTo>
                    <a:pt x="141" y="400"/>
                  </a:lnTo>
                  <a:lnTo>
                    <a:pt x="141" y="400"/>
                  </a:lnTo>
                  <a:lnTo>
                    <a:pt x="139" y="402"/>
                  </a:lnTo>
                  <a:lnTo>
                    <a:pt x="137" y="403"/>
                  </a:lnTo>
                  <a:lnTo>
                    <a:pt x="136" y="407"/>
                  </a:lnTo>
                  <a:lnTo>
                    <a:pt x="132" y="412"/>
                  </a:lnTo>
                  <a:lnTo>
                    <a:pt x="129" y="417"/>
                  </a:lnTo>
                  <a:lnTo>
                    <a:pt x="126" y="422"/>
                  </a:lnTo>
                  <a:lnTo>
                    <a:pt x="123" y="427"/>
                  </a:lnTo>
                  <a:lnTo>
                    <a:pt x="118" y="435"/>
                  </a:lnTo>
                  <a:lnTo>
                    <a:pt x="111" y="445"/>
                  </a:lnTo>
                  <a:lnTo>
                    <a:pt x="106" y="455"/>
                  </a:lnTo>
                  <a:lnTo>
                    <a:pt x="101" y="463"/>
                  </a:lnTo>
                  <a:lnTo>
                    <a:pt x="99" y="468"/>
                  </a:lnTo>
                  <a:lnTo>
                    <a:pt x="99" y="471"/>
                  </a:lnTo>
                  <a:lnTo>
                    <a:pt x="98" y="473"/>
                  </a:lnTo>
                  <a:lnTo>
                    <a:pt x="98" y="474"/>
                  </a:lnTo>
                  <a:lnTo>
                    <a:pt x="98" y="474"/>
                  </a:lnTo>
                  <a:lnTo>
                    <a:pt x="94" y="476"/>
                  </a:lnTo>
                  <a:lnTo>
                    <a:pt x="91" y="478"/>
                  </a:lnTo>
                  <a:lnTo>
                    <a:pt x="88" y="481"/>
                  </a:lnTo>
                  <a:lnTo>
                    <a:pt x="85" y="484"/>
                  </a:lnTo>
                  <a:lnTo>
                    <a:pt x="81" y="486"/>
                  </a:lnTo>
                  <a:lnTo>
                    <a:pt x="81" y="488"/>
                  </a:lnTo>
                  <a:lnTo>
                    <a:pt x="80" y="489"/>
                  </a:lnTo>
                  <a:lnTo>
                    <a:pt x="80" y="491"/>
                  </a:lnTo>
                  <a:lnTo>
                    <a:pt x="80" y="492"/>
                  </a:lnTo>
                  <a:lnTo>
                    <a:pt x="78" y="496"/>
                  </a:lnTo>
                  <a:lnTo>
                    <a:pt x="75" y="499"/>
                  </a:lnTo>
                  <a:lnTo>
                    <a:pt x="71" y="502"/>
                  </a:lnTo>
                  <a:lnTo>
                    <a:pt x="66" y="504"/>
                  </a:lnTo>
                  <a:lnTo>
                    <a:pt x="63" y="506"/>
                  </a:lnTo>
                  <a:lnTo>
                    <a:pt x="57" y="507"/>
                  </a:lnTo>
                  <a:lnTo>
                    <a:pt x="52" y="509"/>
                  </a:lnTo>
                  <a:lnTo>
                    <a:pt x="48" y="509"/>
                  </a:lnTo>
                  <a:lnTo>
                    <a:pt x="47" y="509"/>
                  </a:lnTo>
                  <a:lnTo>
                    <a:pt x="43" y="507"/>
                  </a:lnTo>
                  <a:lnTo>
                    <a:pt x="42" y="504"/>
                  </a:lnTo>
                  <a:lnTo>
                    <a:pt x="38" y="504"/>
                  </a:lnTo>
                  <a:lnTo>
                    <a:pt x="35" y="502"/>
                  </a:lnTo>
                  <a:lnTo>
                    <a:pt x="33" y="499"/>
                  </a:lnTo>
                  <a:lnTo>
                    <a:pt x="25" y="492"/>
                  </a:lnTo>
                  <a:lnTo>
                    <a:pt x="19" y="484"/>
                  </a:lnTo>
                  <a:lnTo>
                    <a:pt x="14" y="473"/>
                  </a:lnTo>
                  <a:lnTo>
                    <a:pt x="9" y="456"/>
                  </a:lnTo>
                  <a:lnTo>
                    <a:pt x="9" y="456"/>
                  </a:lnTo>
                  <a:lnTo>
                    <a:pt x="9" y="455"/>
                  </a:lnTo>
                  <a:lnTo>
                    <a:pt x="9" y="453"/>
                  </a:lnTo>
                  <a:lnTo>
                    <a:pt x="9" y="453"/>
                  </a:lnTo>
                  <a:lnTo>
                    <a:pt x="7" y="450"/>
                  </a:lnTo>
                  <a:lnTo>
                    <a:pt x="5" y="445"/>
                  </a:lnTo>
                  <a:lnTo>
                    <a:pt x="4" y="438"/>
                  </a:lnTo>
                  <a:lnTo>
                    <a:pt x="4" y="433"/>
                  </a:lnTo>
                  <a:lnTo>
                    <a:pt x="2" y="427"/>
                  </a:lnTo>
                  <a:lnTo>
                    <a:pt x="2" y="420"/>
                  </a:lnTo>
                  <a:lnTo>
                    <a:pt x="0" y="413"/>
                  </a:lnTo>
                  <a:lnTo>
                    <a:pt x="0" y="410"/>
                  </a:lnTo>
                  <a:lnTo>
                    <a:pt x="2" y="405"/>
                  </a:lnTo>
                  <a:lnTo>
                    <a:pt x="5" y="400"/>
                  </a:lnTo>
                  <a:lnTo>
                    <a:pt x="2" y="397"/>
                  </a:lnTo>
                  <a:lnTo>
                    <a:pt x="2" y="394"/>
                  </a:lnTo>
                  <a:lnTo>
                    <a:pt x="2" y="390"/>
                  </a:lnTo>
                  <a:lnTo>
                    <a:pt x="2" y="387"/>
                  </a:lnTo>
                  <a:lnTo>
                    <a:pt x="5" y="382"/>
                  </a:lnTo>
                  <a:lnTo>
                    <a:pt x="7" y="377"/>
                  </a:lnTo>
                  <a:lnTo>
                    <a:pt x="10" y="370"/>
                  </a:lnTo>
                  <a:lnTo>
                    <a:pt x="14" y="356"/>
                  </a:lnTo>
                  <a:lnTo>
                    <a:pt x="17" y="342"/>
                  </a:lnTo>
                  <a:lnTo>
                    <a:pt x="19" y="338"/>
                  </a:lnTo>
                  <a:lnTo>
                    <a:pt x="19" y="334"/>
                  </a:lnTo>
                  <a:lnTo>
                    <a:pt x="20" y="333"/>
                  </a:lnTo>
                  <a:lnTo>
                    <a:pt x="20" y="331"/>
                  </a:lnTo>
                  <a:lnTo>
                    <a:pt x="20" y="329"/>
                  </a:lnTo>
                  <a:lnTo>
                    <a:pt x="20" y="326"/>
                  </a:lnTo>
                  <a:lnTo>
                    <a:pt x="22" y="324"/>
                  </a:lnTo>
                  <a:lnTo>
                    <a:pt x="29" y="311"/>
                  </a:lnTo>
                  <a:lnTo>
                    <a:pt x="32" y="298"/>
                  </a:lnTo>
                  <a:lnTo>
                    <a:pt x="33" y="280"/>
                  </a:lnTo>
                  <a:lnTo>
                    <a:pt x="32" y="258"/>
                  </a:lnTo>
                  <a:lnTo>
                    <a:pt x="29" y="235"/>
                  </a:lnTo>
                  <a:lnTo>
                    <a:pt x="20" y="214"/>
                  </a:lnTo>
                  <a:lnTo>
                    <a:pt x="17" y="199"/>
                  </a:lnTo>
                  <a:lnTo>
                    <a:pt x="15" y="188"/>
                  </a:lnTo>
                  <a:lnTo>
                    <a:pt x="15" y="184"/>
                  </a:lnTo>
                  <a:lnTo>
                    <a:pt x="14" y="181"/>
                  </a:lnTo>
                  <a:lnTo>
                    <a:pt x="14" y="178"/>
                  </a:lnTo>
                  <a:lnTo>
                    <a:pt x="14" y="176"/>
                  </a:lnTo>
                  <a:lnTo>
                    <a:pt x="15" y="173"/>
                  </a:lnTo>
                  <a:lnTo>
                    <a:pt x="19" y="169"/>
                  </a:lnTo>
                  <a:lnTo>
                    <a:pt x="20" y="168"/>
                  </a:lnTo>
                  <a:lnTo>
                    <a:pt x="24" y="168"/>
                  </a:lnTo>
                  <a:lnTo>
                    <a:pt x="25" y="169"/>
                  </a:lnTo>
                  <a:lnTo>
                    <a:pt x="29" y="171"/>
                  </a:lnTo>
                  <a:lnTo>
                    <a:pt x="29" y="174"/>
                  </a:lnTo>
                  <a:lnTo>
                    <a:pt x="30" y="176"/>
                  </a:lnTo>
                  <a:lnTo>
                    <a:pt x="30" y="176"/>
                  </a:lnTo>
                  <a:lnTo>
                    <a:pt x="30" y="176"/>
                  </a:lnTo>
                  <a:lnTo>
                    <a:pt x="33" y="178"/>
                  </a:lnTo>
                  <a:lnTo>
                    <a:pt x="37" y="179"/>
                  </a:lnTo>
                  <a:lnTo>
                    <a:pt x="40" y="183"/>
                  </a:lnTo>
                  <a:lnTo>
                    <a:pt x="43" y="186"/>
                  </a:lnTo>
                  <a:lnTo>
                    <a:pt x="47" y="189"/>
                  </a:lnTo>
                  <a:lnTo>
                    <a:pt x="48" y="191"/>
                  </a:lnTo>
                  <a:lnTo>
                    <a:pt x="52" y="193"/>
                  </a:lnTo>
                  <a:lnTo>
                    <a:pt x="57" y="194"/>
                  </a:lnTo>
                  <a:lnTo>
                    <a:pt x="60" y="197"/>
                  </a:lnTo>
                  <a:lnTo>
                    <a:pt x="63" y="204"/>
                  </a:lnTo>
                  <a:lnTo>
                    <a:pt x="68" y="216"/>
                  </a:lnTo>
                  <a:lnTo>
                    <a:pt x="73" y="225"/>
                  </a:lnTo>
                  <a:lnTo>
                    <a:pt x="76" y="230"/>
                  </a:lnTo>
                  <a:lnTo>
                    <a:pt x="78" y="235"/>
                  </a:lnTo>
                  <a:lnTo>
                    <a:pt x="80" y="239"/>
                  </a:lnTo>
                  <a:lnTo>
                    <a:pt x="80" y="240"/>
                  </a:lnTo>
                  <a:lnTo>
                    <a:pt x="83" y="245"/>
                  </a:lnTo>
                  <a:lnTo>
                    <a:pt x="85" y="255"/>
                  </a:lnTo>
                  <a:lnTo>
                    <a:pt x="86" y="268"/>
                  </a:lnTo>
                  <a:lnTo>
                    <a:pt x="83" y="285"/>
                  </a:lnTo>
                  <a:lnTo>
                    <a:pt x="81" y="293"/>
                  </a:lnTo>
                  <a:lnTo>
                    <a:pt x="78" y="296"/>
                  </a:lnTo>
                  <a:lnTo>
                    <a:pt x="76" y="300"/>
                  </a:lnTo>
                  <a:lnTo>
                    <a:pt x="75" y="303"/>
                  </a:lnTo>
                  <a:lnTo>
                    <a:pt x="73" y="303"/>
                  </a:lnTo>
                  <a:lnTo>
                    <a:pt x="71" y="305"/>
                  </a:lnTo>
                  <a:lnTo>
                    <a:pt x="71" y="306"/>
                  </a:lnTo>
                  <a:lnTo>
                    <a:pt x="70" y="306"/>
                  </a:lnTo>
                  <a:lnTo>
                    <a:pt x="66" y="310"/>
                  </a:lnTo>
                  <a:lnTo>
                    <a:pt x="65" y="313"/>
                  </a:lnTo>
                  <a:lnTo>
                    <a:pt x="63" y="316"/>
                  </a:lnTo>
                  <a:lnTo>
                    <a:pt x="60" y="321"/>
                  </a:lnTo>
                  <a:lnTo>
                    <a:pt x="57" y="324"/>
                  </a:lnTo>
                  <a:lnTo>
                    <a:pt x="53" y="328"/>
                  </a:lnTo>
                  <a:lnTo>
                    <a:pt x="52" y="331"/>
                  </a:lnTo>
                  <a:lnTo>
                    <a:pt x="50" y="334"/>
                  </a:lnTo>
                  <a:lnTo>
                    <a:pt x="50" y="338"/>
                  </a:lnTo>
                  <a:lnTo>
                    <a:pt x="48" y="342"/>
                  </a:lnTo>
                  <a:lnTo>
                    <a:pt x="47" y="347"/>
                  </a:lnTo>
                  <a:lnTo>
                    <a:pt x="47" y="351"/>
                  </a:lnTo>
                  <a:lnTo>
                    <a:pt x="45" y="352"/>
                  </a:lnTo>
                  <a:lnTo>
                    <a:pt x="43" y="354"/>
                  </a:lnTo>
                  <a:lnTo>
                    <a:pt x="43" y="357"/>
                  </a:lnTo>
                  <a:lnTo>
                    <a:pt x="43" y="359"/>
                  </a:lnTo>
                  <a:lnTo>
                    <a:pt x="43" y="362"/>
                  </a:lnTo>
                  <a:lnTo>
                    <a:pt x="42" y="366"/>
                  </a:lnTo>
                  <a:lnTo>
                    <a:pt x="42" y="369"/>
                  </a:lnTo>
                  <a:lnTo>
                    <a:pt x="42" y="374"/>
                  </a:lnTo>
                  <a:lnTo>
                    <a:pt x="42" y="377"/>
                  </a:lnTo>
                  <a:lnTo>
                    <a:pt x="43" y="382"/>
                  </a:lnTo>
                  <a:lnTo>
                    <a:pt x="47" y="385"/>
                  </a:lnTo>
                  <a:lnTo>
                    <a:pt x="47" y="387"/>
                  </a:lnTo>
                  <a:lnTo>
                    <a:pt x="47" y="389"/>
                  </a:lnTo>
                  <a:lnTo>
                    <a:pt x="47" y="390"/>
                  </a:lnTo>
                  <a:lnTo>
                    <a:pt x="48" y="392"/>
                  </a:lnTo>
                  <a:lnTo>
                    <a:pt x="48" y="394"/>
                  </a:lnTo>
                  <a:lnTo>
                    <a:pt x="48" y="395"/>
                  </a:lnTo>
                  <a:lnTo>
                    <a:pt x="50" y="399"/>
                  </a:lnTo>
                  <a:lnTo>
                    <a:pt x="50" y="402"/>
                  </a:lnTo>
                  <a:lnTo>
                    <a:pt x="50" y="405"/>
                  </a:lnTo>
                  <a:lnTo>
                    <a:pt x="52" y="408"/>
                  </a:lnTo>
                  <a:lnTo>
                    <a:pt x="53" y="410"/>
                  </a:lnTo>
                  <a:lnTo>
                    <a:pt x="55" y="412"/>
                  </a:lnTo>
                  <a:lnTo>
                    <a:pt x="57" y="413"/>
                  </a:lnTo>
                  <a:lnTo>
                    <a:pt x="60" y="415"/>
                  </a:lnTo>
                  <a:lnTo>
                    <a:pt x="63" y="415"/>
                  </a:lnTo>
                  <a:lnTo>
                    <a:pt x="66" y="415"/>
                  </a:lnTo>
                  <a:lnTo>
                    <a:pt x="71" y="413"/>
                  </a:lnTo>
                  <a:lnTo>
                    <a:pt x="75" y="412"/>
                  </a:lnTo>
                  <a:lnTo>
                    <a:pt x="78" y="412"/>
                  </a:lnTo>
                  <a:lnTo>
                    <a:pt x="81" y="410"/>
                  </a:lnTo>
                  <a:lnTo>
                    <a:pt x="83" y="410"/>
                  </a:lnTo>
                  <a:lnTo>
                    <a:pt x="86" y="407"/>
                  </a:lnTo>
                  <a:lnTo>
                    <a:pt x="93" y="402"/>
                  </a:lnTo>
                  <a:lnTo>
                    <a:pt x="101" y="395"/>
                  </a:lnTo>
                  <a:lnTo>
                    <a:pt x="109" y="390"/>
                  </a:lnTo>
                  <a:lnTo>
                    <a:pt x="118" y="385"/>
                  </a:lnTo>
                  <a:lnTo>
                    <a:pt x="123" y="384"/>
                  </a:lnTo>
                  <a:lnTo>
                    <a:pt x="126" y="382"/>
                  </a:lnTo>
                  <a:lnTo>
                    <a:pt x="127" y="380"/>
                  </a:lnTo>
                  <a:lnTo>
                    <a:pt x="127" y="380"/>
                  </a:lnTo>
                  <a:lnTo>
                    <a:pt x="127" y="380"/>
                  </a:lnTo>
                  <a:lnTo>
                    <a:pt x="127" y="379"/>
                  </a:lnTo>
                  <a:lnTo>
                    <a:pt x="127" y="377"/>
                  </a:lnTo>
                  <a:lnTo>
                    <a:pt x="127" y="372"/>
                  </a:lnTo>
                  <a:lnTo>
                    <a:pt x="129" y="369"/>
                  </a:lnTo>
                  <a:lnTo>
                    <a:pt x="131" y="366"/>
                  </a:lnTo>
                  <a:lnTo>
                    <a:pt x="132" y="362"/>
                  </a:lnTo>
                  <a:lnTo>
                    <a:pt x="134" y="361"/>
                  </a:lnTo>
                  <a:lnTo>
                    <a:pt x="136" y="359"/>
                  </a:lnTo>
                  <a:lnTo>
                    <a:pt x="141" y="352"/>
                  </a:lnTo>
                  <a:lnTo>
                    <a:pt x="147" y="346"/>
                  </a:lnTo>
                  <a:lnTo>
                    <a:pt x="152" y="339"/>
                  </a:lnTo>
                  <a:lnTo>
                    <a:pt x="154" y="336"/>
                  </a:lnTo>
                  <a:lnTo>
                    <a:pt x="157" y="331"/>
                  </a:lnTo>
                  <a:lnTo>
                    <a:pt x="159" y="326"/>
                  </a:lnTo>
                  <a:lnTo>
                    <a:pt x="160" y="323"/>
                  </a:lnTo>
                  <a:lnTo>
                    <a:pt x="165" y="318"/>
                  </a:lnTo>
                  <a:lnTo>
                    <a:pt x="170" y="314"/>
                  </a:lnTo>
                  <a:lnTo>
                    <a:pt x="175" y="313"/>
                  </a:lnTo>
                  <a:lnTo>
                    <a:pt x="179" y="313"/>
                  </a:lnTo>
                  <a:lnTo>
                    <a:pt x="182" y="313"/>
                  </a:lnTo>
                  <a:lnTo>
                    <a:pt x="184" y="314"/>
                  </a:lnTo>
                  <a:lnTo>
                    <a:pt x="184" y="316"/>
                  </a:lnTo>
                  <a:lnTo>
                    <a:pt x="185" y="318"/>
                  </a:lnTo>
                  <a:lnTo>
                    <a:pt x="184" y="321"/>
                  </a:lnTo>
                  <a:lnTo>
                    <a:pt x="184" y="324"/>
                  </a:lnTo>
                  <a:lnTo>
                    <a:pt x="184" y="328"/>
                  </a:lnTo>
                  <a:lnTo>
                    <a:pt x="187" y="329"/>
                  </a:lnTo>
                  <a:lnTo>
                    <a:pt x="188" y="331"/>
                  </a:lnTo>
                  <a:lnTo>
                    <a:pt x="190" y="333"/>
                  </a:lnTo>
                  <a:lnTo>
                    <a:pt x="192" y="334"/>
                  </a:lnTo>
                  <a:lnTo>
                    <a:pt x="195" y="334"/>
                  </a:lnTo>
                  <a:lnTo>
                    <a:pt x="197" y="334"/>
                  </a:lnTo>
                  <a:lnTo>
                    <a:pt x="200" y="333"/>
                  </a:lnTo>
                  <a:lnTo>
                    <a:pt x="205" y="329"/>
                  </a:lnTo>
                  <a:lnTo>
                    <a:pt x="208" y="328"/>
                  </a:lnTo>
                  <a:lnTo>
                    <a:pt x="212" y="324"/>
                  </a:lnTo>
                  <a:lnTo>
                    <a:pt x="213" y="323"/>
                  </a:lnTo>
                  <a:lnTo>
                    <a:pt x="217" y="321"/>
                  </a:lnTo>
                  <a:lnTo>
                    <a:pt x="220" y="319"/>
                  </a:lnTo>
                  <a:lnTo>
                    <a:pt x="225" y="318"/>
                  </a:lnTo>
                  <a:lnTo>
                    <a:pt x="230" y="318"/>
                  </a:lnTo>
                  <a:lnTo>
                    <a:pt x="233" y="316"/>
                  </a:lnTo>
                  <a:lnTo>
                    <a:pt x="235" y="318"/>
                  </a:lnTo>
                  <a:lnTo>
                    <a:pt x="236" y="318"/>
                  </a:lnTo>
                  <a:lnTo>
                    <a:pt x="238" y="318"/>
                  </a:lnTo>
                  <a:lnTo>
                    <a:pt x="240" y="316"/>
                  </a:lnTo>
                  <a:lnTo>
                    <a:pt x="243" y="316"/>
                  </a:lnTo>
                  <a:lnTo>
                    <a:pt x="246" y="313"/>
                  </a:lnTo>
                  <a:lnTo>
                    <a:pt x="253" y="310"/>
                  </a:lnTo>
                  <a:lnTo>
                    <a:pt x="258" y="308"/>
                  </a:lnTo>
                  <a:lnTo>
                    <a:pt x="263" y="306"/>
                  </a:lnTo>
                  <a:lnTo>
                    <a:pt x="268" y="306"/>
                  </a:lnTo>
                  <a:lnTo>
                    <a:pt x="271" y="306"/>
                  </a:lnTo>
                  <a:lnTo>
                    <a:pt x="273" y="306"/>
                  </a:lnTo>
                  <a:lnTo>
                    <a:pt x="273" y="305"/>
                  </a:lnTo>
                  <a:lnTo>
                    <a:pt x="273" y="305"/>
                  </a:lnTo>
                  <a:lnTo>
                    <a:pt x="278" y="291"/>
                  </a:lnTo>
                  <a:lnTo>
                    <a:pt x="278" y="291"/>
                  </a:lnTo>
                  <a:lnTo>
                    <a:pt x="276" y="288"/>
                  </a:lnTo>
                  <a:lnTo>
                    <a:pt x="276" y="285"/>
                  </a:lnTo>
                  <a:lnTo>
                    <a:pt x="276" y="282"/>
                  </a:lnTo>
                  <a:lnTo>
                    <a:pt x="278" y="280"/>
                  </a:lnTo>
                  <a:lnTo>
                    <a:pt x="279" y="278"/>
                  </a:lnTo>
                  <a:lnTo>
                    <a:pt x="281" y="278"/>
                  </a:lnTo>
                  <a:lnTo>
                    <a:pt x="281" y="278"/>
                  </a:lnTo>
                  <a:lnTo>
                    <a:pt x="282" y="277"/>
                  </a:lnTo>
                  <a:lnTo>
                    <a:pt x="284" y="275"/>
                  </a:lnTo>
                  <a:lnTo>
                    <a:pt x="286" y="272"/>
                  </a:lnTo>
                  <a:lnTo>
                    <a:pt x="292" y="262"/>
                  </a:lnTo>
                  <a:lnTo>
                    <a:pt x="301" y="249"/>
                  </a:lnTo>
                  <a:lnTo>
                    <a:pt x="309" y="235"/>
                  </a:lnTo>
                  <a:lnTo>
                    <a:pt x="314" y="225"/>
                  </a:lnTo>
                  <a:lnTo>
                    <a:pt x="315" y="221"/>
                  </a:lnTo>
                  <a:lnTo>
                    <a:pt x="317" y="216"/>
                  </a:lnTo>
                  <a:lnTo>
                    <a:pt x="319" y="212"/>
                  </a:lnTo>
                  <a:lnTo>
                    <a:pt x="319" y="211"/>
                  </a:lnTo>
                  <a:lnTo>
                    <a:pt x="319" y="209"/>
                  </a:lnTo>
                  <a:lnTo>
                    <a:pt x="320" y="207"/>
                  </a:lnTo>
                  <a:lnTo>
                    <a:pt x="320" y="204"/>
                  </a:lnTo>
                  <a:lnTo>
                    <a:pt x="322" y="201"/>
                  </a:lnTo>
                  <a:lnTo>
                    <a:pt x="325" y="197"/>
                  </a:lnTo>
                  <a:lnTo>
                    <a:pt x="327" y="196"/>
                  </a:lnTo>
                  <a:lnTo>
                    <a:pt x="330" y="193"/>
                  </a:lnTo>
                  <a:lnTo>
                    <a:pt x="330" y="193"/>
                  </a:lnTo>
                  <a:lnTo>
                    <a:pt x="330" y="191"/>
                  </a:lnTo>
                  <a:lnTo>
                    <a:pt x="332" y="189"/>
                  </a:lnTo>
                  <a:lnTo>
                    <a:pt x="335" y="188"/>
                  </a:lnTo>
                  <a:lnTo>
                    <a:pt x="337" y="186"/>
                  </a:lnTo>
                  <a:lnTo>
                    <a:pt x="337" y="184"/>
                  </a:lnTo>
                  <a:lnTo>
                    <a:pt x="339" y="181"/>
                  </a:lnTo>
                  <a:lnTo>
                    <a:pt x="339" y="178"/>
                  </a:lnTo>
                  <a:lnTo>
                    <a:pt x="340" y="173"/>
                  </a:lnTo>
                  <a:lnTo>
                    <a:pt x="340" y="168"/>
                  </a:lnTo>
                  <a:lnTo>
                    <a:pt x="340" y="163"/>
                  </a:lnTo>
                  <a:lnTo>
                    <a:pt x="340" y="160"/>
                  </a:lnTo>
                  <a:lnTo>
                    <a:pt x="339" y="158"/>
                  </a:lnTo>
                  <a:lnTo>
                    <a:pt x="337" y="156"/>
                  </a:lnTo>
                  <a:lnTo>
                    <a:pt x="335" y="155"/>
                  </a:lnTo>
                  <a:lnTo>
                    <a:pt x="332" y="155"/>
                  </a:lnTo>
                  <a:lnTo>
                    <a:pt x="329" y="155"/>
                  </a:lnTo>
                  <a:lnTo>
                    <a:pt x="322" y="156"/>
                  </a:lnTo>
                  <a:lnTo>
                    <a:pt x="315" y="160"/>
                  </a:lnTo>
                  <a:lnTo>
                    <a:pt x="309" y="163"/>
                  </a:lnTo>
                  <a:lnTo>
                    <a:pt x="302" y="166"/>
                  </a:lnTo>
                  <a:lnTo>
                    <a:pt x="296" y="169"/>
                  </a:lnTo>
                  <a:lnTo>
                    <a:pt x="291" y="169"/>
                  </a:lnTo>
                  <a:lnTo>
                    <a:pt x="286" y="169"/>
                  </a:lnTo>
                  <a:lnTo>
                    <a:pt x="282" y="169"/>
                  </a:lnTo>
                  <a:lnTo>
                    <a:pt x="279" y="169"/>
                  </a:lnTo>
                  <a:lnTo>
                    <a:pt x="278" y="169"/>
                  </a:lnTo>
                  <a:lnTo>
                    <a:pt x="273" y="169"/>
                  </a:lnTo>
                  <a:lnTo>
                    <a:pt x="266" y="169"/>
                  </a:lnTo>
                  <a:lnTo>
                    <a:pt x="259" y="168"/>
                  </a:lnTo>
                  <a:lnTo>
                    <a:pt x="248" y="160"/>
                  </a:lnTo>
                  <a:lnTo>
                    <a:pt x="235" y="148"/>
                  </a:lnTo>
                  <a:lnTo>
                    <a:pt x="226" y="136"/>
                  </a:lnTo>
                  <a:lnTo>
                    <a:pt x="223" y="125"/>
                  </a:lnTo>
                  <a:lnTo>
                    <a:pt x="223" y="120"/>
                  </a:lnTo>
                  <a:lnTo>
                    <a:pt x="223" y="117"/>
                  </a:lnTo>
                  <a:lnTo>
                    <a:pt x="225" y="115"/>
                  </a:lnTo>
                  <a:lnTo>
                    <a:pt x="225" y="115"/>
                  </a:lnTo>
                  <a:lnTo>
                    <a:pt x="226" y="115"/>
                  </a:lnTo>
                  <a:lnTo>
                    <a:pt x="228" y="115"/>
                  </a:lnTo>
                  <a:lnTo>
                    <a:pt x="235" y="115"/>
                  </a:lnTo>
                  <a:lnTo>
                    <a:pt x="240" y="117"/>
                  </a:lnTo>
                  <a:lnTo>
                    <a:pt x="243" y="117"/>
                  </a:lnTo>
                  <a:lnTo>
                    <a:pt x="246" y="117"/>
                  </a:lnTo>
                  <a:lnTo>
                    <a:pt x="248" y="117"/>
                  </a:lnTo>
                  <a:lnTo>
                    <a:pt x="249" y="117"/>
                  </a:lnTo>
                  <a:lnTo>
                    <a:pt x="253" y="117"/>
                  </a:lnTo>
                  <a:lnTo>
                    <a:pt x="258" y="118"/>
                  </a:lnTo>
                  <a:lnTo>
                    <a:pt x="261" y="120"/>
                  </a:lnTo>
                  <a:lnTo>
                    <a:pt x="266" y="120"/>
                  </a:lnTo>
                  <a:lnTo>
                    <a:pt x="269" y="122"/>
                  </a:lnTo>
                  <a:lnTo>
                    <a:pt x="274" y="122"/>
                  </a:lnTo>
                  <a:lnTo>
                    <a:pt x="278" y="122"/>
                  </a:lnTo>
                  <a:lnTo>
                    <a:pt x="282" y="122"/>
                  </a:lnTo>
                  <a:lnTo>
                    <a:pt x="286" y="120"/>
                  </a:lnTo>
                  <a:lnTo>
                    <a:pt x="292" y="117"/>
                  </a:lnTo>
                  <a:lnTo>
                    <a:pt x="301" y="112"/>
                  </a:lnTo>
                  <a:lnTo>
                    <a:pt x="314" y="104"/>
                  </a:lnTo>
                  <a:lnTo>
                    <a:pt x="327" y="94"/>
                  </a:lnTo>
                  <a:lnTo>
                    <a:pt x="340" y="87"/>
                  </a:lnTo>
                  <a:lnTo>
                    <a:pt x="350" y="80"/>
                  </a:lnTo>
                  <a:lnTo>
                    <a:pt x="367" y="72"/>
                  </a:lnTo>
                  <a:lnTo>
                    <a:pt x="378" y="69"/>
                  </a:lnTo>
                  <a:lnTo>
                    <a:pt x="383" y="69"/>
                  </a:lnTo>
                  <a:lnTo>
                    <a:pt x="388" y="67"/>
                  </a:lnTo>
                  <a:lnTo>
                    <a:pt x="393" y="67"/>
                  </a:lnTo>
                  <a:close/>
                  <a:moveTo>
                    <a:pt x="98" y="0"/>
                  </a:moveTo>
                  <a:lnTo>
                    <a:pt x="99" y="0"/>
                  </a:lnTo>
                  <a:lnTo>
                    <a:pt x="103" y="0"/>
                  </a:lnTo>
                  <a:lnTo>
                    <a:pt x="108" y="1"/>
                  </a:lnTo>
                  <a:lnTo>
                    <a:pt x="111" y="3"/>
                  </a:lnTo>
                  <a:lnTo>
                    <a:pt x="114" y="5"/>
                  </a:lnTo>
                  <a:lnTo>
                    <a:pt x="121" y="6"/>
                  </a:lnTo>
                  <a:lnTo>
                    <a:pt x="126" y="10"/>
                  </a:lnTo>
                  <a:lnTo>
                    <a:pt x="131" y="11"/>
                  </a:lnTo>
                  <a:lnTo>
                    <a:pt x="136" y="11"/>
                  </a:lnTo>
                  <a:lnTo>
                    <a:pt x="137" y="13"/>
                  </a:lnTo>
                  <a:lnTo>
                    <a:pt x="137" y="13"/>
                  </a:lnTo>
                  <a:lnTo>
                    <a:pt x="139" y="15"/>
                  </a:lnTo>
                  <a:lnTo>
                    <a:pt x="141" y="16"/>
                  </a:lnTo>
                  <a:lnTo>
                    <a:pt x="142" y="18"/>
                  </a:lnTo>
                  <a:lnTo>
                    <a:pt x="147" y="19"/>
                  </a:lnTo>
                  <a:lnTo>
                    <a:pt x="151" y="23"/>
                  </a:lnTo>
                  <a:lnTo>
                    <a:pt x="155" y="24"/>
                  </a:lnTo>
                  <a:lnTo>
                    <a:pt x="167" y="31"/>
                  </a:lnTo>
                  <a:lnTo>
                    <a:pt x="175" y="41"/>
                  </a:lnTo>
                  <a:lnTo>
                    <a:pt x="182" y="52"/>
                  </a:lnTo>
                  <a:lnTo>
                    <a:pt x="185" y="57"/>
                  </a:lnTo>
                  <a:lnTo>
                    <a:pt x="187" y="62"/>
                  </a:lnTo>
                  <a:lnTo>
                    <a:pt x="187" y="66"/>
                  </a:lnTo>
                  <a:lnTo>
                    <a:pt x="187" y="69"/>
                  </a:lnTo>
                  <a:lnTo>
                    <a:pt x="185" y="71"/>
                  </a:lnTo>
                  <a:lnTo>
                    <a:pt x="185" y="71"/>
                  </a:lnTo>
                  <a:lnTo>
                    <a:pt x="185" y="72"/>
                  </a:lnTo>
                  <a:lnTo>
                    <a:pt x="187" y="76"/>
                  </a:lnTo>
                  <a:lnTo>
                    <a:pt x="187" y="79"/>
                  </a:lnTo>
                  <a:lnTo>
                    <a:pt x="188" y="85"/>
                  </a:lnTo>
                  <a:lnTo>
                    <a:pt x="187" y="95"/>
                  </a:lnTo>
                  <a:lnTo>
                    <a:pt x="184" y="105"/>
                  </a:lnTo>
                  <a:lnTo>
                    <a:pt x="177" y="113"/>
                  </a:lnTo>
                  <a:lnTo>
                    <a:pt x="167" y="118"/>
                  </a:lnTo>
                  <a:lnTo>
                    <a:pt x="155" y="118"/>
                  </a:lnTo>
                  <a:lnTo>
                    <a:pt x="144" y="115"/>
                  </a:lnTo>
                  <a:lnTo>
                    <a:pt x="139" y="113"/>
                  </a:lnTo>
                  <a:lnTo>
                    <a:pt x="136" y="112"/>
                  </a:lnTo>
                  <a:lnTo>
                    <a:pt x="121" y="107"/>
                  </a:lnTo>
                  <a:lnTo>
                    <a:pt x="106" y="100"/>
                  </a:lnTo>
                  <a:lnTo>
                    <a:pt x="98" y="97"/>
                  </a:lnTo>
                  <a:lnTo>
                    <a:pt x="93" y="95"/>
                  </a:lnTo>
                  <a:lnTo>
                    <a:pt x="90" y="94"/>
                  </a:lnTo>
                  <a:lnTo>
                    <a:pt x="88" y="92"/>
                  </a:lnTo>
                  <a:lnTo>
                    <a:pt x="85" y="90"/>
                  </a:lnTo>
                  <a:lnTo>
                    <a:pt x="83" y="87"/>
                  </a:lnTo>
                  <a:lnTo>
                    <a:pt x="83" y="85"/>
                  </a:lnTo>
                  <a:lnTo>
                    <a:pt x="83" y="80"/>
                  </a:lnTo>
                  <a:lnTo>
                    <a:pt x="85" y="77"/>
                  </a:lnTo>
                  <a:lnTo>
                    <a:pt x="88" y="76"/>
                  </a:lnTo>
                  <a:lnTo>
                    <a:pt x="91" y="74"/>
                  </a:lnTo>
                  <a:lnTo>
                    <a:pt x="98" y="71"/>
                  </a:lnTo>
                  <a:lnTo>
                    <a:pt x="104" y="66"/>
                  </a:lnTo>
                  <a:lnTo>
                    <a:pt x="104" y="66"/>
                  </a:lnTo>
                  <a:lnTo>
                    <a:pt x="106" y="66"/>
                  </a:lnTo>
                  <a:lnTo>
                    <a:pt x="108" y="67"/>
                  </a:lnTo>
                  <a:lnTo>
                    <a:pt x="109" y="67"/>
                  </a:lnTo>
                  <a:lnTo>
                    <a:pt x="109" y="66"/>
                  </a:lnTo>
                  <a:lnTo>
                    <a:pt x="109" y="64"/>
                  </a:lnTo>
                  <a:lnTo>
                    <a:pt x="108" y="61"/>
                  </a:lnTo>
                  <a:lnTo>
                    <a:pt x="108" y="59"/>
                  </a:lnTo>
                  <a:lnTo>
                    <a:pt x="108" y="54"/>
                  </a:lnTo>
                  <a:lnTo>
                    <a:pt x="108" y="49"/>
                  </a:lnTo>
                  <a:lnTo>
                    <a:pt x="108" y="46"/>
                  </a:lnTo>
                  <a:lnTo>
                    <a:pt x="108" y="41"/>
                  </a:lnTo>
                  <a:lnTo>
                    <a:pt x="104" y="36"/>
                  </a:lnTo>
                  <a:lnTo>
                    <a:pt x="103" y="33"/>
                  </a:lnTo>
                  <a:lnTo>
                    <a:pt x="103" y="28"/>
                  </a:lnTo>
                  <a:lnTo>
                    <a:pt x="101" y="23"/>
                  </a:lnTo>
                  <a:lnTo>
                    <a:pt x="99" y="19"/>
                  </a:lnTo>
                  <a:lnTo>
                    <a:pt x="96" y="15"/>
                  </a:lnTo>
                  <a:lnTo>
                    <a:pt x="93" y="10"/>
                  </a:lnTo>
                  <a:lnTo>
                    <a:pt x="91" y="6"/>
                  </a:lnTo>
                  <a:lnTo>
                    <a:pt x="91" y="3"/>
                  </a:lnTo>
                  <a:lnTo>
                    <a:pt x="93" y="0"/>
                  </a:lnTo>
                  <a:lnTo>
                    <a:pt x="94" y="0"/>
                  </a:lnTo>
                  <a:lnTo>
                    <a:pt x="9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7" name="Freeform 55"/>
            <p:cNvSpPr>
              <a:spLocks noEditPoints="1"/>
            </p:cNvSpPr>
            <p:nvPr/>
          </p:nvSpPr>
          <p:spPr bwMode="auto">
            <a:xfrm>
              <a:off x="7697788" y="2733676"/>
              <a:ext cx="796925" cy="954088"/>
            </a:xfrm>
            <a:custGeom>
              <a:avLst/>
              <a:gdLst>
                <a:gd name="T0" fmla="*/ 159 w 502"/>
                <a:gd name="T1" fmla="*/ 295 h 601"/>
                <a:gd name="T2" fmla="*/ 206 w 502"/>
                <a:gd name="T3" fmla="*/ 331 h 601"/>
                <a:gd name="T4" fmla="*/ 162 w 502"/>
                <a:gd name="T5" fmla="*/ 357 h 601"/>
                <a:gd name="T6" fmla="*/ 193 w 502"/>
                <a:gd name="T7" fmla="*/ 431 h 601"/>
                <a:gd name="T8" fmla="*/ 198 w 502"/>
                <a:gd name="T9" fmla="*/ 463 h 601"/>
                <a:gd name="T10" fmla="*/ 182 w 502"/>
                <a:gd name="T11" fmla="*/ 527 h 601"/>
                <a:gd name="T12" fmla="*/ 155 w 502"/>
                <a:gd name="T13" fmla="*/ 586 h 601"/>
                <a:gd name="T14" fmla="*/ 111 w 502"/>
                <a:gd name="T15" fmla="*/ 598 h 601"/>
                <a:gd name="T16" fmla="*/ 99 w 502"/>
                <a:gd name="T17" fmla="*/ 534 h 601"/>
                <a:gd name="T18" fmla="*/ 60 w 502"/>
                <a:gd name="T19" fmla="*/ 568 h 601"/>
                <a:gd name="T20" fmla="*/ 0 w 502"/>
                <a:gd name="T21" fmla="*/ 560 h 601"/>
                <a:gd name="T22" fmla="*/ 7 w 502"/>
                <a:gd name="T23" fmla="*/ 511 h 601"/>
                <a:gd name="T24" fmla="*/ 37 w 502"/>
                <a:gd name="T25" fmla="*/ 484 h 601"/>
                <a:gd name="T26" fmla="*/ 91 w 502"/>
                <a:gd name="T27" fmla="*/ 479 h 601"/>
                <a:gd name="T28" fmla="*/ 121 w 502"/>
                <a:gd name="T29" fmla="*/ 464 h 601"/>
                <a:gd name="T30" fmla="*/ 93 w 502"/>
                <a:gd name="T31" fmla="*/ 428 h 601"/>
                <a:gd name="T32" fmla="*/ 73 w 502"/>
                <a:gd name="T33" fmla="*/ 395 h 601"/>
                <a:gd name="T34" fmla="*/ 124 w 502"/>
                <a:gd name="T35" fmla="*/ 390 h 601"/>
                <a:gd name="T36" fmla="*/ 111 w 502"/>
                <a:gd name="T37" fmla="*/ 367 h 601"/>
                <a:gd name="T38" fmla="*/ 83 w 502"/>
                <a:gd name="T39" fmla="*/ 354 h 601"/>
                <a:gd name="T40" fmla="*/ 71 w 502"/>
                <a:gd name="T41" fmla="*/ 321 h 601"/>
                <a:gd name="T42" fmla="*/ 109 w 502"/>
                <a:gd name="T43" fmla="*/ 308 h 601"/>
                <a:gd name="T44" fmla="*/ 361 w 502"/>
                <a:gd name="T45" fmla="*/ 232 h 601"/>
                <a:gd name="T46" fmla="*/ 414 w 502"/>
                <a:gd name="T47" fmla="*/ 258 h 601"/>
                <a:gd name="T48" fmla="*/ 380 w 502"/>
                <a:gd name="T49" fmla="*/ 295 h 601"/>
                <a:gd name="T50" fmla="*/ 398 w 502"/>
                <a:gd name="T51" fmla="*/ 326 h 601"/>
                <a:gd name="T52" fmla="*/ 371 w 502"/>
                <a:gd name="T53" fmla="*/ 362 h 601"/>
                <a:gd name="T54" fmla="*/ 299 w 502"/>
                <a:gd name="T55" fmla="*/ 403 h 601"/>
                <a:gd name="T56" fmla="*/ 274 w 502"/>
                <a:gd name="T57" fmla="*/ 443 h 601"/>
                <a:gd name="T58" fmla="*/ 276 w 502"/>
                <a:gd name="T59" fmla="*/ 515 h 601"/>
                <a:gd name="T60" fmla="*/ 381 w 502"/>
                <a:gd name="T61" fmla="*/ 547 h 601"/>
                <a:gd name="T62" fmla="*/ 462 w 502"/>
                <a:gd name="T63" fmla="*/ 481 h 601"/>
                <a:gd name="T64" fmla="*/ 483 w 502"/>
                <a:gd name="T65" fmla="*/ 512 h 601"/>
                <a:gd name="T66" fmla="*/ 493 w 502"/>
                <a:gd name="T67" fmla="*/ 567 h 601"/>
                <a:gd name="T68" fmla="*/ 254 w 502"/>
                <a:gd name="T69" fmla="*/ 560 h 601"/>
                <a:gd name="T70" fmla="*/ 241 w 502"/>
                <a:gd name="T71" fmla="*/ 501 h 601"/>
                <a:gd name="T72" fmla="*/ 246 w 502"/>
                <a:gd name="T73" fmla="*/ 448 h 601"/>
                <a:gd name="T74" fmla="*/ 272 w 502"/>
                <a:gd name="T75" fmla="*/ 337 h 601"/>
                <a:gd name="T76" fmla="*/ 315 w 502"/>
                <a:gd name="T77" fmla="*/ 318 h 601"/>
                <a:gd name="T78" fmla="*/ 328 w 502"/>
                <a:gd name="T79" fmla="*/ 286 h 601"/>
                <a:gd name="T80" fmla="*/ 256 w 502"/>
                <a:gd name="T81" fmla="*/ 283 h 601"/>
                <a:gd name="T82" fmla="*/ 282 w 502"/>
                <a:gd name="T83" fmla="*/ 252 h 601"/>
                <a:gd name="T84" fmla="*/ 355 w 502"/>
                <a:gd name="T85" fmla="*/ 232 h 601"/>
                <a:gd name="T86" fmla="*/ 185 w 502"/>
                <a:gd name="T87" fmla="*/ 107 h 601"/>
                <a:gd name="T88" fmla="*/ 216 w 502"/>
                <a:gd name="T89" fmla="*/ 122 h 601"/>
                <a:gd name="T90" fmla="*/ 241 w 502"/>
                <a:gd name="T91" fmla="*/ 117 h 601"/>
                <a:gd name="T92" fmla="*/ 233 w 502"/>
                <a:gd name="T93" fmla="*/ 166 h 601"/>
                <a:gd name="T94" fmla="*/ 234 w 502"/>
                <a:gd name="T95" fmla="*/ 225 h 601"/>
                <a:gd name="T96" fmla="*/ 159 w 502"/>
                <a:gd name="T97" fmla="*/ 253 h 601"/>
                <a:gd name="T98" fmla="*/ 104 w 502"/>
                <a:gd name="T99" fmla="*/ 248 h 601"/>
                <a:gd name="T100" fmla="*/ 94 w 502"/>
                <a:gd name="T101" fmla="*/ 155 h 601"/>
                <a:gd name="T102" fmla="*/ 129 w 502"/>
                <a:gd name="T103" fmla="*/ 79 h 601"/>
                <a:gd name="T104" fmla="*/ 380 w 502"/>
                <a:gd name="T105" fmla="*/ 26 h 601"/>
                <a:gd name="T106" fmla="*/ 370 w 502"/>
                <a:gd name="T107" fmla="*/ 85 h 601"/>
                <a:gd name="T108" fmla="*/ 365 w 502"/>
                <a:gd name="T109" fmla="*/ 117 h 601"/>
                <a:gd name="T110" fmla="*/ 386 w 502"/>
                <a:gd name="T111" fmla="*/ 123 h 601"/>
                <a:gd name="T112" fmla="*/ 319 w 502"/>
                <a:gd name="T113" fmla="*/ 183 h 601"/>
                <a:gd name="T114" fmla="*/ 284 w 502"/>
                <a:gd name="T115" fmla="*/ 201 h 601"/>
                <a:gd name="T116" fmla="*/ 282 w 502"/>
                <a:gd name="T117" fmla="*/ 168 h 601"/>
                <a:gd name="T118" fmla="*/ 281 w 502"/>
                <a:gd name="T119" fmla="*/ 128 h 601"/>
                <a:gd name="T120" fmla="*/ 309 w 502"/>
                <a:gd name="T121" fmla="*/ 95 h 601"/>
                <a:gd name="T122" fmla="*/ 319 w 502"/>
                <a:gd name="T123" fmla="*/ 51 h 601"/>
                <a:gd name="T124" fmla="*/ 304 w 502"/>
                <a:gd name="T125" fmla="*/ 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2" h="601">
                  <a:moveTo>
                    <a:pt x="111" y="281"/>
                  </a:moveTo>
                  <a:lnTo>
                    <a:pt x="112" y="281"/>
                  </a:lnTo>
                  <a:lnTo>
                    <a:pt x="116" y="281"/>
                  </a:lnTo>
                  <a:lnTo>
                    <a:pt x="119" y="283"/>
                  </a:lnTo>
                  <a:lnTo>
                    <a:pt x="122" y="283"/>
                  </a:lnTo>
                  <a:lnTo>
                    <a:pt x="124" y="281"/>
                  </a:lnTo>
                  <a:lnTo>
                    <a:pt x="127" y="283"/>
                  </a:lnTo>
                  <a:lnTo>
                    <a:pt x="129" y="285"/>
                  </a:lnTo>
                  <a:lnTo>
                    <a:pt x="132" y="286"/>
                  </a:lnTo>
                  <a:lnTo>
                    <a:pt x="135" y="286"/>
                  </a:lnTo>
                  <a:lnTo>
                    <a:pt x="139" y="288"/>
                  </a:lnTo>
                  <a:lnTo>
                    <a:pt x="144" y="290"/>
                  </a:lnTo>
                  <a:lnTo>
                    <a:pt x="150" y="293"/>
                  </a:lnTo>
                  <a:lnTo>
                    <a:pt x="159" y="295"/>
                  </a:lnTo>
                  <a:lnTo>
                    <a:pt x="164" y="296"/>
                  </a:lnTo>
                  <a:lnTo>
                    <a:pt x="168" y="298"/>
                  </a:lnTo>
                  <a:lnTo>
                    <a:pt x="172" y="300"/>
                  </a:lnTo>
                  <a:lnTo>
                    <a:pt x="175" y="301"/>
                  </a:lnTo>
                  <a:lnTo>
                    <a:pt x="178" y="303"/>
                  </a:lnTo>
                  <a:lnTo>
                    <a:pt x="183" y="303"/>
                  </a:lnTo>
                  <a:lnTo>
                    <a:pt x="188" y="303"/>
                  </a:lnTo>
                  <a:lnTo>
                    <a:pt x="193" y="305"/>
                  </a:lnTo>
                  <a:lnTo>
                    <a:pt x="198" y="308"/>
                  </a:lnTo>
                  <a:lnTo>
                    <a:pt x="201" y="313"/>
                  </a:lnTo>
                  <a:lnTo>
                    <a:pt x="203" y="318"/>
                  </a:lnTo>
                  <a:lnTo>
                    <a:pt x="206" y="323"/>
                  </a:lnTo>
                  <a:lnTo>
                    <a:pt x="206" y="326"/>
                  </a:lnTo>
                  <a:lnTo>
                    <a:pt x="206" y="331"/>
                  </a:lnTo>
                  <a:lnTo>
                    <a:pt x="205" y="334"/>
                  </a:lnTo>
                  <a:lnTo>
                    <a:pt x="201" y="339"/>
                  </a:lnTo>
                  <a:lnTo>
                    <a:pt x="198" y="342"/>
                  </a:lnTo>
                  <a:lnTo>
                    <a:pt x="193" y="344"/>
                  </a:lnTo>
                  <a:lnTo>
                    <a:pt x="192" y="344"/>
                  </a:lnTo>
                  <a:lnTo>
                    <a:pt x="187" y="346"/>
                  </a:lnTo>
                  <a:lnTo>
                    <a:pt x="182" y="346"/>
                  </a:lnTo>
                  <a:lnTo>
                    <a:pt x="177" y="346"/>
                  </a:lnTo>
                  <a:lnTo>
                    <a:pt x="172" y="347"/>
                  </a:lnTo>
                  <a:lnTo>
                    <a:pt x="170" y="349"/>
                  </a:lnTo>
                  <a:lnTo>
                    <a:pt x="167" y="351"/>
                  </a:lnTo>
                  <a:lnTo>
                    <a:pt x="165" y="352"/>
                  </a:lnTo>
                  <a:lnTo>
                    <a:pt x="164" y="354"/>
                  </a:lnTo>
                  <a:lnTo>
                    <a:pt x="162" y="357"/>
                  </a:lnTo>
                  <a:lnTo>
                    <a:pt x="164" y="361"/>
                  </a:lnTo>
                  <a:lnTo>
                    <a:pt x="165" y="365"/>
                  </a:lnTo>
                  <a:lnTo>
                    <a:pt x="167" y="370"/>
                  </a:lnTo>
                  <a:lnTo>
                    <a:pt x="168" y="375"/>
                  </a:lnTo>
                  <a:lnTo>
                    <a:pt x="170" y="382"/>
                  </a:lnTo>
                  <a:lnTo>
                    <a:pt x="172" y="395"/>
                  </a:lnTo>
                  <a:lnTo>
                    <a:pt x="172" y="408"/>
                  </a:lnTo>
                  <a:lnTo>
                    <a:pt x="173" y="417"/>
                  </a:lnTo>
                  <a:lnTo>
                    <a:pt x="175" y="420"/>
                  </a:lnTo>
                  <a:lnTo>
                    <a:pt x="178" y="423"/>
                  </a:lnTo>
                  <a:lnTo>
                    <a:pt x="182" y="425"/>
                  </a:lnTo>
                  <a:lnTo>
                    <a:pt x="187" y="428"/>
                  </a:lnTo>
                  <a:lnTo>
                    <a:pt x="190" y="430"/>
                  </a:lnTo>
                  <a:lnTo>
                    <a:pt x="193" y="431"/>
                  </a:lnTo>
                  <a:lnTo>
                    <a:pt x="196" y="433"/>
                  </a:lnTo>
                  <a:lnTo>
                    <a:pt x="198" y="435"/>
                  </a:lnTo>
                  <a:lnTo>
                    <a:pt x="201" y="436"/>
                  </a:lnTo>
                  <a:lnTo>
                    <a:pt x="203" y="436"/>
                  </a:lnTo>
                  <a:lnTo>
                    <a:pt x="206" y="440"/>
                  </a:lnTo>
                  <a:lnTo>
                    <a:pt x="208" y="441"/>
                  </a:lnTo>
                  <a:lnTo>
                    <a:pt x="208" y="443"/>
                  </a:lnTo>
                  <a:lnTo>
                    <a:pt x="208" y="446"/>
                  </a:lnTo>
                  <a:lnTo>
                    <a:pt x="208" y="451"/>
                  </a:lnTo>
                  <a:lnTo>
                    <a:pt x="206" y="454"/>
                  </a:lnTo>
                  <a:lnTo>
                    <a:pt x="206" y="458"/>
                  </a:lnTo>
                  <a:lnTo>
                    <a:pt x="205" y="459"/>
                  </a:lnTo>
                  <a:lnTo>
                    <a:pt x="201" y="461"/>
                  </a:lnTo>
                  <a:lnTo>
                    <a:pt x="198" y="463"/>
                  </a:lnTo>
                  <a:lnTo>
                    <a:pt x="196" y="464"/>
                  </a:lnTo>
                  <a:lnTo>
                    <a:pt x="192" y="468"/>
                  </a:lnTo>
                  <a:lnTo>
                    <a:pt x="190" y="471"/>
                  </a:lnTo>
                  <a:lnTo>
                    <a:pt x="188" y="476"/>
                  </a:lnTo>
                  <a:lnTo>
                    <a:pt x="187" y="478"/>
                  </a:lnTo>
                  <a:lnTo>
                    <a:pt x="187" y="481"/>
                  </a:lnTo>
                  <a:lnTo>
                    <a:pt x="185" y="486"/>
                  </a:lnTo>
                  <a:lnTo>
                    <a:pt x="183" y="491"/>
                  </a:lnTo>
                  <a:lnTo>
                    <a:pt x="182" y="497"/>
                  </a:lnTo>
                  <a:lnTo>
                    <a:pt x="180" y="502"/>
                  </a:lnTo>
                  <a:lnTo>
                    <a:pt x="180" y="509"/>
                  </a:lnTo>
                  <a:lnTo>
                    <a:pt x="180" y="515"/>
                  </a:lnTo>
                  <a:lnTo>
                    <a:pt x="180" y="522"/>
                  </a:lnTo>
                  <a:lnTo>
                    <a:pt x="182" y="527"/>
                  </a:lnTo>
                  <a:lnTo>
                    <a:pt x="182" y="534"/>
                  </a:lnTo>
                  <a:lnTo>
                    <a:pt x="182" y="539"/>
                  </a:lnTo>
                  <a:lnTo>
                    <a:pt x="183" y="543"/>
                  </a:lnTo>
                  <a:lnTo>
                    <a:pt x="183" y="547"/>
                  </a:lnTo>
                  <a:lnTo>
                    <a:pt x="185" y="550"/>
                  </a:lnTo>
                  <a:lnTo>
                    <a:pt x="185" y="555"/>
                  </a:lnTo>
                  <a:lnTo>
                    <a:pt x="187" y="560"/>
                  </a:lnTo>
                  <a:lnTo>
                    <a:pt x="185" y="565"/>
                  </a:lnTo>
                  <a:lnTo>
                    <a:pt x="183" y="570"/>
                  </a:lnTo>
                  <a:lnTo>
                    <a:pt x="177" y="575"/>
                  </a:lnTo>
                  <a:lnTo>
                    <a:pt x="172" y="578"/>
                  </a:lnTo>
                  <a:lnTo>
                    <a:pt x="165" y="580"/>
                  </a:lnTo>
                  <a:lnTo>
                    <a:pt x="159" y="581"/>
                  </a:lnTo>
                  <a:lnTo>
                    <a:pt x="155" y="586"/>
                  </a:lnTo>
                  <a:lnTo>
                    <a:pt x="154" y="590"/>
                  </a:lnTo>
                  <a:lnTo>
                    <a:pt x="150" y="593"/>
                  </a:lnTo>
                  <a:lnTo>
                    <a:pt x="147" y="596"/>
                  </a:lnTo>
                  <a:lnTo>
                    <a:pt x="142" y="598"/>
                  </a:lnTo>
                  <a:lnTo>
                    <a:pt x="139" y="598"/>
                  </a:lnTo>
                  <a:lnTo>
                    <a:pt x="135" y="596"/>
                  </a:lnTo>
                  <a:lnTo>
                    <a:pt x="132" y="596"/>
                  </a:lnTo>
                  <a:lnTo>
                    <a:pt x="127" y="595"/>
                  </a:lnTo>
                  <a:lnTo>
                    <a:pt x="124" y="596"/>
                  </a:lnTo>
                  <a:lnTo>
                    <a:pt x="122" y="598"/>
                  </a:lnTo>
                  <a:lnTo>
                    <a:pt x="119" y="600"/>
                  </a:lnTo>
                  <a:lnTo>
                    <a:pt x="116" y="601"/>
                  </a:lnTo>
                  <a:lnTo>
                    <a:pt x="112" y="601"/>
                  </a:lnTo>
                  <a:lnTo>
                    <a:pt x="111" y="598"/>
                  </a:lnTo>
                  <a:lnTo>
                    <a:pt x="107" y="596"/>
                  </a:lnTo>
                  <a:lnTo>
                    <a:pt x="106" y="593"/>
                  </a:lnTo>
                  <a:lnTo>
                    <a:pt x="104" y="591"/>
                  </a:lnTo>
                  <a:lnTo>
                    <a:pt x="102" y="590"/>
                  </a:lnTo>
                  <a:lnTo>
                    <a:pt x="102" y="586"/>
                  </a:lnTo>
                  <a:lnTo>
                    <a:pt x="101" y="578"/>
                  </a:lnTo>
                  <a:lnTo>
                    <a:pt x="101" y="570"/>
                  </a:lnTo>
                  <a:lnTo>
                    <a:pt x="101" y="562"/>
                  </a:lnTo>
                  <a:lnTo>
                    <a:pt x="101" y="555"/>
                  </a:lnTo>
                  <a:lnTo>
                    <a:pt x="101" y="550"/>
                  </a:lnTo>
                  <a:lnTo>
                    <a:pt x="101" y="543"/>
                  </a:lnTo>
                  <a:lnTo>
                    <a:pt x="101" y="540"/>
                  </a:lnTo>
                  <a:lnTo>
                    <a:pt x="101" y="537"/>
                  </a:lnTo>
                  <a:lnTo>
                    <a:pt x="99" y="534"/>
                  </a:lnTo>
                  <a:lnTo>
                    <a:pt x="96" y="532"/>
                  </a:lnTo>
                  <a:lnTo>
                    <a:pt x="93" y="530"/>
                  </a:lnTo>
                  <a:lnTo>
                    <a:pt x="89" y="530"/>
                  </a:lnTo>
                  <a:lnTo>
                    <a:pt x="86" y="532"/>
                  </a:lnTo>
                  <a:lnTo>
                    <a:pt x="83" y="535"/>
                  </a:lnTo>
                  <a:lnTo>
                    <a:pt x="78" y="540"/>
                  </a:lnTo>
                  <a:lnTo>
                    <a:pt x="76" y="545"/>
                  </a:lnTo>
                  <a:lnTo>
                    <a:pt x="73" y="548"/>
                  </a:lnTo>
                  <a:lnTo>
                    <a:pt x="70" y="552"/>
                  </a:lnTo>
                  <a:lnTo>
                    <a:pt x="68" y="553"/>
                  </a:lnTo>
                  <a:lnTo>
                    <a:pt x="66" y="555"/>
                  </a:lnTo>
                  <a:lnTo>
                    <a:pt x="65" y="558"/>
                  </a:lnTo>
                  <a:lnTo>
                    <a:pt x="63" y="563"/>
                  </a:lnTo>
                  <a:lnTo>
                    <a:pt x="60" y="568"/>
                  </a:lnTo>
                  <a:lnTo>
                    <a:pt x="55" y="575"/>
                  </a:lnTo>
                  <a:lnTo>
                    <a:pt x="50" y="578"/>
                  </a:lnTo>
                  <a:lnTo>
                    <a:pt x="43" y="581"/>
                  </a:lnTo>
                  <a:lnTo>
                    <a:pt x="43" y="583"/>
                  </a:lnTo>
                  <a:lnTo>
                    <a:pt x="41" y="583"/>
                  </a:lnTo>
                  <a:lnTo>
                    <a:pt x="40" y="585"/>
                  </a:lnTo>
                  <a:lnTo>
                    <a:pt x="37" y="586"/>
                  </a:lnTo>
                  <a:lnTo>
                    <a:pt x="33" y="588"/>
                  </a:lnTo>
                  <a:lnTo>
                    <a:pt x="25" y="586"/>
                  </a:lnTo>
                  <a:lnTo>
                    <a:pt x="13" y="580"/>
                  </a:lnTo>
                  <a:lnTo>
                    <a:pt x="5" y="570"/>
                  </a:lnTo>
                  <a:lnTo>
                    <a:pt x="4" y="568"/>
                  </a:lnTo>
                  <a:lnTo>
                    <a:pt x="2" y="565"/>
                  </a:lnTo>
                  <a:lnTo>
                    <a:pt x="0" y="560"/>
                  </a:lnTo>
                  <a:lnTo>
                    <a:pt x="0" y="558"/>
                  </a:lnTo>
                  <a:lnTo>
                    <a:pt x="2" y="555"/>
                  </a:lnTo>
                  <a:lnTo>
                    <a:pt x="4" y="553"/>
                  </a:lnTo>
                  <a:lnTo>
                    <a:pt x="4" y="548"/>
                  </a:lnTo>
                  <a:lnTo>
                    <a:pt x="4" y="543"/>
                  </a:lnTo>
                  <a:lnTo>
                    <a:pt x="4" y="540"/>
                  </a:lnTo>
                  <a:lnTo>
                    <a:pt x="4" y="537"/>
                  </a:lnTo>
                  <a:lnTo>
                    <a:pt x="2" y="535"/>
                  </a:lnTo>
                  <a:lnTo>
                    <a:pt x="2" y="532"/>
                  </a:lnTo>
                  <a:lnTo>
                    <a:pt x="2" y="529"/>
                  </a:lnTo>
                  <a:lnTo>
                    <a:pt x="4" y="524"/>
                  </a:lnTo>
                  <a:lnTo>
                    <a:pt x="7" y="517"/>
                  </a:lnTo>
                  <a:lnTo>
                    <a:pt x="7" y="514"/>
                  </a:lnTo>
                  <a:lnTo>
                    <a:pt x="7" y="511"/>
                  </a:lnTo>
                  <a:lnTo>
                    <a:pt x="8" y="507"/>
                  </a:lnTo>
                  <a:lnTo>
                    <a:pt x="8" y="504"/>
                  </a:lnTo>
                  <a:lnTo>
                    <a:pt x="10" y="499"/>
                  </a:lnTo>
                  <a:lnTo>
                    <a:pt x="13" y="496"/>
                  </a:lnTo>
                  <a:lnTo>
                    <a:pt x="15" y="492"/>
                  </a:lnTo>
                  <a:lnTo>
                    <a:pt x="18" y="491"/>
                  </a:lnTo>
                  <a:lnTo>
                    <a:pt x="20" y="489"/>
                  </a:lnTo>
                  <a:lnTo>
                    <a:pt x="23" y="487"/>
                  </a:lnTo>
                  <a:lnTo>
                    <a:pt x="25" y="486"/>
                  </a:lnTo>
                  <a:lnTo>
                    <a:pt x="28" y="484"/>
                  </a:lnTo>
                  <a:lnTo>
                    <a:pt x="30" y="484"/>
                  </a:lnTo>
                  <a:lnTo>
                    <a:pt x="33" y="484"/>
                  </a:lnTo>
                  <a:lnTo>
                    <a:pt x="35" y="484"/>
                  </a:lnTo>
                  <a:lnTo>
                    <a:pt x="37" y="484"/>
                  </a:lnTo>
                  <a:lnTo>
                    <a:pt x="38" y="486"/>
                  </a:lnTo>
                  <a:lnTo>
                    <a:pt x="40" y="487"/>
                  </a:lnTo>
                  <a:lnTo>
                    <a:pt x="43" y="491"/>
                  </a:lnTo>
                  <a:lnTo>
                    <a:pt x="45" y="494"/>
                  </a:lnTo>
                  <a:lnTo>
                    <a:pt x="48" y="496"/>
                  </a:lnTo>
                  <a:lnTo>
                    <a:pt x="50" y="497"/>
                  </a:lnTo>
                  <a:lnTo>
                    <a:pt x="58" y="496"/>
                  </a:lnTo>
                  <a:lnTo>
                    <a:pt x="68" y="492"/>
                  </a:lnTo>
                  <a:lnTo>
                    <a:pt x="78" y="489"/>
                  </a:lnTo>
                  <a:lnTo>
                    <a:pt x="84" y="486"/>
                  </a:lnTo>
                  <a:lnTo>
                    <a:pt x="86" y="484"/>
                  </a:lnTo>
                  <a:lnTo>
                    <a:pt x="88" y="482"/>
                  </a:lnTo>
                  <a:lnTo>
                    <a:pt x="89" y="481"/>
                  </a:lnTo>
                  <a:lnTo>
                    <a:pt x="91" y="479"/>
                  </a:lnTo>
                  <a:lnTo>
                    <a:pt x="93" y="479"/>
                  </a:lnTo>
                  <a:lnTo>
                    <a:pt x="94" y="479"/>
                  </a:lnTo>
                  <a:lnTo>
                    <a:pt x="98" y="479"/>
                  </a:lnTo>
                  <a:lnTo>
                    <a:pt x="99" y="479"/>
                  </a:lnTo>
                  <a:lnTo>
                    <a:pt x="99" y="478"/>
                  </a:lnTo>
                  <a:lnTo>
                    <a:pt x="99" y="478"/>
                  </a:lnTo>
                  <a:lnTo>
                    <a:pt x="101" y="476"/>
                  </a:lnTo>
                  <a:lnTo>
                    <a:pt x="102" y="476"/>
                  </a:lnTo>
                  <a:lnTo>
                    <a:pt x="104" y="476"/>
                  </a:lnTo>
                  <a:lnTo>
                    <a:pt x="107" y="476"/>
                  </a:lnTo>
                  <a:lnTo>
                    <a:pt x="111" y="476"/>
                  </a:lnTo>
                  <a:lnTo>
                    <a:pt x="114" y="473"/>
                  </a:lnTo>
                  <a:lnTo>
                    <a:pt x="117" y="469"/>
                  </a:lnTo>
                  <a:lnTo>
                    <a:pt x="121" y="464"/>
                  </a:lnTo>
                  <a:lnTo>
                    <a:pt x="121" y="461"/>
                  </a:lnTo>
                  <a:lnTo>
                    <a:pt x="121" y="454"/>
                  </a:lnTo>
                  <a:lnTo>
                    <a:pt x="119" y="450"/>
                  </a:lnTo>
                  <a:lnTo>
                    <a:pt x="117" y="443"/>
                  </a:lnTo>
                  <a:lnTo>
                    <a:pt x="116" y="441"/>
                  </a:lnTo>
                  <a:lnTo>
                    <a:pt x="114" y="438"/>
                  </a:lnTo>
                  <a:lnTo>
                    <a:pt x="112" y="436"/>
                  </a:lnTo>
                  <a:lnTo>
                    <a:pt x="111" y="435"/>
                  </a:lnTo>
                  <a:lnTo>
                    <a:pt x="107" y="433"/>
                  </a:lnTo>
                  <a:lnTo>
                    <a:pt x="104" y="431"/>
                  </a:lnTo>
                  <a:lnTo>
                    <a:pt x="101" y="430"/>
                  </a:lnTo>
                  <a:lnTo>
                    <a:pt x="99" y="428"/>
                  </a:lnTo>
                  <a:lnTo>
                    <a:pt x="96" y="428"/>
                  </a:lnTo>
                  <a:lnTo>
                    <a:pt x="93" y="428"/>
                  </a:lnTo>
                  <a:lnTo>
                    <a:pt x="89" y="428"/>
                  </a:lnTo>
                  <a:lnTo>
                    <a:pt x="84" y="426"/>
                  </a:lnTo>
                  <a:lnTo>
                    <a:pt x="79" y="425"/>
                  </a:lnTo>
                  <a:lnTo>
                    <a:pt x="76" y="422"/>
                  </a:lnTo>
                  <a:lnTo>
                    <a:pt x="73" y="418"/>
                  </a:lnTo>
                  <a:lnTo>
                    <a:pt x="70" y="415"/>
                  </a:lnTo>
                  <a:lnTo>
                    <a:pt x="66" y="412"/>
                  </a:lnTo>
                  <a:lnTo>
                    <a:pt x="65" y="408"/>
                  </a:lnTo>
                  <a:lnTo>
                    <a:pt x="65" y="405"/>
                  </a:lnTo>
                  <a:lnTo>
                    <a:pt x="65" y="402"/>
                  </a:lnTo>
                  <a:lnTo>
                    <a:pt x="66" y="400"/>
                  </a:lnTo>
                  <a:lnTo>
                    <a:pt x="68" y="398"/>
                  </a:lnTo>
                  <a:lnTo>
                    <a:pt x="70" y="397"/>
                  </a:lnTo>
                  <a:lnTo>
                    <a:pt x="73" y="395"/>
                  </a:lnTo>
                  <a:lnTo>
                    <a:pt x="78" y="395"/>
                  </a:lnTo>
                  <a:lnTo>
                    <a:pt x="83" y="395"/>
                  </a:lnTo>
                  <a:lnTo>
                    <a:pt x="88" y="395"/>
                  </a:lnTo>
                  <a:lnTo>
                    <a:pt x="89" y="395"/>
                  </a:lnTo>
                  <a:lnTo>
                    <a:pt x="91" y="394"/>
                  </a:lnTo>
                  <a:lnTo>
                    <a:pt x="93" y="394"/>
                  </a:lnTo>
                  <a:lnTo>
                    <a:pt x="96" y="392"/>
                  </a:lnTo>
                  <a:lnTo>
                    <a:pt x="98" y="394"/>
                  </a:lnTo>
                  <a:lnTo>
                    <a:pt x="101" y="394"/>
                  </a:lnTo>
                  <a:lnTo>
                    <a:pt x="104" y="392"/>
                  </a:lnTo>
                  <a:lnTo>
                    <a:pt x="109" y="390"/>
                  </a:lnTo>
                  <a:lnTo>
                    <a:pt x="112" y="390"/>
                  </a:lnTo>
                  <a:lnTo>
                    <a:pt x="119" y="390"/>
                  </a:lnTo>
                  <a:lnTo>
                    <a:pt x="124" y="390"/>
                  </a:lnTo>
                  <a:lnTo>
                    <a:pt x="127" y="392"/>
                  </a:lnTo>
                  <a:lnTo>
                    <a:pt x="131" y="392"/>
                  </a:lnTo>
                  <a:lnTo>
                    <a:pt x="132" y="394"/>
                  </a:lnTo>
                  <a:lnTo>
                    <a:pt x="135" y="394"/>
                  </a:lnTo>
                  <a:lnTo>
                    <a:pt x="137" y="392"/>
                  </a:lnTo>
                  <a:lnTo>
                    <a:pt x="139" y="390"/>
                  </a:lnTo>
                  <a:lnTo>
                    <a:pt x="142" y="389"/>
                  </a:lnTo>
                  <a:lnTo>
                    <a:pt x="144" y="387"/>
                  </a:lnTo>
                  <a:lnTo>
                    <a:pt x="144" y="384"/>
                  </a:lnTo>
                  <a:lnTo>
                    <a:pt x="144" y="379"/>
                  </a:lnTo>
                  <a:lnTo>
                    <a:pt x="140" y="374"/>
                  </a:lnTo>
                  <a:lnTo>
                    <a:pt x="132" y="365"/>
                  </a:lnTo>
                  <a:lnTo>
                    <a:pt x="124" y="365"/>
                  </a:lnTo>
                  <a:lnTo>
                    <a:pt x="111" y="367"/>
                  </a:lnTo>
                  <a:lnTo>
                    <a:pt x="106" y="365"/>
                  </a:lnTo>
                  <a:lnTo>
                    <a:pt x="101" y="365"/>
                  </a:lnTo>
                  <a:lnTo>
                    <a:pt x="96" y="365"/>
                  </a:lnTo>
                  <a:lnTo>
                    <a:pt x="91" y="367"/>
                  </a:lnTo>
                  <a:lnTo>
                    <a:pt x="88" y="367"/>
                  </a:lnTo>
                  <a:lnTo>
                    <a:pt x="86" y="367"/>
                  </a:lnTo>
                  <a:lnTo>
                    <a:pt x="83" y="367"/>
                  </a:lnTo>
                  <a:lnTo>
                    <a:pt x="81" y="364"/>
                  </a:lnTo>
                  <a:lnTo>
                    <a:pt x="81" y="361"/>
                  </a:lnTo>
                  <a:lnTo>
                    <a:pt x="83" y="359"/>
                  </a:lnTo>
                  <a:lnTo>
                    <a:pt x="83" y="357"/>
                  </a:lnTo>
                  <a:lnTo>
                    <a:pt x="84" y="356"/>
                  </a:lnTo>
                  <a:lnTo>
                    <a:pt x="84" y="356"/>
                  </a:lnTo>
                  <a:lnTo>
                    <a:pt x="83" y="354"/>
                  </a:lnTo>
                  <a:lnTo>
                    <a:pt x="83" y="352"/>
                  </a:lnTo>
                  <a:lnTo>
                    <a:pt x="79" y="349"/>
                  </a:lnTo>
                  <a:lnTo>
                    <a:pt x="76" y="347"/>
                  </a:lnTo>
                  <a:lnTo>
                    <a:pt x="71" y="344"/>
                  </a:lnTo>
                  <a:lnTo>
                    <a:pt x="65" y="342"/>
                  </a:lnTo>
                  <a:lnTo>
                    <a:pt x="61" y="339"/>
                  </a:lnTo>
                  <a:lnTo>
                    <a:pt x="58" y="336"/>
                  </a:lnTo>
                  <a:lnTo>
                    <a:pt x="58" y="333"/>
                  </a:lnTo>
                  <a:lnTo>
                    <a:pt x="58" y="329"/>
                  </a:lnTo>
                  <a:lnTo>
                    <a:pt x="58" y="326"/>
                  </a:lnTo>
                  <a:lnTo>
                    <a:pt x="61" y="323"/>
                  </a:lnTo>
                  <a:lnTo>
                    <a:pt x="65" y="321"/>
                  </a:lnTo>
                  <a:lnTo>
                    <a:pt x="68" y="321"/>
                  </a:lnTo>
                  <a:lnTo>
                    <a:pt x="71" y="321"/>
                  </a:lnTo>
                  <a:lnTo>
                    <a:pt x="73" y="321"/>
                  </a:lnTo>
                  <a:lnTo>
                    <a:pt x="78" y="321"/>
                  </a:lnTo>
                  <a:lnTo>
                    <a:pt x="81" y="319"/>
                  </a:lnTo>
                  <a:lnTo>
                    <a:pt x="86" y="319"/>
                  </a:lnTo>
                  <a:lnTo>
                    <a:pt x="89" y="319"/>
                  </a:lnTo>
                  <a:lnTo>
                    <a:pt x="93" y="319"/>
                  </a:lnTo>
                  <a:lnTo>
                    <a:pt x="96" y="319"/>
                  </a:lnTo>
                  <a:lnTo>
                    <a:pt x="99" y="318"/>
                  </a:lnTo>
                  <a:lnTo>
                    <a:pt x="102" y="316"/>
                  </a:lnTo>
                  <a:lnTo>
                    <a:pt x="104" y="314"/>
                  </a:lnTo>
                  <a:lnTo>
                    <a:pt x="104" y="313"/>
                  </a:lnTo>
                  <a:lnTo>
                    <a:pt x="106" y="309"/>
                  </a:lnTo>
                  <a:lnTo>
                    <a:pt x="106" y="309"/>
                  </a:lnTo>
                  <a:lnTo>
                    <a:pt x="109" y="308"/>
                  </a:lnTo>
                  <a:lnTo>
                    <a:pt x="109" y="306"/>
                  </a:lnTo>
                  <a:lnTo>
                    <a:pt x="109" y="306"/>
                  </a:lnTo>
                  <a:lnTo>
                    <a:pt x="109" y="305"/>
                  </a:lnTo>
                  <a:lnTo>
                    <a:pt x="107" y="301"/>
                  </a:lnTo>
                  <a:lnTo>
                    <a:pt x="107" y="298"/>
                  </a:lnTo>
                  <a:lnTo>
                    <a:pt x="106" y="293"/>
                  </a:lnTo>
                  <a:lnTo>
                    <a:pt x="106" y="291"/>
                  </a:lnTo>
                  <a:lnTo>
                    <a:pt x="104" y="288"/>
                  </a:lnTo>
                  <a:lnTo>
                    <a:pt x="104" y="286"/>
                  </a:lnTo>
                  <a:lnTo>
                    <a:pt x="106" y="285"/>
                  </a:lnTo>
                  <a:lnTo>
                    <a:pt x="107" y="281"/>
                  </a:lnTo>
                  <a:lnTo>
                    <a:pt x="111" y="281"/>
                  </a:lnTo>
                  <a:close/>
                  <a:moveTo>
                    <a:pt x="360" y="232"/>
                  </a:moveTo>
                  <a:lnTo>
                    <a:pt x="361" y="232"/>
                  </a:lnTo>
                  <a:lnTo>
                    <a:pt x="376" y="237"/>
                  </a:lnTo>
                  <a:lnTo>
                    <a:pt x="388" y="242"/>
                  </a:lnTo>
                  <a:lnTo>
                    <a:pt x="391" y="242"/>
                  </a:lnTo>
                  <a:lnTo>
                    <a:pt x="394" y="242"/>
                  </a:lnTo>
                  <a:lnTo>
                    <a:pt x="398" y="242"/>
                  </a:lnTo>
                  <a:lnTo>
                    <a:pt x="403" y="244"/>
                  </a:lnTo>
                  <a:lnTo>
                    <a:pt x="406" y="247"/>
                  </a:lnTo>
                  <a:lnTo>
                    <a:pt x="409" y="250"/>
                  </a:lnTo>
                  <a:lnTo>
                    <a:pt x="409" y="252"/>
                  </a:lnTo>
                  <a:lnTo>
                    <a:pt x="411" y="253"/>
                  </a:lnTo>
                  <a:lnTo>
                    <a:pt x="411" y="253"/>
                  </a:lnTo>
                  <a:lnTo>
                    <a:pt x="413" y="255"/>
                  </a:lnTo>
                  <a:lnTo>
                    <a:pt x="413" y="257"/>
                  </a:lnTo>
                  <a:lnTo>
                    <a:pt x="414" y="258"/>
                  </a:lnTo>
                  <a:lnTo>
                    <a:pt x="416" y="262"/>
                  </a:lnTo>
                  <a:lnTo>
                    <a:pt x="416" y="265"/>
                  </a:lnTo>
                  <a:lnTo>
                    <a:pt x="414" y="268"/>
                  </a:lnTo>
                  <a:lnTo>
                    <a:pt x="411" y="273"/>
                  </a:lnTo>
                  <a:lnTo>
                    <a:pt x="406" y="278"/>
                  </a:lnTo>
                  <a:lnTo>
                    <a:pt x="401" y="281"/>
                  </a:lnTo>
                  <a:lnTo>
                    <a:pt x="396" y="285"/>
                  </a:lnTo>
                  <a:lnTo>
                    <a:pt x="393" y="286"/>
                  </a:lnTo>
                  <a:lnTo>
                    <a:pt x="393" y="288"/>
                  </a:lnTo>
                  <a:lnTo>
                    <a:pt x="391" y="290"/>
                  </a:lnTo>
                  <a:lnTo>
                    <a:pt x="389" y="291"/>
                  </a:lnTo>
                  <a:lnTo>
                    <a:pt x="386" y="293"/>
                  </a:lnTo>
                  <a:lnTo>
                    <a:pt x="383" y="295"/>
                  </a:lnTo>
                  <a:lnTo>
                    <a:pt x="380" y="295"/>
                  </a:lnTo>
                  <a:lnTo>
                    <a:pt x="378" y="296"/>
                  </a:lnTo>
                  <a:lnTo>
                    <a:pt x="378" y="300"/>
                  </a:lnTo>
                  <a:lnTo>
                    <a:pt x="376" y="305"/>
                  </a:lnTo>
                  <a:lnTo>
                    <a:pt x="376" y="308"/>
                  </a:lnTo>
                  <a:lnTo>
                    <a:pt x="375" y="311"/>
                  </a:lnTo>
                  <a:lnTo>
                    <a:pt x="373" y="314"/>
                  </a:lnTo>
                  <a:lnTo>
                    <a:pt x="373" y="316"/>
                  </a:lnTo>
                  <a:lnTo>
                    <a:pt x="371" y="318"/>
                  </a:lnTo>
                  <a:lnTo>
                    <a:pt x="373" y="323"/>
                  </a:lnTo>
                  <a:lnTo>
                    <a:pt x="376" y="324"/>
                  </a:lnTo>
                  <a:lnTo>
                    <a:pt x="381" y="326"/>
                  </a:lnTo>
                  <a:lnTo>
                    <a:pt x="388" y="326"/>
                  </a:lnTo>
                  <a:lnTo>
                    <a:pt x="393" y="326"/>
                  </a:lnTo>
                  <a:lnTo>
                    <a:pt x="398" y="326"/>
                  </a:lnTo>
                  <a:lnTo>
                    <a:pt x="401" y="328"/>
                  </a:lnTo>
                  <a:lnTo>
                    <a:pt x="404" y="329"/>
                  </a:lnTo>
                  <a:lnTo>
                    <a:pt x="406" y="331"/>
                  </a:lnTo>
                  <a:lnTo>
                    <a:pt x="408" y="333"/>
                  </a:lnTo>
                  <a:lnTo>
                    <a:pt x="408" y="336"/>
                  </a:lnTo>
                  <a:lnTo>
                    <a:pt x="408" y="337"/>
                  </a:lnTo>
                  <a:lnTo>
                    <a:pt x="406" y="341"/>
                  </a:lnTo>
                  <a:lnTo>
                    <a:pt x="404" y="344"/>
                  </a:lnTo>
                  <a:lnTo>
                    <a:pt x="399" y="347"/>
                  </a:lnTo>
                  <a:lnTo>
                    <a:pt x="393" y="351"/>
                  </a:lnTo>
                  <a:lnTo>
                    <a:pt x="384" y="354"/>
                  </a:lnTo>
                  <a:lnTo>
                    <a:pt x="380" y="357"/>
                  </a:lnTo>
                  <a:lnTo>
                    <a:pt x="375" y="361"/>
                  </a:lnTo>
                  <a:lnTo>
                    <a:pt x="371" y="362"/>
                  </a:lnTo>
                  <a:lnTo>
                    <a:pt x="370" y="362"/>
                  </a:lnTo>
                  <a:lnTo>
                    <a:pt x="368" y="364"/>
                  </a:lnTo>
                  <a:lnTo>
                    <a:pt x="366" y="364"/>
                  </a:lnTo>
                  <a:lnTo>
                    <a:pt x="363" y="364"/>
                  </a:lnTo>
                  <a:lnTo>
                    <a:pt x="360" y="365"/>
                  </a:lnTo>
                  <a:lnTo>
                    <a:pt x="355" y="365"/>
                  </a:lnTo>
                  <a:lnTo>
                    <a:pt x="352" y="367"/>
                  </a:lnTo>
                  <a:lnTo>
                    <a:pt x="345" y="370"/>
                  </a:lnTo>
                  <a:lnTo>
                    <a:pt x="333" y="377"/>
                  </a:lnTo>
                  <a:lnTo>
                    <a:pt x="322" y="385"/>
                  </a:lnTo>
                  <a:lnTo>
                    <a:pt x="310" y="394"/>
                  </a:lnTo>
                  <a:lnTo>
                    <a:pt x="302" y="400"/>
                  </a:lnTo>
                  <a:lnTo>
                    <a:pt x="300" y="402"/>
                  </a:lnTo>
                  <a:lnTo>
                    <a:pt x="299" y="403"/>
                  </a:lnTo>
                  <a:lnTo>
                    <a:pt x="295" y="405"/>
                  </a:lnTo>
                  <a:lnTo>
                    <a:pt x="294" y="408"/>
                  </a:lnTo>
                  <a:lnTo>
                    <a:pt x="290" y="412"/>
                  </a:lnTo>
                  <a:lnTo>
                    <a:pt x="289" y="417"/>
                  </a:lnTo>
                  <a:lnTo>
                    <a:pt x="286" y="422"/>
                  </a:lnTo>
                  <a:lnTo>
                    <a:pt x="284" y="423"/>
                  </a:lnTo>
                  <a:lnTo>
                    <a:pt x="284" y="425"/>
                  </a:lnTo>
                  <a:lnTo>
                    <a:pt x="284" y="425"/>
                  </a:lnTo>
                  <a:lnTo>
                    <a:pt x="282" y="428"/>
                  </a:lnTo>
                  <a:lnTo>
                    <a:pt x="281" y="431"/>
                  </a:lnTo>
                  <a:lnTo>
                    <a:pt x="279" y="435"/>
                  </a:lnTo>
                  <a:lnTo>
                    <a:pt x="277" y="440"/>
                  </a:lnTo>
                  <a:lnTo>
                    <a:pt x="276" y="441"/>
                  </a:lnTo>
                  <a:lnTo>
                    <a:pt x="274" y="443"/>
                  </a:lnTo>
                  <a:lnTo>
                    <a:pt x="274" y="446"/>
                  </a:lnTo>
                  <a:lnTo>
                    <a:pt x="274" y="450"/>
                  </a:lnTo>
                  <a:lnTo>
                    <a:pt x="272" y="454"/>
                  </a:lnTo>
                  <a:lnTo>
                    <a:pt x="271" y="468"/>
                  </a:lnTo>
                  <a:lnTo>
                    <a:pt x="269" y="482"/>
                  </a:lnTo>
                  <a:lnTo>
                    <a:pt x="269" y="494"/>
                  </a:lnTo>
                  <a:lnTo>
                    <a:pt x="271" y="501"/>
                  </a:lnTo>
                  <a:lnTo>
                    <a:pt x="271" y="504"/>
                  </a:lnTo>
                  <a:lnTo>
                    <a:pt x="272" y="506"/>
                  </a:lnTo>
                  <a:lnTo>
                    <a:pt x="272" y="507"/>
                  </a:lnTo>
                  <a:lnTo>
                    <a:pt x="272" y="507"/>
                  </a:lnTo>
                  <a:lnTo>
                    <a:pt x="274" y="509"/>
                  </a:lnTo>
                  <a:lnTo>
                    <a:pt x="274" y="512"/>
                  </a:lnTo>
                  <a:lnTo>
                    <a:pt x="276" y="515"/>
                  </a:lnTo>
                  <a:lnTo>
                    <a:pt x="277" y="519"/>
                  </a:lnTo>
                  <a:lnTo>
                    <a:pt x="277" y="522"/>
                  </a:lnTo>
                  <a:lnTo>
                    <a:pt x="279" y="524"/>
                  </a:lnTo>
                  <a:lnTo>
                    <a:pt x="281" y="529"/>
                  </a:lnTo>
                  <a:lnTo>
                    <a:pt x="284" y="532"/>
                  </a:lnTo>
                  <a:lnTo>
                    <a:pt x="289" y="535"/>
                  </a:lnTo>
                  <a:lnTo>
                    <a:pt x="294" y="539"/>
                  </a:lnTo>
                  <a:lnTo>
                    <a:pt x="299" y="540"/>
                  </a:lnTo>
                  <a:lnTo>
                    <a:pt x="314" y="545"/>
                  </a:lnTo>
                  <a:lnTo>
                    <a:pt x="327" y="550"/>
                  </a:lnTo>
                  <a:lnTo>
                    <a:pt x="335" y="552"/>
                  </a:lnTo>
                  <a:lnTo>
                    <a:pt x="347" y="552"/>
                  </a:lnTo>
                  <a:lnTo>
                    <a:pt x="361" y="550"/>
                  </a:lnTo>
                  <a:lnTo>
                    <a:pt x="381" y="547"/>
                  </a:lnTo>
                  <a:lnTo>
                    <a:pt x="399" y="543"/>
                  </a:lnTo>
                  <a:lnTo>
                    <a:pt x="419" y="537"/>
                  </a:lnTo>
                  <a:lnTo>
                    <a:pt x="437" y="529"/>
                  </a:lnTo>
                  <a:lnTo>
                    <a:pt x="450" y="519"/>
                  </a:lnTo>
                  <a:lnTo>
                    <a:pt x="452" y="515"/>
                  </a:lnTo>
                  <a:lnTo>
                    <a:pt x="452" y="512"/>
                  </a:lnTo>
                  <a:lnTo>
                    <a:pt x="454" y="507"/>
                  </a:lnTo>
                  <a:lnTo>
                    <a:pt x="455" y="504"/>
                  </a:lnTo>
                  <a:lnTo>
                    <a:pt x="457" y="499"/>
                  </a:lnTo>
                  <a:lnTo>
                    <a:pt x="460" y="496"/>
                  </a:lnTo>
                  <a:lnTo>
                    <a:pt x="462" y="491"/>
                  </a:lnTo>
                  <a:lnTo>
                    <a:pt x="462" y="489"/>
                  </a:lnTo>
                  <a:lnTo>
                    <a:pt x="462" y="484"/>
                  </a:lnTo>
                  <a:lnTo>
                    <a:pt x="462" y="481"/>
                  </a:lnTo>
                  <a:lnTo>
                    <a:pt x="462" y="478"/>
                  </a:lnTo>
                  <a:lnTo>
                    <a:pt x="462" y="474"/>
                  </a:lnTo>
                  <a:lnTo>
                    <a:pt x="464" y="473"/>
                  </a:lnTo>
                  <a:lnTo>
                    <a:pt x="465" y="473"/>
                  </a:lnTo>
                  <a:lnTo>
                    <a:pt x="469" y="473"/>
                  </a:lnTo>
                  <a:lnTo>
                    <a:pt x="470" y="474"/>
                  </a:lnTo>
                  <a:lnTo>
                    <a:pt x="474" y="478"/>
                  </a:lnTo>
                  <a:lnTo>
                    <a:pt x="475" y="482"/>
                  </a:lnTo>
                  <a:lnTo>
                    <a:pt x="475" y="487"/>
                  </a:lnTo>
                  <a:lnTo>
                    <a:pt x="475" y="494"/>
                  </a:lnTo>
                  <a:lnTo>
                    <a:pt x="477" y="499"/>
                  </a:lnTo>
                  <a:lnTo>
                    <a:pt x="478" y="504"/>
                  </a:lnTo>
                  <a:lnTo>
                    <a:pt x="482" y="509"/>
                  </a:lnTo>
                  <a:lnTo>
                    <a:pt x="483" y="512"/>
                  </a:lnTo>
                  <a:lnTo>
                    <a:pt x="487" y="515"/>
                  </a:lnTo>
                  <a:lnTo>
                    <a:pt x="490" y="520"/>
                  </a:lnTo>
                  <a:lnTo>
                    <a:pt x="492" y="527"/>
                  </a:lnTo>
                  <a:lnTo>
                    <a:pt x="493" y="530"/>
                  </a:lnTo>
                  <a:lnTo>
                    <a:pt x="495" y="534"/>
                  </a:lnTo>
                  <a:lnTo>
                    <a:pt x="498" y="539"/>
                  </a:lnTo>
                  <a:lnTo>
                    <a:pt x="500" y="542"/>
                  </a:lnTo>
                  <a:lnTo>
                    <a:pt x="502" y="545"/>
                  </a:lnTo>
                  <a:lnTo>
                    <a:pt x="502" y="547"/>
                  </a:lnTo>
                  <a:lnTo>
                    <a:pt x="500" y="550"/>
                  </a:lnTo>
                  <a:lnTo>
                    <a:pt x="498" y="553"/>
                  </a:lnTo>
                  <a:lnTo>
                    <a:pt x="498" y="557"/>
                  </a:lnTo>
                  <a:lnTo>
                    <a:pt x="495" y="562"/>
                  </a:lnTo>
                  <a:lnTo>
                    <a:pt x="493" y="567"/>
                  </a:lnTo>
                  <a:lnTo>
                    <a:pt x="490" y="571"/>
                  </a:lnTo>
                  <a:lnTo>
                    <a:pt x="487" y="575"/>
                  </a:lnTo>
                  <a:lnTo>
                    <a:pt x="472" y="585"/>
                  </a:lnTo>
                  <a:lnTo>
                    <a:pt x="452" y="591"/>
                  </a:lnTo>
                  <a:lnTo>
                    <a:pt x="427" y="595"/>
                  </a:lnTo>
                  <a:lnTo>
                    <a:pt x="401" y="596"/>
                  </a:lnTo>
                  <a:lnTo>
                    <a:pt x="373" y="596"/>
                  </a:lnTo>
                  <a:lnTo>
                    <a:pt x="338" y="595"/>
                  </a:lnTo>
                  <a:lnTo>
                    <a:pt x="309" y="590"/>
                  </a:lnTo>
                  <a:lnTo>
                    <a:pt x="284" y="581"/>
                  </a:lnTo>
                  <a:lnTo>
                    <a:pt x="264" y="568"/>
                  </a:lnTo>
                  <a:lnTo>
                    <a:pt x="261" y="565"/>
                  </a:lnTo>
                  <a:lnTo>
                    <a:pt x="258" y="563"/>
                  </a:lnTo>
                  <a:lnTo>
                    <a:pt x="254" y="560"/>
                  </a:lnTo>
                  <a:lnTo>
                    <a:pt x="253" y="557"/>
                  </a:lnTo>
                  <a:lnTo>
                    <a:pt x="251" y="552"/>
                  </a:lnTo>
                  <a:lnTo>
                    <a:pt x="249" y="548"/>
                  </a:lnTo>
                  <a:lnTo>
                    <a:pt x="248" y="543"/>
                  </a:lnTo>
                  <a:lnTo>
                    <a:pt x="246" y="539"/>
                  </a:lnTo>
                  <a:lnTo>
                    <a:pt x="244" y="532"/>
                  </a:lnTo>
                  <a:lnTo>
                    <a:pt x="241" y="525"/>
                  </a:lnTo>
                  <a:lnTo>
                    <a:pt x="241" y="520"/>
                  </a:lnTo>
                  <a:lnTo>
                    <a:pt x="239" y="515"/>
                  </a:lnTo>
                  <a:lnTo>
                    <a:pt x="238" y="512"/>
                  </a:lnTo>
                  <a:lnTo>
                    <a:pt x="238" y="509"/>
                  </a:lnTo>
                  <a:lnTo>
                    <a:pt x="238" y="507"/>
                  </a:lnTo>
                  <a:lnTo>
                    <a:pt x="239" y="504"/>
                  </a:lnTo>
                  <a:lnTo>
                    <a:pt x="241" y="501"/>
                  </a:lnTo>
                  <a:lnTo>
                    <a:pt x="241" y="499"/>
                  </a:lnTo>
                  <a:lnTo>
                    <a:pt x="243" y="499"/>
                  </a:lnTo>
                  <a:lnTo>
                    <a:pt x="243" y="499"/>
                  </a:lnTo>
                  <a:lnTo>
                    <a:pt x="243" y="497"/>
                  </a:lnTo>
                  <a:lnTo>
                    <a:pt x="241" y="497"/>
                  </a:lnTo>
                  <a:lnTo>
                    <a:pt x="239" y="489"/>
                  </a:lnTo>
                  <a:lnTo>
                    <a:pt x="238" y="478"/>
                  </a:lnTo>
                  <a:lnTo>
                    <a:pt x="238" y="464"/>
                  </a:lnTo>
                  <a:lnTo>
                    <a:pt x="239" y="461"/>
                  </a:lnTo>
                  <a:lnTo>
                    <a:pt x="241" y="458"/>
                  </a:lnTo>
                  <a:lnTo>
                    <a:pt x="241" y="454"/>
                  </a:lnTo>
                  <a:lnTo>
                    <a:pt x="243" y="453"/>
                  </a:lnTo>
                  <a:lnTo>
                    <a:pt x="244" y="451"/>
                  </a:lnTo>
                  <a:lnTo>
                    <a:pt x="246" y="448"/>
                  </a:lnTo>
                  <a:lnTo>
                    <a:pt x="246" y="445"/>
                  </a:lnTo>
                  <a:lnTo>
                    <a:pt x="244" y="431"/>
                  </a:lnTo>
                  <a:lnTo>
                    <a:pt x="248" y="417"/>
                  </a:lnTo>
                  <a:lnTo>
                    <a:pt x="253" y="405"/>
                  </a:lnTo>
                  <a:lnTo>
                    <a:pt x="258" y="397"/>
                  </a:lnTo>
                  <a:lnTo>
                    <a:pt x="259" y="387"/>
                  </a:lnTo>
                  <a:lnTo>
                    <a:pt x="261" y="372"/>
                  </a:lnTo>
                  <a:lnTo>
                    <a:pt x="262" y="357"/>
                  </a:lnTo>
                  <a:lnTo>
                    <a:pt x="267" y="346"/>
                  </a:lnTo>
                  <a:lnTo>
                    <a:pt x="269" y="346"/>
                  </a:lnTo>
                  <a:lnTo>
                    <a:pt x="269" y="344"/>
                  </a:lnTo>
                  <a:lnTo>
                    <a:pt x="271" y="344"/>
                  </a:lnTo>
                  <a:lnTo>
                    <a:pt x="272" y="341"/>
                  </a:lnTo>
                  <a:lnTo>
                    <a:pt x="272" y="337"/>
                  </a:lnTo>
                  <a:lnTo>
                    <a:pt x="274" y="336"/>
                  </a:lnTo>
                  <a:lnTo>
                    <a:pt x="276" y="334"/>
                  </a:lnTo>
                  <a:lnTo>
                    <a:pt x="277" y="333"/>
                  </a:lnTo>
                  <a:lnTo>
                    <a:pt x="279" y="333"/>
                  </a:lnTo>
                  <a:lnTo>
                    <a:pt x="281" y="328"/>
                  </a:lnTo>
                  <a:lnTo>
                    <a:pt x="281" y="326"/>
                  </a:lnTo>
                  <a:lnTo>
                    <a:pt x="284" y="324"/>
                  </a:lnTo>
                  <a:lnTo>
                    <a:pt x="287" y="323"/>
                  </a:lnTo>
                  <a:lnTo>
                    <a:pt x="294" y="323"/>
                  </a:lnTo>
                  <a:lnTo>
                    <a:pt x="300" y="323"/>
                  </a:lnTo>
                  <a:lnTo>
                    <a:pt x="307" y="323"/>
                  </a:lnTo>
                  <a:lnTo>
                    <a:pt x="310" y="321"/>
                  </a:lnTo>
                  <a:lnTo>
                    <a:pt x="314" y="318"/>
                  </a:lnTo>
                  <a:lnTo>
                    <a:pt x="315" y="318"/>
                  </a:lnTo>
                  <a:lnTo>
                    <a:pt x="315" y="316"/>
                  </a:lnTo>
                  <a:lnTo>
                    <a:pt x="317" y="316"/>
                  </a:lnTo>
                  <a:lnTo>
                    <a:pt x="315" y="316"/>
                  </a:lnTo>
                  <a:lnTo>
                    <a:pt x="315" y="314"/>
                  </a:lnTo>
                  <a:lnTo>
                    <a:pt x="317" y="311"/>
                  </a:lnTo>
                  <a:lnTo>
                    <a:pt x="317" y="309"/>
                  </a:lnTo>
                  <a:lnTo>
                    <a:pt x="319" y="308"/>
                  </a:lnTo>
                  <a:lnTo>
                    <a:pt x="322" y="306"/>
                  </a:lnTo>
                  <a:lnTo>
                    <a:pt x="323" y="305"/>
                  </a:lnTo>
                  <a:lnTo>
                    <a:pt x="327" y="301"/>
                  </a:lnTo>
                  <a:lnTo>
                    <a:pt x="328" y="298"/>
                  </a:lnTo>
                  <a:lnTo>
                    <a:pt x="330" y="295"/>
                  </a:lnTo>
                  <a:lnTo>
                    <a:pt x="330" y="290"/>
                  </a:lnTo>
                  <a:lnTo>
                    <a:pt x="328" y="286"/>
                  </a:lnTo>
                  <a:lnTo>
                    <a:pt x="328" y="285"/>
                  </a:lnTo>
                  <a:lnTo>
                    <a:pt x="327" y="281"/>
                  </a:lnTo>
                  <a:lnTo>
                    <a:pt x="323" y="281"/>
                  </a:lnTo>
                  <a:lnTo>
                    <a:pt x="320" y="280"/>
                  </a:lnTo>
                  <a:lnTo>
                    <a:pt x="315" y="280"/>
                  </a:lnTo>
                  <a:lnTo>
                    <a:pt x="310" y="280"/>
                  </a:lnTo>
                  <a:lnTo>
                    <a:pt x="307" y="280"/>
                  </a:lnTo>
                  <a:lnTo>
                    <a:pt x="297" y="281"/>
                  </a:lnTo>
                  <a:lnTo>
                    <a:pt x="284" y="283"/>
                  </a:lnTo>
                  <a:lnTo>
                    <a:pt x="274" y="286"/>
                  </a:lnTo>
                  <a:lnTo>
                    <a:pt x="271" y="286"/>
                  </a:lnTo>
                  <a:lnTo>
                    <a:pt x="266" y="286"/>
                  </a:lnTo>
                  <a:lnTo>
                    <a:pt x="261" y="285"/>
                  </a:lnTo>
                  <a:lnTo>
                    <a:pt x="256" y="283"/>
                  </a:lnTo>
                  <a:lnTo>
                    <a:pt x="251" y="280"/>
                  </a:lnTo>
                  <a:lnTo>
                    <a:pt x="249" y="276"/>
                  </a:lnTo>
                  <a:lnTo>
                    <a:pt x="248" y="272"/>
                  </a:lnTo>
                  <a:lnTo>
                    <a:pt x="249" y="270"/>
                  </a:lnTo>
                  <a:lnTo>
                    <a:pt x="251" y="267"/>
                  </a:lnTo>
                  <a:lnTo>
                    <a:pt x="254" y="265"/>
                  </a:lnTo>
                  <a:lnTo>
                    <a:pt x="258" y="263"/>
                  </a:lnTo>
                  <a:lnTo>
                    <a:pt x="261" y="262"/>
                  </a:lnTo>
                  <a:lnTo>
                    <a:pt x="262" y="260"/>
                  </a:lnTo>
                  <a:lnTo>
                    <a:pt x="266" y="258"/>
                  </a:lnTo>
                  <a:lnTo>
                    <a:pt x="269" y="257"/>
                  </a:lnTo>
                  <a:lnTo>
                    <a:pt x="274" y="253"/>
                  </a:lnTo>
                  <a:lnTo>
                    <a:pt x="279" y="252"/>
                  </a:lnTo>
                  <a:lnTo>
                    <a:pt x="282" y="252"/>
                  </a:lnTo>
                  <a:lnTo>
                    <a:pt x="287" y="252"/>
                  </a:lnTo>
                  <a:lnTo>
                    <a:pt x="290" y="252"/>
                  </a:lnTo>
                  <a:lnTo>
                    <a:pt x="294" y="250"/>
                  </a:lnTo>
                  <a:lnTo>
                    <a:pt x="297" y="248"/>
                  </a:lnTo>
                  <a:lnTo>
                    <a:pt x="300" y="247"/>
                  </a:lnTo>
                  <a:lnTo>
                    <a:pt x="304" y="244"/>
                  </a:lnTo>
                  <a:lnTo>
                    <a:pt x="305" y="244"/>
                  </a:lnTo>
                  <a:lnTo>
                    <a:pt x="309" y="244"/>
                  </a:lnTo>
                  <a:lnTo>
                    <a:pt x="312" y="242"/>
                  </a:lnTo>
                  <a:lnTo>
                    <a:pt x="317" y="242"/>
                  </a:lnTo>
                  <a:lnTo>
                    <a:pt x="330" y="239"/>
                  </a:lnTo>
                  <a:lnTo>
                    <a:pt x="345" y="234"/>
                  </a:lnTo>
                  <a:lnTo>
                    <a:pt x="350" y="234"/>
                  </a:lnTo>
                  <a:lnTo>
                    <a:pt x="355" y="232"/>
                  </a:lnTo>
                  <a:lnTo>
                    <a:pt x="360" y="232"/>
                  </a:lnTo>
                  <a:close/>
                  <a:moveTo>
                    <a:pt x="142" y="69"/>
                  </a:moveTo>
                  <a:lnTo>
                    <a:pt x="149" y="71"/>
                  </a:lnTo>
                  <a:lnTo>
                    <a:pt x="155" y="74"/>
                  </a:lnTo>
                  <a:lnTo>
                    <a:pt x="159" y="79"/>
                  </a:lnTo>
                  <a:lnTo>
                    <a:pt x="160" y="80"/>
                  </a:lnTo>
                  <a:lnTo>
                    <a:pt x="164" y="84"/>
                  </a:lnTo>
                  <a:lnTo>
                    <a:pt x="168" y="87"/>
                  </a:lnTo>
                  <a:lnTo>
                    <a:pt x="175" y="90"/>
                  </a:lnTo>
                  <a:lnTo>
                    <a:pt x="178" y="94"/>
                  </a:lnTo>
                  <a:lnTo>
                    <a:pt x="182" y="97"/>
                  </a:lnTo>
                  <a:lnTo>
                    <a:pt x="183" y="100"/>
                  </a:lnTo>
                  <a:lnTo>
                    <a:pt x="183" y="103"/>
                  </a:lnTo>
                  <a:lnTo>
                    <a:pt x="185" y="107"/>
                  </a:lnTo>
                  <a:lnTo>
                    <a:pt x="185" y="108"/>
                  </a:lnTo>
                  <a:lnTo>
                    <a:pt x="188" y="113"/>
                  </a:lnTo>
                  <a:lnTo>
                    <a:pt x="190" y="118"/>
                  </a:lnTo>
                  <a:lnTo>
                    <a:pt x="192" y="123"/>
                  </a:lnTo>
                  <a:lnTo>
                    <a:pt x="193" y="128"/>
                  </a:lnTo>
                  <a:lnTo>
                    <a:pt x="196" y="131"/>
                  </a:lnTo>
                  <a:lnTo>
                    <a:pt x="200" y="131"/>
                  </a:lnTo>
                  <a:lnTo>
                    <a:pt x="203" y="131"/>
                  </a:lnTo>
                  <a:lnTo>
                    <a:pt x="205" y="130"/>
                  </a:lnTo>
                  <a:lnTo>
                    <a:pt x="206" y="127"/>
                  </a:lnTo>
                  <a:lnTo>
                    <a:pt x="208" y="125"/>
                  </a:lnTo>
                  <a:lnTo>
                    <a:pt x="210" y="123"/>
                  </a:lnTo>
                  <a:lnTo>
                    <a:pt x="213" y="122"/>
                  </a:lnTo>
                  <a:lnTo>
                    <a:pt x="216" y="122"/>
                  </a:lnTo>
                  <a:lnTo>
                    <a:pt x="216" y="123"/>
                  </a:lnTo>
                  <a:lnTo>
                    <a:pt x="218" y="125"/>
                  </a:lnTo>
                  <a:lnTo>
                    <a:pt x="218" y="127"/>
                  </a:lnTo>
                  <a:lnTo>
                    <a:pt x="220" y="128"/>
                  </a:lnTo>
                  <a:lnTo>
                    <a:pt x="221" y="128"/>
                  </a:lnTo>
                  <a:lnTo>
                    <a:pt x="223" y="127"/>
                  </a:lnTo>
                  <a:lnTo>
                    <a:pt x="226" y="127"/>
                  </a:lnTo>
                  <a:lnTo>
                    <a:pt x="228" y="125"/>
                  </a:lnTo>
                  <a:lnTo>
                    <a:pt x="231" y="122"/>
                  </a:lnTo>
                  <a:lnTo>
                    <a:pt x="233" y="120"/>
                  </a:lnTo>
                  <a:lnTo>
                    <a:pt x="236" y="118"/>
                  </a:lnTo>
                  <a:lnTo>
                    <a:pt x="239" y="117"/>
                  </a:lnTo>
                  <a:lnTo>
                    <a:pt x="241" y="117"/>
                  </a:lnTo>
                  <a:lnTo>
                    <a:pt x="241" y="117"/>
                  </a:lnTo>
                  <a:lnTo>
                    <a:pt x="244" y="118"/>
                  </a:lnTo>
                  <a:lnTo>
                    <a:pt x="246" y="120"/>
                  </a:lnTo>
                  <a:lnTo>
                    <a:pt x="246" y="123"/>
                  </a:lnTo>
                  <a:lnTo>
                    <a:pt x="246" y="127"/>
                  </a:lnTo>
                  <a:lnTo>
                    <a:pt x="244" y="133"/>
                  </a:lnTo>
                  <a:lnTo>
                    <a:pt x="243" y="138"/>
                  </a:lnTo>
                  <a:lnTo>
                    <a:pt x="241" y="145"/>
                  </a:lnTo>
                  <a:lnTo>
                    <a:pt x="241" y="146"/>
                  </a:lnTo>
                  <a:lnTo>
                    <a:pt x="241" y="148"/>
                  </a:lnTo>
                  <a:lnTo>
                    <a:pt x="239" y="151"/>
                  </a:lnTo>
                  <a:lnTo>
                    <a:pt x="239" y="156"/>
                  </a:lnTo>
                  <a:lnTo>
                    <a:pt x="238" y="159"/>
                  </a:lnTo>
                  <a:lnTo>
                    <a:pt x="236" y="163"/>
                  </a:lnTo>
                  <a:lnTo>
                    <a:pt x="233" y="166"/>
                  </a:lnTo>
                  <a:lnTo>
                    <a:pt x="231" y="168"/>
                  </a:lnTo>
                  <a:lnTo>
                    <a:pt x="231" y="171"/>
                  </a:lnTo>
                  <a:lnTo>
                    <a:pt x="233" y="174"/>
                  </a:lnTo>
                  <a:lnTo>
                    <a:pt x="233" y="179"/>
                  </a:lnTo>
                  <a:lnTo>
                    <a:pt x="231" y="184"/>
                  </a:lnTo>
                  <a:lnTo>
                    <a:pt x="231" y="189"/>
                  </a:lnTo>
                  <a:lnTo>
                    <a:pt x="229" y="194"/>
                  </a:lnTo>
                  <a:lnTo>
                    <a:pt x="229" y="197"/>
                  </a:lnTo>
                  <a:lnTo>
                    <a:pt x="231" y="202"/>
                  </a:lnTo>
                  <a:lnTo>
                    <a:pt x="231" y="207"/>
                  </a:lnTo>
                  <a:lnTo>
                    <a:pt x="233" y="214"/>
                  </a:lnTo>
                  <a:lnTo>
                    <a:pt x="234" y="217"/>
                  </a:lnTo>
                  <a:lnTo>
                    <a:pt x="234" y="222"/>
                  </a:lnTo>
                  <a:lnTo>
                    <a:pt x="234" y="225"/>
                  </a:lnTo>
                  <a:lnTo>
                    <a:pt x="234" y="229"/>
                  </a:lnTo>
                  <a:lnTo>
                    <a:pt x="233" y="232"/>
                  </a:lnTo>
                  <a:lnTo>
                    <a:pt x="229" y="237"/>
                  </a:lnTo>
                  <a:lnTo>
                    <a:pt x="225" y="242"/>
                  </a:lnTo>
                  <a:lnTo>
                    <a:pt x="213" y="248"/>
                  </a:lnTo>
                  <a:lnTo>
                    <a:pt x="201" y="252"/>
                  </a:lnTo>
                  <a:lnTo>
                    <a:pt x="190" y="253"/>
                  </a:lnTo>
                  <a:lnTo>
                    <a:pt x="183" y="255"/>
                  </a:lnTo>
                  <a:lnTo>
                    <a:pt x="177" y="257"/>
                  </a:lnTo>
                  <a:lnTo>
                    <a:pt x="172" y="258"/>
                  </a:lnTo>
                  <a:lnTo>
                    <a:pt x="168" y="258"/>
                  </a:lnTo>
                  <a:lnTo>
                    <a:pt x="165" y="257"/>
                  </a:lnTo>
                  <a:lnTo>
                    <a:pt x="162" y="255"/>
                  </a:lnTo>
                  <a:lnTo>
                    <a:pt x="159" y="253"/>
                  </a:lnTo>
                  <a:lnTo>
                    <a:pt x="154" y="252"/>
                  </a:lnTo>
                  <a:lnTo>
                    <a:pt x="147" y="248"/>
                  </a:lnTo>
                  <a:lnTo>
                    <a:pt x="142" y="247"/>
                  </a:lnTo>
                  <a:lnTo>
                    <a:pt x="139" y="245"/>
                  </a:lnTo>
                  <a:lnTo>
                    <a:pt x="134" y="244"/>
                  </a:lnTo>
                  <a:lnTo>
                    <a:pt x="129" y="242"/>
                  </a:lnTo>
                  <a:lnTo>
                    <a:pt x="124" y="244"/>
                  </a:lnTo>
                  <a:lnTo>
                    <a:pt x="119" y="245"/>
                  </a:lnTo>
                  <a:lnTo>
                    <a:pt x="114" y="247"/>
                  </a:lnTo>
                  <a:lnTo>
                    <a:pt x="111" y="248"/>
                  </a:lnTo>
                  <a:lnTo>
                    <a:pt x="109" y="248"/>
                  </a:lnTo>
                  <a:lnTo>
                    <a:pt x="107" y="248"/>
                  </a:lnTo>
                  <a:lnTo>
                    <a:pt x="106" y="248"/>
                  </a:lnTo>
                  <a:lnTo>
                    <a:pt x="104" y="248"/>
                  </a:lnTo>
                  <a:lnTo>
                    <a:pt x="101" y="248"/>
                  </a:lnTo>
                  <a:lnTo>
                    <a:pt x="91" y="247"/>
                  </a:lnTo>
                  <a:lnTo>
                    <a:pt x="83" y="240"/>
                  </a:lnTo>
                  <a:lnTo>
                    <a:pt x="78" y="229"/>
                  </a:lnTo>
                  <a:lnTo>
                    <a:pt x="76" y="214"/>
                  </a:lnTo>
                  <a:lnTo>
                    <a:pt x="74" y="201"/>
                  </a:lnTo>
                  <a:lnTo>
                    <a:pt x="76" y="189"/>
                  </a:lnTo>
                  <a:lnTo>
                    <a:pt x="79" y="181"/>
                  </a:lnTo>
                  <a:lnTo>
                    <a:pt x="83" y="174"/>
                  </a:lnTo>
                  <a:lnTo>
                    <a:pt x="84" y="169"/>
                  </a:lnTo>
                  <a:lnTo>
                    <a:pt x="86" y="164"/>
                  </a:lnTo>
                  <a:lnTo>
                    <a:pt x="88" y="161"/>
                  </a:lnTo>
                  <a:lnTo>
                    <a:pt x="89" y="158"/>
                  </a:lnTo>
                  <a:lnTo>
                    <a:pt x="94" y="155"/>
                  </a:lnTo>
                  <a:lnTo>
                    <a:pt x="99" y="150"/>
                  </a:lnTo>
                  <a:lnTo>
                    <a:pt x="104" y="146"/>
                  </a:lnTo>
                  <a:lnTo>
                    <a:pt x="109" y="145"/>
                  </a:lnTo>
                  <a:lnTo>
                    <a:pt x="114" y="143"/>
                  </a:lnTo>
                  <a:lnTo>
                    <a:pt x="117" y="141"/>
                  </a:lnTo>
                  <a:lnTo>
                    <a:pt x="121" y="140"/>
                  </a:lnTo>
                  <a:lnTo>
                    <a:pt x="124" y="136"/>
                  </a:lnTo>
                  <a:lnTo>
                    <a:pt x="127" y="128"/>
                  </a:lnTo>
                  <a:lnTo>
                    <a:pt x="127" y="113"/>
                  </a:lnTo>
                  <a:lnTo>
                    <a:pt x="127" y="97"/>
                  </a:lnTo>
                  <a:lnTo>
                    <a:pt x="127" y="92"/>
                  </a:lnTo>
                  <a:lnTo>
                    <a:pt x="127" y="87"/>
                  </a:lnTo>
                  <a:lnTo>
                    <a:pt x="127" y="84"/>
                  </a:lnTo>
                  <a:lnTo>
                    <a:pt x="129" y="79"/>
                  </a:lnTo>
                  <a:lnTo>
                    <a:pt x="129" y="75"/>
                  </a:lnTo>
                  <a:lnTo>
                    <a:pt x="132" y="72"/>
                  </a:lnTo>
                  <a:lnTo>
                    <a:pt x="142" y="69"/>
                  </a:lnTo>
                  <a:close/>
                  <a:moveTo>
                    <a:pt x="323" y="0"/>
                  </a:moveTo>
                  <a:lnTo>
                    <a:pt x="330" y="0"/>
                  </a:lnTo>
                  <a:lnTo>
                    <a:pt x="337" y="1"/>
                  </a:lnTo>
                  <a:lnTo>
                    <a:pt x="343" y="3"/>
                  </a:lnTo>
                  <a:lnTo>
                    <a:pt x="348" y="6"/>
                  </a:lnTo>
                  <a:lnTo>
                    <a:pt x="356" y="10"/>
                  </a:lnTo>
                  <a:lnTo>
                    <a:pt x="363" y="13"/>
                  </a:lnTo>
                  <a:lnTo>
                    <a:pt x="368" y="18"/>
                  </a:lnTo>
                  <a:lnTo>
                    <a:pt x="373" y="19"/>
                  </a:lnTo>
                  <a:lnTo>
                    <a:pt x="376" y="23"/>
                  </a:lnTo>
                  <a:lnTo>
                    <a:pt x="380" y="26"/>
                  </a:lnTo>
                  <a:lnTo>
                    <a:pt x="384" y="36"/>
                  </a:lnTo>
                  <a:lnTo>
                    <a:pt x="384" y="46"/>
                  </a:lnTo>
                  <a:lnTo>
                    <a:pt x="381" y="54"/>
                  </a:lnTo>
                  <a:lnTo>
                    <a:pt x="380" y="57"/>
                  </a:lnTo>
                  <a:lnTo>
                    <a:pt x="378" y="59"/>
                  </a:lnTo>
                  <a:lnTo>
                    <a:pt x="378" y="61"/>
                  </a:lnTo>
                  <a:lnTo>
                    <a:pt x="378" y="64"/>
                  </a:lnTo>
                  <a:lnTo>
                    <a:pt x="378" y="67"/>
                  </a:lnTo>
                  <a:lnTo>
                    <a:pt x="378" y="71"/>
                  </a:lnTo>
                  <a:lnTo>
                    <a:pt x="376" y="74"/>
                  </a:lnTo>
                  <a:lnTo>
                    <a:pt x="375" y="77"/>
                  </a:lnTo>
                  <a:lnTo>
                    <a:pt x="371" y="79"/>
                  </a:lnTo>
                  <a:lnTo>
                    <a:pt x="371" y="82"/>
                  </a:lnTo>
                  <a:lnTo>
                    <a:pt x="370" y="85"/>
                  </a:lnTo>
                  <a:lnTo>
                    <a:pt x="370" y="90"/>
                  </a:lnTo>
                  <a:lnTo>
                    <a:pt x="368" y="94"/>
                  </a:lnTo>
                  <a:lnTo>
                    <a:pt x="368" y="95"/>
                  </a:lnTo>
                  <a:lnTo>
                    <a:pt x="368" y="95"/>
                  </a:lnTo>
                  <a:lnTo>
                    <a:pt x="368" y="95"/>
                  </a:lnTo>
                  <a:lnTo>
                    <a:pt x="368" y="97"/>
                  </a:lnTo>
                  <a:lnTo>
                    <a:pt x="366" y="99"/>
                  </a:lnTo>
                  <a:lnTo>
                    <a:pt x="366" y="100"/>
                  </a:lnTo>
                  <a:lnTo>
                    <a:pt x="365" y="102"/>
                  </a:lnTo>
                  <a:lnTo>
                    <a:pt x="365" y="105"/>
                  </a:lnTo>
                  <a:lnTo>
                    <a:pt x="363" y="110"/>
                  </a:lnTo>
                  <a:lnTo>
                    <a:pt x="363" y="113"/>
                  </a:lnTo>
                  <a:lnTo>
                    <a:pt x="363" y="115"/>
                  </a:lnTo>
                  <a:lnTo>
                    <a:pt x="365" y="117"/>
                  </a:lnTo>
                  <a:lnTo>
                    <a:pt x="365" y="118"/>
                  </a:lnTo>
                  <a:lnTo>
                    <a:pt x="366" y="118"/>
                  </a:lnTo>
                  <a:lnTo>
                    <a:pt x="366" y="118"/>
                  </a:lnTo>
                  <a:lnTo>
                    <a:pt x="366" y="118"/>
                  </a:lnTo>
                  <a:lnTo>
                    <a:pt x="366" y="120"/>
                  </a:lnTo>
                  <a:lnTo>
                    <a:pt x="368" y="120"/>
                  </a:lnTo>
                  <a:lnTo>
                    <a:pt x="371" y="120"/>
                  </a:lnTo>
                  <a:lnTo>
                    <a:pt x="373" y="120"/>
                  </a:lnTo>
                  <a:lnTo>
                    <a:pt x="375" y="122"/>
                  </a:lnTo>
                  <a:lnTo>
                    <a:pt x="376" y="123"/>
                  </a:lnTo>
                  <a:lnTo>
                    <a:pt x="378" y="123"/>
                  </a:lnTo>
                  <a:lnTo>
                    <a:pt x="381" y="122"/>
                  </a:lnTo>
                  <a:lnTo>
                    <a:pt x="383" y="122"/>
                  </a:lnTo>
                  <a:lnTo>
                    <a:pt x="386" y="123"/>
                  </a:lnTo>
                  <a:lnTo>
                    <a:pt x="388" y="127"/>
                  </a:lnTo>
                  <a:lnTo>
                    <a:pt x="389" y="130"/>
                  </a:lnTo>
                  <a:lnTo>
                    <a:pt x="391" y="131"/>
                  </a:lnTo>
                  <a:lnTo>
                    <a:pt x="391" y="133"/>
                  </a:lnTo>
                  <a:lnTo>
                    <a:pt x="391" y="136"/>
                  </a:lnTo>
                  <a:lnTo>
                    <a:pt x="391" y="140"/>
                  </a:lnTo>
                  <a:lnTo>
                    <a:pt x="384" y="155"/>
                  </a:lnTo>
                  <a:lnTo>
                    <a:pt x="375" y="164"/>
                  </a:lnTo>
                  <a:lnTo>
                    <a:pt x="365" y="169"/>
                  </a:lnTo>
                  <a:lnTo>
                    <a:pt x="358" y="171"/>
                  </a:lnTo>
                  <a:lnTo>
                    <a:pt x="350" y="176"/>
                  </a:lnTo>
                  <a:lnTo>
                    <a:pt x="338" y="179"/>
                  </a:lnTo>
                  <a:lnTo>
                    <a:pt x="327" y="183"/>
                  </a:lnTo>
                  <a:lnTo>
                    <a:pt x="319" y="183"/>
                  </a:lnTo>
                  <a:lnTo>
                    <a:pt x="317" y="184"/>
                  </a:lnTo>
                  <a:lnTo>
                    <a:pt x="317" y="184"/>
                  </a:lnTo>
                  <a:lnTo>
                    <a:pt x="315" y="186"/>
                  </a:lnTo>
                  <a:lnTo>
                    <a:pt x="314" y="188"/>
                  </a:lnTo>
                  <a:lnTo>
                    <a:pt x="309" y="188"/>
                  </a:lnTo>
                  <a:lnTo>
                    <a:pt x="304" y="192"/>
                  </a:lnTo>
                  <a:lnTo>
                    <a:pt x="299" y="197"/>
                  </a:lnTo>
                  <a:lnTo>
                    <a:pt x="294" y="199"/>
                  </a:lnTo>
                  <a:lnTo>
                    <a:pt x="290" y="201"/>
                  </a:lnTo>
                  <a:lnTo>
                    <a:pt x="287" y="201"/>
                  </a:lnTo>
                  <a:lnTo>
                    <a:pt x="286" y="201"/>
                  </a:lnTo>
                  <a:lnTo>
                    <a:pt x="286" y="201"/>
                  </a:lnTo>
                  <a:lnTo>
                    <a:pt x="286" y="201"/>
                  </a:lnTo>
                  <a:lnTo>
                    <a:pt x="284" y="201"/>
                  </a:lnTo>
                  <a:lnTo>
                    <a:pt x="282" y="201"/>
                  </a:lnTo>
                  <a:lnTo>
                    <a:pt x="281" y="202"/>
                  </a:lnTo>
                  <a:lnTo>
                    <a:pt x="277" y="202"/>
                  </a:lnTo>
                  <a:lnTo>
                    <a:pt x="276" y="202"/>
                  </a:lnTo>
                  <a:lnTo>
                    <a:pt x="274" y="202"/>
                  </a:lnTo>
                  <a:lnTo>
                    <a:pt x="272" y="201"/>
                  </a:lnTo>
                  <a:lnTo>
                    <a:pt x="271" y="197"/>
                  </a:lnTo>
                  <a:lnTo>
                    <a:pt x="269" y="194"/>
                  </a:lnTo>
                  <a:lnTo>
                    <a:pt x="271" y="191"/>
                  </a:lnTo>
                  <a:lnTo>
                    <a:pt x="272" y="186"/>
                  </a:lnTo>
                  <a:lnTo>
                    <a:pt x="274" y="179"/>
                  </a:lnTo>
                  <a:lnTo>
                    <a:pt x="277" y="174"/>
                  </a:lnTo>
                  <a:lnTo>
                    <a:pt x="281" y="171"/>
                  </a:lnTo>
                  <a:lnTo>
                    <a:pt x="282" y="168"/>
                  </a:lnTo>
                  <a:lnTo>
                    <a:pt x="284" y="164"/>
                  </a:lnTo>
                  <a:lnTo>
                    <a:pt x="282" y="161"/>
                  </a:lnTo>
                  <a:lnTo>
                    <a:pt x="282" y="158"/>
                  </a:lnTo>
                  <a:lnTo>
                    <a:pt x="281" y="156"/>
                  </a:lnTo>
                  <a:lnTo>
                    <a:pt x="279" y="155"/>
                  </a:lnTo>
                  <a:lnTo>
                    <a:pt x="279" y="151"/>
                  </a:lnTo>
                  <a:lnTo>
                    <a:pt x="279" y="148"/>
                  </a:lnTo>
                  <a:lnTo>
                    <a:pt x="279" y="148"/>
                  </a:lnTo>
                  <a:lnTo>
                    <a:pt x="279" y="146"/>
                  </a:lnTo>
                  <a:lnTo>
                    <a:pt x="279" y="145"/>
                  </a:lnTo>
                  <a:lnTo>
                    <a:pt x="279" y="141"/>
                  </a:lnTo>
                  <a:lnTo>
                    <a:pt x="279" y="138"/>
                  </a:lnTo>
                  <a:lnTo>
                    <a:pt x="279" y="131"/>
                  </a:lnTo>
                  <a:lnTo>
                    <a:pt x="281" y="128"/>
                  </a:lnTo>
                  <a:lnTo>
                    <a:pt x="284" y="123"/>
                  </a:lnTo>
                  <a:lnTo>
                    <a:pt x="286" y="122"/>
                  </a:lnTo>
                  <a:lnTo>
                    <a:pt x="287" y="120"/>
                  </a:lnTo>
                  <a:lnTo>
                    <a:pt x="290" y="118"/>
                  </a:lnTo>
                  <a:lnTo>
                    <a:pt x="290" y="117"/>
                  </a:lnTo>
                  <a:lnTo>
                    <a:pt x="292" y="115"/>
                  </a:lnTo>
                  <a:lnTo>
                    <a:pt x="294" y="113"/>
                  </a:lnTo>
                  <a:lnTo>
                    <a:pt x="297" y="112"/>
                  </a:lnTo>
                  <a:lnTo>
                    <a:pt x="300" y="110"/>
                  </a:lnTo>
                  <a:lnTo>
                    <a:pt x="305" y="108"/>
                  </a:lnTo>
                  <a:lnTo>
                    <a:pt x="307" y="107"/>
                  </a:lnTo>
                  <a:lnTo>
                    <a:pt x="309" y="103"/>
                  </a:lnTo>
                  <a:lnTo>
                    <a:pt x="310" y="100"/>
                  </a:lnTo>
                  <a:lnTo>
                    <a:pt x="309" y="95"/>
                  </a:lnTo>
                  <a:lnTo>
                    <a:pt x="309" y="92"/>
                  </a:lnTo>
                  <a:lnTo>
                    <a:pt x="309" y="89"/>
                  </a:lnTo>
                  <a:lnTo>
                    <a:pt x="309" y="85"/>
                  </a:lnTo>
                  <a:lnTo>
                    <a:pt x="309" y="80"/>
                  </a:lnTo>
                  <a:lnTo>
                    <a:pt x="310" y="75"/>
                  </a:lnTo>
                  <a:lnTo>
                    <a:pt x="314" y="71"/>
                  </a:lnTo>
                  <a:lnTo>
                    <a:pt x="317" y="67"/>
                  </a:lnTo>
                  <a:lnTo>
                    <a:pt x="317" y="64"/>
                  </a:lnTo>
                  <a:lnTo>
                    <a:pt x="317" y="62"/>
                  </a:lnTo>
                  <a:lnTo>
                    <a:pt x="317" y="61"/>
                  </a:lnTo>
                  <a:lnTo>
                    <a:pt x="317" y="59"/>
                  </a:lnTo>
                  <a:lnTo>
                    <a:pt x="317" y="57"/>
                  </a:lnTo>
                  <a:lnTo>
                    <a:pt x="317" y="56"/>
                  </a:lnTo>
                  <a:lnTo>
                    <a:pt x="319" y="51"/>
                  </a:lnTo>
                  <a:lnTo>
                    <a:pt x="320" y="44"/>
                  </a:lnTo>
                  <a:lnTo>
                    <a:pt x="319" y="38"/>
                  </a:lnTo>
                  <a:lnTo>
                    <a:pt x="317" y="33"/>
                  </a:lnTo>
                  <a:lnTo>
                    <a:pt x="312" y="29"/>
                  </a:lnTo>
                  <a:lnTo>
                    <a:pt x="310" y="28"/>
                  </a:lnTo>
                  <a:lnTo>
                    <a:pt x="307" y="28"/>
                  </a:lnTo>
                  <a:lnTo>
                    <a:pt x="304" y="26"/>
                  </a:lnTo>
                  <a:lnTo>
                    <a:pt x="300" y="26"/>
                  </a:lnTo>
                  <a:lnTo>
                    <a:pt x="299" y="23"/>
                  </a:lnTo>
                  <a:lnTo>
                    <a:pt x="297" y="19"/>
                  </a:lnTo>
                  <a:lnTo>
                    <a:pt x="297" y="14"/>
                  </a:lnTo>
                  <a:lnTo>
                    <a:pt x="299" y="11"/>
                  </a:lnTo>
                  <a:lnTo>
                    <a:pt x="300" y="8"/>
                  </a:lnTo>
                  <a:lnTo>
                    <a:pt x="304" y="5"/>
                  </a:lnTo>
                  <a:lnTo>
                    <a:pt x="307" y="5"/>
                  </a:lnTo>
                  <a:lnTo>
                    <a:pt x="309" y="5"/>
                  </a:lnTo>
                  <a:lnTo>
                    <a:pt x="312" y="3"/>
                  </a:lnTo>
                  <a:lnTo>
                    <a:pt x="315" y="3"/>
                  </a:lnTo>
                  <a:lnTo>
                    <a:pt x="319" y="1"/>
                  </a:lnTo>
                  <a:lnTo>
                    <a:pt x="320" y="0"/>
                  </a:lnTo>
                  <a:lnTo>
                    <a:pt x="32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8" name="Freeform 56"/>
            <p:cNvSpPr>
              <a:spLocks noEditPoints="1"/>
            </p:cNvSpPr>
            <p:nvPr/>
          </p:nvSpPr>
          <p:spPr bwMode="auto">
            <a:xfrm>
              <a:off x="9680576" y="2682876"/>
              <a:ext cx="730250" cy="1069975"/>
            </a:xfrm>
            <a:custGeom>
              <a:avLst/>
              <a:gdLst>
                <a:gd name="T0" fmla="*/ 209 w 460"/>
                <a:gd name="T1" fmla="*/ 556 h 674"/>
                <a:gd name="T2" fmla="*/ 207 w 460"/>
                <a:gd name="T3" fmla="*/ 584 h 674"/>
                <a:gd name="T4" fmla="*/ 257 w 460"/>
                <a:gd name="T5" fmla="*/ 594 h 674"/>
                <a:gd name="T6" fmla="*/ 272 w 460"/>
                <a:gd name="T7" fmla="*/ 566 h 674"/>
                <a:gd name="T8" fmla="*/ 260 w 460"/>
                <a:gd name="T9" fmla="*/ 544 h 674"/>
                <a:gd name="T10" fmla="*/ 316 w 460"/>
                <a:gd name="T11" fmla="*/ 221 h 674"/>
                <a:gd name="T12" fmla="*/ 181 w 460"/>
                <a:gd name="T13" fmla="*/ 233 h 674"/>
                <a:gd name="T14" fmla="*/ 268 w 460"/>
                <a:gd name="T15" fmla="*/ 180 h 674"/>
                <a:gd name="T16" fmla="*/ 255 w 460"/>
                <a:gd name="T17" fmla="*/ 218 h 674"/>
                <a:gd name="T18" fmla="*/ 214 w 460"/>
                <a:gd name="T19" fmla="*/ 147 h 674"/>
                <a:gd name="T20" fmla="*/ 196 w 460"/>
                <a:gd name="T21" fmla="*/ 167 h 674"/>
                <a:gd name="T22" fmla="*/ 221 w 460"/>
                <a:gd name="T23" fmla="*/ 172 h 674"/>
                <a:gd name="T24" fmla="*/ 69 w 460"/>
                <a:gd name="T25" fmla="*/ 106 h 674"/>
                <a:gd name="T26" fmla="*/ 102 w 460"/>
                <a:gd name="T27" fmla="*/ 211 h 674"/>
                <a:gd name="T28" fmla="*/ 51 w 460"/>
                <a:gd name="T29" fmla="*/ 317 h 674"/>
                <a:gd name="T30" fmla="*/ 41 w 460"/>
                <a:gd name="T31" fmla="*/ 137 h 674"/>
                <a:gd name="T32" fmla="*/ 31 w 460"/>
                <a:gd name="T33" fmla="*/ 93 h 674"/>
                <a:gd name="T34" fmla="*/ 316 w 460"/>
                <a:gd name="T35" fmla="*/ 106 h 674"/>
                <a:gd name="T36" fmla="*/ 287 w 460"/>
                <a:gd name="T37" fmla="*/ 111 h 674"/>
                <a:gd name="T38" fmla="*/ 255 w 460"/>
                <a:gd name="T39" fmla="*/ 126 h 674"/>
                <a:gd name="T40" fmla="*/ 341 w 460"/>
                <a:gd name="T41" fmla="*/ 132 h 674"/>
                <a:gd name="T42" fmla="*/ 387 w 460"/>
                <a:gd name="T43" fmla="*/ 79 h 674"/>
                <a:gd name="T44" fmla="*/ 405 w 460"/>
                <a:gd name="T45" fmla="*/ 10 h 674"/>
                <a:gd name="T46" fmla="*/ 427 w 460"/>
                <a:gd name="T47" fmla="*/ 33 h 674"/>
                <a:gd name="T48" fmla="*/ 458 w 460"/>
                <a:gd name="T49" fmla="*/ 61 h 674"/>
                <a:gd name="T50" fmla="*/ 369 w 460"/>
                <a:gd name="T51" fmla="*/ 178 h 674"/>
                <a:gd name="T52" fmla="*/ 361 w 460"/>
                <a:gd name="T53" fmla="*/ 231 h 674"/>
                <a:gd name="T54" fmla="*/ 460 w 460"/>
                <a:gd name="T55" fmla="*/ 271 h 674"/>
                <a:gd name="T56" fmla="*/ 341 w 460"/>
                <a:gd name="T57" fmla="*/ 361 h 674"/>
                <a:gd name="T58" fmla="*/ 272 w 460"/>
                <a:gd name="T59" fmla="*/ 462 h 674"/>
                <a:gd name="T60" fmla="*/ 399 w 460"/>
                <a:gd name="T61" fmla="*/ 508 h 674"/>
                <a:gd name="T62" fmla="*/ 323 w 460"/>
                <a:gd name="T63" fmla="*/ 547 h 674"/>
                <a:gd name="T64" fmla="*/ 275 w 460"/>
                <a:gd name="T65" fmla="*/ 653 h 674"/>
                <a:gd name="T66" fmla="*/ 249 w 460"/>
                <a:gd name="T67" fmla="*/ 674 h 674"/>
                <a:gd name="T68" fmla="*/ 212 w 460"/>
                <a:gd name="T69" fmla="*/ 663 h 674"/>
                <a:gd name="T70" fmla="*/ 168 w 460"/>
                <a:gd name="T71" fmla="*/ 641 h 674"/>
                <a:gd name="T72" fmla="*/ 130 w 460"/>
                <a:gd name="T73" fmla="*/ 597 h 674"/>
                <a:gd name="T74" fmla="*/ 112 w 460"/>
                <a:gd name="T75" fmla="*/ 554 h 674"/>
                <a:gd name="T76" fmla="*/ 151 w 460"/>
                <a:gd name="T77" fmla="*/ 521 h 674"/>
                <a:gd name="T78" fmla="*/ 221 w 460"/>
                <a:gd name="T79" fmla="*/ 493 h 674"/>
                <a:gd name="T80" fmla="*/ 209 w 460"/>
                <a:gd name="T81" fmla="*/ 444 h 674"/>
                <a:gd name="T82" fmla="*/ 153 w 460"/>
                <a:gd name="T83" fmla="*/ 430 h 674"/>
                <a:gd name="T84" fmla="*/ 260 w 460"/>
                <a:gd name="T85" fmla="*/ 341 h 674"/>
                <a:gd name="T86" fmla="*/ 376 w 460"/>
                <a:gd name="T87" fmla="*/ 267 h 674"/>
                <a:gd name="T88" fmla="*/ 300 w 460"/>
                <a:gd name="T89" fmla="*/ 292 h 674"/>
                <a:gd name="T90" fmla="*/ 272 w 460"/>
                <a:gd name="T91" fmla="*/ 271 h 674"/>
                <a:gd name="T92" fmla="*/ 97 w 460"/>
                <a:gd name="T93" fmla="*/ 426 h 674"/>
                <a:gd name="T94" fmla="*/ 5 w 460"/>
                <a:gd name="T95" fmla="*/ 458 h 674"/>
                <a:gd name="T96" fmla="*/ 51 w 460"/>
                <a:gd name="T97" fmla="*/ 378 h 674"/>
                <a:gd name="T98" fmla="*/ 148 w 460"/>
                <a:gd name="T99" fmla="*/ 249 h 674"/>
                <a:gd name="T100" fmla="*/ 110 w 460"/>
                <a:gd name="T101" fmla="*/ 220 h 674"/>
                <a:gd name="T102" fmla="*/ 112 w 460"/>
                <a:gd name="T103" fmla="*/ 111 h 674"/>
                <a:gd name="T104" fmla="*/ 141 w 460"/>
                <a:gd name="T105" fmla="*/ 66 h 674"/>
                <a:gd name="T106" fmla="*/ 145 w 460"/>
                <a:gd name="T107" fmla="*/ 160 h 674"/>
                <a:gd name="T108" fmla="*/ 173 w 460"/>
                <a:gd name="T109" fmla="*/ 135 h 674"/>
                <a:gd name="T110" fmla="*/ 168 w 460"/>
                <a:gd name="T111" fmla="*/ 109 h 674"/>
                <a:gd name="T112" fmla="*/ 196 w 460"/>
                <a:gd name="T113" fmla="*/ 65 h 674"/>
                <a:gd name="T114" fmla="*/ 272 w 460"/>
                <a:gd name="T115" fmla="*/ 28 h 674"/>
                <a:gd name="T116" fmla="*/ 277 w 460"/>
                <a:gd name="T117" fmla="*/ 79 h 674"/>
                <a:gd name="T118" fmla="*/ 320 w 460"/>
                <a:gd name="T119" fmla="*/ 40 h 674"/>
                <a:gd name="T120" fmla="*/ 343 w 460"/>
                <a:gd name="T121" fmla="*/ 2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0" h="674">
                  <a:moveTo>
                    <a:pt x="260" y="544"/>
                  </a:moveTo>
                  <a:lnTo>
                    <a:pt x="257" y="546"/>
                  </a:lnTo>
                  <a:lnTo>
                    <a:pt x="255" y="546"/>
                  </a:lnTo>
                  <a:lnTo>
                    <a:pt x="254" y="546"/>
                  </a:lnTo>
                  <a:lnTo>
                    <a:pt x="252" y="546"/>
                  </a:lnTo>
                  <a:lnTo>
                    <a:pt x="245" y="547"/>
                  </a:lnTo>
                  <a:lnTo>
                    <a:pt x="244" y="547"/>
                  </a:lnTo>
                  <a:lnTo>
                    <a:pt x="242" y="549"/>
                  </a:lnTo>
                  <a:lnTo>
                    <a:pt x="240" y="549"/>
                  </a:lnTo>
                  <a:lnTo>
                    <a:pt x="239" y="551"/>
                  </a:lnTo>
                  <a:lnTo>
                    <a:pt x="237" y="551"/>
                  </a:lnTo>
                  <a:lnTo>
                    <a:pt x="235" y="552"/>
                  </a:lnTo>
                  <a:lnTo>
                    <a:pt x="234" y="552"/>
                  </a:lnTo>
                  <a:lnTo>
                    <a:pt x="232" y="552"/>
                  </a:lnTo>
                  <a:lnTo>
                    <a:pt x="230" y="552"/>
                  </a:lnTo>
                  <a:lnTo>
                    <a:pt x="229" y="552"/>
                  </a:lnTo>
                  <a:lnTo>
                    <a:pt x="224" y="554"/>
                  </a:lnTo>
                  <a:lnTo>
                    <a:pt x="221" y="554"/>
                  </a:lnTo>
                  <a:lnTo>
                    <a:pt x="219" y="554"/>
                  </a:lnTo>
                  <a:lnTo>
                    <a:pt x="217" y="556"/>
                  </a:lnTo>
                  <a:lnTo>
                    <a:pt x="212" y="556"/>
                  </a:lnTo>
                  <a:lnTo>
                    <a:pt x="212" y="556"/>
                  </a:lnTo>
                  <a:lnTo>
                    <a:pt x="209" y="556"/>
                  </a:lnTo>
                  <a:lnTo>
                    <a:pt x="209" y="556"/>
                  </a:lnTo>
                  <a:lnTo>
                    <a:pt x="207" y="557"/>
                  </a:lnTo>
                  <a:lnTo>
                    <a:pt x="206" y="557"/>
                  </a:lnTo>
                  <a:lnTo>
                    <a:pt x="204" y="559"/>
                  </a:lnTo>
                  <a:lnTo>
                    <a:pt x="202" y="561"/>
                  </a:lnTo>
                  <a:lnTo>
                    <a:pt x="201" y="562"/>
                  </a:lnTo>
                  <a:lnTo>
                    <a:pt x="201" y="564"/>
                  </a:lnTo>
                  <a:lnTo>
                    <a:pt x="201" y="566"/>
                  </a:lnTo>
                  <a:lnTo>
                    <a:pt x="202" y="567"/>
                  </a:lnTo>
                  <a:lnTo>
                    <a:pt x="202" y="567"/>
                  </a:lnTo>
                  <a:lnTo>
                    <a:pt x="202" y="567"/>
                  </a:lnTo>
                  <a:lnTo>
                    <a:pt x="204" y="569"/>
                  </a:lnTo>
                  <a:lnTo>
                    <a:pt x="204" y="569"/>
                  </a:lnTo>
                  <a:lnTo>
                    <a:pt x="202" y="571"/>
                  </a:lnTo>
                  <a:lnTo>
                    <a:pt x="202" y="571"/>
                  </a:lnTo>
                  <a:lnTo>
                    <a:pt x="201" y="574"/>
                  </a:lnTo>
                  <a:lnTo>
                    <a:pt x="201" y="575"/>
                  </a:lnTo>
                  <a:lnTo>
                    <a:pt x="201" y="577"/>
                  </a:lnTo>
                  <a:lnTo>
                    <a:pt x="201" y="577"/>
                  </a:lnTo>
                  <a:lnTo>
                    <a:pt x="202" y="579"/>
                  </a:lnTo>
                  <a:lnTo>
                    <a:pt x="204" y="580"/>
                  </a:lnTo>
                  <a:lnTo>
                    <a:pt x="204" y="580"/>
                  </a:lnTo>
                  <a:lnTo>
                    <a:pt x="206" y="582"/>
                  </a:lnTo>
                  <a:lnTo>
                    <a:pt x="207" y="584"/>
                  </a:lnTo>
                  <a:lnTo>
                    <a:pt x="207" y="584"/>
                  </a:lnTo>
                  <a:lnTo>
                    <a:pt x="207" y="585"/>
                  </a:lnTo>
                  <a:lnTo>
                    <a:pt x="209" y="585"/>
                  </a:lnTo>
                  <a:lnTo>
                    <a:pt x="212" y="585"/>
                  </a:lnTo>
                  <a:lnTo>
                    <a:pt x="212" y="585"/>
                  </a:lnTo>
                  <a:lnTo>
                    <a:pt x="214" y="585"/>
                  </a:lnTo>
                  <a:lnTo>
                    <a:pt x="217" y="587"/>
                  </a:lnTo>
                  <a:lnTo>
                    <a:pt x="221" y="587"/>
                  </a:lnTo>
                  <a:lnTo>
                    <a:pt x="224" y="589"/>
                  </a:lnTo>
                  <a:lnTo>
                    <a:pt x="226" y="589"/>
                  </a:lnTo>
                  <a:lnTo>
                    <a:pt x="229" y="590"/>
                  </a:lnTo>
                  <a:lnTo>
                    <a:pt x="232" y="592"/>
                  </a:lnTo>
                  <a:lnTo>
                    <a:pt x="235" y="594"/>
                  </a:lnTo>
                  <a:lnTo>
                    <a:pt x="239" y="595"/>
                  </a:lnTo>
                  <a:lnTo>
                    <a:pt x="240" y="595"/>
                  </a:lnTo>
                  <a:lnTo>
                    <a:pt x="240" y="595"/>
                  </a:lnTo>
                  <a:lnTo>
                    <a:pt x="242" y="594"/>
                  </a:lnTo>
                  <a:lnTo>
                    <a:pt x="244" y="594"/>
                  </a:lnTo>
                  <a:lnTo>
                    <a:pt x="245" y="594"/>
                  </a:lnTo>
                  <a:lnTo>
                    <a:pt x="245" y="594"/>
                  </a:lnTo>
                  <a:lnTo>
                    <a:pt x="247" y="594"/>
                  </a:lnTo>
                  <a:lnTo>
                    <a:pt x="249" y="594"/>
                  </a:lnTo>
                  <a:lnTo>
                    <a:pt x="254" y="594"/>
                  </a:lnTo>
                  <a:lnTo>
                    <a:pt x="255" y="594"/>
                  </a:lnTo>
                  <a:lnTo>
                    <a:pt x="257" y="594"/>
                  </a:lnTo>
                  <a:lnTo>
                    <a:pt x="257" y="595"/>
                  </a:lnTo>
                  <a:lnTo>
                    <a:pt x="257" y="595"/>
                  </a:lnTo>
                  <a:lnTo>
                    <a:pt x="259" y="595"/>
                  </a:lnTo>
                  <a:lnTo>
                    <a:pt x="260" y="595"/>
                  </a:lnTo>
                  <a:lnTo>
                    <a:pt x="262" y="594"/>
                  </a:lnTo>
                  <a:lnTo>
                    <a:pt x="262" y="594"/>
                  </a:lnTo>
                  <a:lnTo>
                    <a:pt x="263" y="592"/>
                  </a:lnTo>
                  <a:lnTo>
                    <a:pt x="263" y="590"/>
                  </a:lnTo>
                  <a:lnTo>
                    <a:pt x="265" y="587"/>
                  </a:lnTo>
                  <a:lnTo>
                    <a:pt x="267" y="585"/>
                  </a:lnTo>
                  <a:lnTo>
                    <a:pt x="267" y="584"/>
                  </a:lnTo>
                  <a:lnTo>
                    <a:pt x="268" y="584"/>
                  </a:lnTo>
                  <a:lnTo>
                    <a:pt x="268" y="584"/>
                  </a:lnTo>
                  <a:lnTo>
                    <a:pt x="268" y="582"/>
                  </a:lnTo>
                  <a:lnTo>
                    <a:pt x="270" y="580"/>
                  </a:lnTo>
                  <a:lnTo>
                    <a:pt x="270" y="580"/>
                  </a:lnTo>
                  <a:lnTo>
                    <a:pt x="270" y="579"/>
                  </a:lnTo>
                  <a:lnTo>
                    <a:pt x="272" y="577"/>
                  </a:lnTo>
                  <a:lnTo>
                    <a:pt x="272" y="575"/>
                  </a:lnTo>
                  <a:lnTo>
                    <a:pt x="270" y="574"/>
                  </a:lnTo>
                  <a:lnTo>
                    <a:pt x="270" y="567"/>
                  </a:lnTo>
                  <a:lnTo>
                    <a:pt x="272" y="567"/>
                  </a:lnTo>
                  <a:lnTo>
                    <a:pt x="272" y="566"/>
                  </a:lnTo>
                  <a:lnTo>
                    <a:pt x="272" y="566"/>
                  </a:lnTo>
                  <a:lnTo>
                    <a:pt x="273" y="564"/>
                  </a:lnTo>
                  <a:lnTo>
                    <a:pt x="273" y="564"/>
                  </a:lnTo>
                  <a:lnTo>
                    <a:pt x="275" y="562"/>
                  </a:lnTo>
                  <a:lnTo>
                    <a:pt x="275" y="561"/>
                  </a:lnTo>
                  <a:lnTo>
                    <a:pt x="277" y="561"/>
                  </a:lnTo>
                  <a:lnTo>
                    <a:pt x="277" y="559"/>
                  </a:lnTo>
                  <a:lnTo>
                    <a:pt x="277" y="559"/>
                  </a:lnTo>
                  <a:lnTo>
                    <a:pt x="277" y="557"/>
                  </a:lnTo>
                  <a:lnTo>
                    <a:pt x="277" y="556"/>
                  </a:lnTo>
                  <a:lnTo>
                    <a:pt x="278" y="554"/>
                  </a:lnTo>
                  <a:lnTo>
                    <a:pt x="278" y="552"/>
                  </a:lnTo>
                  <a:lnTo>
                    <a:pt x="278" y="551"/>
                  </a:lnTo>
                  <a:lnTo>
                    <a:pt x="278" y="549"/>
                  </a:lnTo>
                  <a:lnTo>
                    <a:pt x="277" y="547"/>
                  </a:lnTo>
                  <a:lnTo>
                    <a:pt x="275" y="547"/>
                  </a:lnTo>
                  <a:lnTo>
                    <a:pt x="275" y="546"/>
                  </a:lnTo>
                  <a:lnTo>
                    <a:pt x="273" y="546"/>
                  </a:lnTo>
                  <a:lnTo>
                    <a:pt x="272" y="546"/>
                  </a:lnTo>
                  <a:lnTo>
                    <a:pt x="270" y="544"/>
                  </a:lnTo>
                  <a:lnTo>
                    <a:pt x="270" y="544"/>
                  </a:lnTo>
                  <a:lnTo>
                    <a:pt x="268" y="546"/>
                  </a:lnTo>
                  <a:lnTo>
                    <a:pt x="265" y="546"/>
                  </a:lnTo>
                  <a:lnTo>
                    <a:pt x="263" y="544"/>
                  </a:lnTo>
                  <a:lnTo>
                    <a:pt x="260" y="544"/>
                  </a:lnTo>
                  <a:close/>
                  <a:moveTo>
                    <a:pt x="316" y="220"/>
                  </a:moveTo>
                  <a:lnTo>
                    <a:pt x="315" y="220"/>
                  </a:lnTo>
                  <a:lnTo>
                    <a:pt x="313" y="221"/>
                  </a:lnTo>
                  <a:lnTo>
                    <a:pt x="308" y="221"/>
                  </a:lnTo>
                  <a:lnTo>
                    <a:pt x="305" y="223"/>
                  </a:lnTo>
                  <a:lnTo>
                    <a:pt x="301" y="224"/>
                  </a:lnTo>
                  <a:lnTo>
                    <a:pt x="298" y="228"/>
                  </a:lnTo>
                  <a:lnTo>
                    <a:pt x="295" y="229"/>
                  </a:lnTo>
                  <a:lnTo>
                    <a:pt x="293" y="233"/>
                  </a:lnTo>
                  <a:lnTo>
                    <a:pt x="295" y="234"/>
                  </a:lnTo>
                  <a:lnTo>
                    <a:pt x="295" y="236"/>
                  </a:lnTo>
                  <a:lnTo>
                    <a:pt x="298" y="238"/>
                  </a:lnTo>
                  <a:lnTo>
                    <a:pt x="300" y="241"/>
                  </a:lnTo>
                  <a:lnTo>
                    <a:pt x="303" y="241"/>
                  </a:lnTo>
                  <a:lnTo>
                    <a:pt x="305" y="241"/>
                  </a:lnTo>
                  <a:lnTo>
                    <a:pt x="308" y="241"/>
                  </a:lnTo>
                  <a:lnTo>
                    <a:pt x="311" y="243"/>
                  </a:lnTo>
                  <a:lnTo>
                    <a:pt x="313" y="241"/>
                  </a:lnTo>
                  <a:lnTo>
                    <a:pt x="315" y="241"/>
                  </a:lnTo>
                  <a:lnTo>
                    <a:pt x="315" y="238"/>
                  </a:lnTo>
                  <a:lnTo>
                    <a:pt x="315" y="233"/>
                  </a:lnTo>
                  <a:lnTo>
                    <a:pt x="315" y="229"/>
                  </a:lnTo>
                  <a:lnTo>
                    <a:pt x="316" y="224"/>
                  </a:lnTo>
                  <a:lnTo>
                    <a:pt x="316" y="221"/>
                  </a:lnTo>
                  <a:lnTo>
                    <a:pt x="316" y="220"/>
                  </a:lnTo>
                  <a:close/>
                  <a:moveTo>
                    <a:pt x="169" y="191"/>
                  </a:moveTo>
                  <a:lnTo>
                    <a:pt x="169" y="193"/>
                  </a:lnTo>
                  <a:lnTo>
                    <a:pt x="168" y="195"/>
                  </a:lnTo>
                  <a:lnTo>
                    <a:pt x="168" y="196"/>
                  </a:lnTo>
                  <a:lnTo>
                    <a:pt x="168" y="198"/>
                  </a:lnTo>
                  <a:lnTo>
                    <a:pt x="166" y="200"/>
                  </a:lnTo>
                  <a:lnTo>
                    <a:pt x="165" y="200"/>
                  </a:lnTo>
                  <a:lnTo>
                    <a:pt x="165" y="201"/>
                  </a:lnTo>
                  <a:lnTo>
                    <a:pt x="165" y="203"/>
                  </a:lnTo>
                  <a:lnTo>
                    <a:pt x="166" y="205"/>
                  </a:lnTo>
                  <a:lnTo>
                    <a:pt x="168" y="206"/>
                  </a:lnTo>
                  <a:lnTo>
                    <a:pt x="169" y="210"/>
                  </a:lnTo>
                  <a:lnTo>
                    <a:pt x="171" y="213"/>
                  </a:lnTo>
                  <a:lnTo>
                    <a:pt x="171" y="216"/>
                  </a:lnTo>
                  <a:lnTo>
                    <a:pt x="173" y="220"/>
                  </a:lnTo>
                  <a:lnTo>
                    <a:pt x="174" y="223"/>
                  </a:lnTo>
                  <a:lnTo>
                    <a:pt x="174" y="226"/>
                  </a:lnTo>
                  <a:lnTo>
                    <a:pt x="174" y="229"/>
                  </a:lnTo>
                  <a:lnTo>
                    <a:pt x="176" y="231"/>
                  </a:lnTo>
                  <a:lnTo>
                    <a:pt x="176" y="233"/>
                  </a:lnTo>
                  <a:lnTo>
                    <a:pt x="179" y="234"/>
                  </a:lnTo>
                  <a:lnTo>
                    <a:pt x="179" y="234"/>
                  </a:lnTo>
                  <a:lnTo>
                    <a:pt x="181" y="233"/>
                  </a:lnTo>
                  <a:lnTo>
                    <a:pt x="183" y="229"/>
                  </a:lnTo>
                  <a:lnTo>
                    <a:pt x="183" y="226"/>
                  </a:lnTo>
                  <a:lnTo>
                    <a:pt x="184" y="224"/>
                  </a:lnTo>
                  <a:lnTo>
                    <a:pt x="186" y="221"/>
                  </a:lnTo>
                  <a:lnTo>
                    <a:pt x="188" y="220"/>
                  </a:lnTo>
                  <a:lnTo>
                    <a:pt x="188" y="216"/>
                  </a:lnTo>
                  <a:lnTo>
                    <a:pt x="189" y="216"/>
                  </a:lnTo>
                  <a:lnTo>
                    <a:pt x="191" y="215"/>
                  </a:lnTo>
                  <a:lnTo>
                    <a:pt x="191" y="213"/>
                  </a:lnTo>
                  <a:lnTo>
                    <a:pt x="193" y="213"/>
                  </a:lnTo>
                  <a:lnTo>
                    <a:pt x="193" y="211"/>
                  </a:lnTo>
                  <a:lnTo>
                    <a:pt x="193" y="210"/>
                  </a:lnTo>
                  <a:lnTo>
                    <a:pt x="193" y="206"/>
                  </a:lnTo>
                  <a:lnTo>
                    <a:pt x="191" y="205"/>
                  </a:lnTo>
                  <a:lnTo>
                    <a:pt x="189" y="203"/>
                  </a:lnTo>
                  <a:lnTo>
                    <a:pt x="188" y="200"/>
                  </a:lnTo>
                  <a:lnTo>
                    <a:pt x="184" y="198"/>
                  </a:lnTo>
                  <a:lnTo>
                    <a:pt x="181" y="195"/>
                  </a:lnTo>
                  <a:lnTo>
                    <a:pt x="179" y="193"/>
                  </a:lnTo>
                  <a:lnTo>
                    <a:pt x="178" y="191"/>
                  </a:lnTo>
                  <a:lnTo>
                    <a:pt x="178" y="191"/>
                  </a:lnTo>
                  <a:lnTo>
                    <a:pt x="169" y="191"/>
                  </a:lnTo>
                  <a:close/>
                  <a:moveTo>
                    <a:pt x="287" y="178"/>
                  </a:moveTo>
                  <a:lnTo>
                    <a:pt x="268" y="180"/>
                  </a:lnTo>
                  <a:lnTo>
                    <a:pt x="265" y="180"/>
                  </a:lnTo>
                  <a:lnTo>
                    <a:pt x="265" y="180"/>
                  </a:lnTo>
                  <a:lnTo>
                    <a:pt x="265" y="182"/>
                  </a:lnTo>
                  <a:lnTo>
                    <a:pt x="265" y="185"/>
                  </a:lnTo>
                  <a:lnTo>
                    <a:pt x="263" y="187"/>
                  </a:lnTo>
                  <a:lnTo>
                    <a:pt x="262" y="188"/>
                  </a:lnTo>
                  <a:lnTo>
                    <a:pt x="260" y="190"/>
                  </a:lnTo>
                  <a:lnTo>
                    <a:pt x="260" y="191"/>
                  </a:lnTo>
                  <a:lnTo>
                    <a:pt x="260" y="191"/>
                  </a:lnTo>
                  <a:lnTo>
                    <a:pt x="257" y="198"/>
                  </a:lnTo>
                  <a:lnTo>
                    <a:pt x="255" y="198"/>
                  </a:lnTo>
                  <a:lnTo>
                    <a:pt x="254" y="200"/>
                  </a:lnTo>
                  <a:lnTo>
                    <a:pt x="250" y="201"/>
                  </a:lnTo>
                  <a:lnTo>
                    <a:pt x="249" y="205"/>
                  </a:lnTo>
                  <a:lnTo>
                    <a:pt x="247" y="210"/>
                  </a:lnTo>
                  <a:lnTo>
                    <a:pt x="245" y="213"/>
                  </a:lnTo>
                  <a:lnTo>
                    <a:pt x="245" y="216"/>
                  </a:lnTo>
                  <a:lnTo>
                    <a:pt x="244" y="220"/>
                  </a:lnTo>
                  <a:lnTo>
                    <a:pt x="245" y="223"/>
                  </a:lnTo>
                  <a:lnTo>
                    <a:pt x="249" y="224"/>
                  </a:lnTo>
                  <a:lnTo>
                    <a:pt x="250" y="224"/>
                  </a:lnTo>
                  <a:lnTo>
                    <a:pt x="250" y="223"/>
                  </a:lnTo>
                  <a:lnTo>
                    <a:pt x="254" y="220"/>
                  </a:lnTo>
                  <a:lnTo>
                    <a:pt x="255" y="218"/>
                  </a:lnTo>
                  <a:lnTo>
                    <a:pt x="259" y="215"/>
                  </a:lnTo>
                  <a:lnTo>
                    <a:pt x="262" y="213"/>
                  </a:lnTo>
                  <a:lnTo>
                    <a:pt x="263" y="211"/>
                  </a:lnTo>
                  <a:lnTo>
                    <a:pt x="267" y="211"/>
                  </a:lnTo>
                  <a:lnTo>
                    <a:pt x="268" y="211"/>
                  </a:lnTo>
                  <a:lnTo>
                    <a:pt x="272" y="210"/>
                  </a:lnTo>
                  <a:lnTo>
                    <a:pt x="277" y="210"/>
                  </a:lnTo>
                  <a:lnTo>
                    <a:pt x="280" y="208"/>
                  </a:lnTo>
                  <a:lnTo>
                    <a:pt x="283" y="206"/>
                  </a:lnTo>
                  <a:lnTo>
                    <a:pt x="287" y="205"/>
                  </a:lnTo>
                  <a:lnTo>
                    <a:pt x="290" y="201"/>
                  </a:lnTo>
                  <a:lnTo>
                    <a:pt x="291" y="196"/>
                  </a:lnTo>
                  <a:lnTo>
                    <a:pt x="291" y="193"/>
                  </a:lnTo>
                  <a:lnTo>
                    <a:pt x="291" y="188"/>
                  </a:lnTo>
                  <a:lnTo>
                    <a:pt x="290" y="185"/>
                  </a:lnTo>
                  <a:lnTo>
                    <a:pt x="288" y="182"/>
                  </a:lnTo>
                  <a:lnTo>
                    <a:pt x="288" y="178"/>
                  </a:lnTo>
                  <a:lnTo>
                    <a:pt x="287" y="178"/>
                  </a:lnTo>
                  <a:close/>
                  <a:moveTo>
                    <a:pt x="221" y="144"/>
                  </a:moveTo>
                  <a:lnTo>
                    <a:pt x="219" y="144"/>
                  </a:lnTo>
                  <a:lnTo>
                    <a:pt x="219" y="144"/>
                  </a:lnTo>
                  <a:lnTo>
                    <a:pt x="217" y="145"/>
                  </a:lnTo>
                  <a:lnTo>
                    <a:pt x="216" y="145"/>
                  </a:lnTo>
                  <a:lnTo>
                    <a:pt x="214" y="147"/>
                  </a:lnTo>
                  <a:lnTo>
                    <a:pt x="212" y="145"/>
                  </a:lnTo>
                  <a:lnTo>
                    <a:pt x="212" y="145"/>
                  </a:lnTo>
                  <a:lnTo>
                    <a:pt x="212" y="147"/>
                  </a:lnTo>
                  <a:lnTo>
                    <a:pt x="211" y="149"/>
                  </a:lnTo>
                  <a:lnTo>
                    <a:pt x="211" y="150"/>
                  </a:lnTo>
                  <a:lnTo>
                    <a:pt x="211" y="152"/>
                  </a:lnTo>
                  <a:lnTo>
                    <a:pt x="211" y="154"/>
                  </a:lnTo>
                  <a:lnTo>
                    <a:pt x="212" y="154"/>
                  </a:lnTo>
                  <a:lnTo>
                    <a:pt x="211" y="157"/>
                  </a:lnTo>
                  <a:lnTo>
                    <a:pt x="211" y="157"/>
                  </a:lnTo>
                  <a:lnTo>
                    <a:pt x="209" y="157"/>
                  </a:lnTo>
                  <a:lnTo>
                    <a:pt x="207" y="159"/>
                  </a:lnTo>
                  <a:lnTo>
                    <a:pt x="207" y="159"/>
                  </a:lnTo>
                  <a:lnTo>
                    <a:pt x="206" y="160"/>
                  </a:lnTo>
                  <a:lnTo>
                    <a:pt x="206" y="162"/>
                  </a:lnTo>
                  <a:lnTo>
                    <a:pt x="204" y="162"/>
                  </a:lnTo>
                  <a:lnTo>
                    <a:pt x="204" y="163"/>
                  </a:lnTo>
                  <a:lnTo>
                    <a:pt x="204" y="163"/>
                  </a:lnTo>
                  <a:lnTo>
                    <a:pt x="202" y="163"/>
                  </a:lnTo>
                  <a:lnTo>
                    <a:pt x="201" y="163"/>
                  </a:lnTo>
                  <a:lnTo>
                    <a:pt x="199" y="165"/>
                  </a:lnTo>
                  <a:lnTo>
                    <a:pt x="197" y="165"/>
                  </a:lnTo>
                  <a:lnTo>
                    <a:pt x="196" y="165"/>
                  </a:lnTo>
                  <a:lnTo>
                    <a:pt x="196" y="167"/>
                  </a:lnTo>
                  <a:lnTo>
                    <a:pt x="196" y="167"/>
                  </a:lnTo>
                  <a:lnTo>
                    <a:pt x="194" y="167"/>
                  </a:lnTo>
                  <a:lnTo>
                    <a:pt x="194" y="168"/>
                  </a:lnTo>
                  <a:lnTo>
                    <a:pt x="194" y="170"/>
                  </a:lnTo>
                  <a:lnTo>
                    <a:pt x="194" y="173"/>
                  </a:lnTo>
                  <a:lnTo>
                    <a:pt x="194" y="175"/>
                  </a:lnTo>
                  <a:lnTo>
                    <a:pt x="194" y="177"/>
                  </a:lnTo>
                  <a:lnTo>
                    <a:pt x="194" y="177"/>
                  </a:lnTo>
                  <a:lnTo>
                    <a:pt x="194" y="177"/>
                  </a:lnTo>
                  <a:lnTo>
                    <a:pt x="196" y="178"/>
                  </a:lnTo>
                  <a:lnTo>
                    <a:pt x="196" y="178"/>
                  </a:lnTo>
                  <a:lnTo>
                    <a:pt x="197" y="182"/>
                  </a:lnTo>
                  <a:lnTo>
                    <a:pt x="199" y="183"/>
                  </a:lnTo>
                  <a:lnTo>
                    <a:pt x="201" y="185"/>
                  </a:lnTo>
                  <a:lnTo>
                    <a:pt x="202" y="185"/>
                  </a:lnTo>
                  <a:lnTo>
                    <a:pt x="204" y="185"/>
                  </a:lnTo>
                  <a:lnTo>
                    <a:pt x="206" y="183"/>
                  </a:lnTo>
                  <a:lnTo>
                    <a:pt x="209" y="182"/>
                  </a:lnTo>
                  <a:lnTo>
                    <a:pt x="212" y="178"/>
                  </a:lnTo>
                  <a:lnTo>
                    <a:pt x="212" y="177"/>
                  </a:lnTo>
                  <a:lnTo>
                    <a:pt x="214" y="177"/>
                  </a:lnTo>
                  <a:lnTo>
                    <a:pt x="217" y="175"/>
                  </a:lnTo>
                  <a:lnTo>
                    <a:pt x="219" y="173"/>
                  </a:lnTo>
                  <a:lnTo>
                    <a:pt x="221" y="172"/>
                  </a:lnTo>
                  <a:lnTo>
                    <a:pt x="222" y="170"/>
                  </a:lnTo>
                  <a:lnTo>
                    <a:pt x="224" y="167"/>
                  </a:lnTo>
                  <a:lnTo>
                    <a:pt x="226" y="165"/>
                  </a:lnTo>
                  <a:lnTo>
                    <a:pt x="226" y="163"/>
                  </a:lnTo>
                  <a:lnTo>
                    <a:pt x="227" y="162"/>
                  </a:lnTo>
                  <a:lnTo>
                    <a:pt x="229" y="162"/>
                  </a:lnTo>
                  <a:lnTo>
                    <a:pt x="229" y="160"/>
                  </a:lnTo>
                  <a:lnTo>
                    <a:pt x="229" y="160"/>
                  </a:lnTo>
                  <a:lnTo>
                    <a:pt x="229" y="157"/>
                  </a:lnTo>
                  <a:lnTo>
                    <a:pt x="229" y="155"/>
                  </a:lnTo>
                  <a:lnTo>
                    <a:pt x="229" y="154"/>
                  </a:lnTo>
                  <a:lnTo>
                    <a:pt x="227" y="152"/>
                  </a:lnTo>
                  <a:lnTo>
                    <a:pt x="224" y="150"/>
                  </a:lnTo>
                  <a:lnTo>
                    <a:pt x="222" y="149"/>
                  </a:lnTo>
                  <a:lnTo>
                    <a:pt x="222" y="145"/>
                  </a:lnTo>
                  <a:lnTo>
                    <a:pt x="221" y="144"/>
                  </a:lnTo>
                  <a:lnTo>
                    <a:pt x="221" y="144"/>
                  </a:lnTo>
                  <a:close/>
                  <a:moveTo>
                    <a:pt x="44" y="89"/>
                  </a:moveTo>
                  <a:lnTo>
                    <a:pt x="51" y="91"/>
                  </a:lnTo>
                  <a:lnTo>
                    <a:pt x="59" y="98"/>
                  </a:lnTo>
                  <a:lnTo>
                    <a:pt x="59" y="99"/>
                  </a:lnTo>
                  <a:lnTo>
                    <a:pt x="61" y="101"/>
                  </a:lnTo>
                  <a:lnTo>
                    <a:pt x="66" y="104"/>
                  </a:lnTo>
                  <a:lnTo>
                    <a:pt x="69" y="106"/>
                  </a:lnTo>
                  <a:lnTo>
                    <a:pt x="74" y="107"/>
                  </a:lnTo>
                  <a:lnTo>
                    <a:pt x="77" y="109"/>
                  </a:lnTo>
                  <a:lnTo>
                    <a:pt x="80" y="112"/>
                  </a:lnTo>
                  <a:lnTo>
                    <a:pt x="84" y="116"/>
                  </a:lnTo>
                  <a:lnTo>
                    <a:pt x="87" y="119"/>
                  </a:lnTo>
                  <a:lnTo>
                    <a:pt x="90" y="122"/>
                  </a:lnTo>
                  <a:lnTo>
                    <a:pt x="92" y="129"/>
                  </a:lnTo>
                  <a:lnTo>
                    <a:pt x="92" y="134"/>
                  </a:lnTo>
                  <a:lnTo>
                    <a:pt x="94" y="139"/>
                  </a:lnTo>
                  <a:lnTo>
                    <a:pt x="95" y="142"/>
                  </a:lnTo>
                  <a:lnTo>
                    <a:pt x="97" y="144"/>
                  </a:lnTo>
                  <a:lnTo>
                    <a:pt x="99" y="145"/>
                  </a:lnTo>
                  <a:lnTo>
                    <a:pt x="102" y="147"/>
                  </a:lnTo>
                  <a:lnTo>
                    <a:pt x="103" y="152"/>
                  </a:lnTo>
                  <a:lnTo>
                    <a:pt x="105" y="157"/>
                  </a:lnTo>
                  <a:lnTo>
                    <a:pt x="103" y="162"/>
                  </a:lnTo>
                  <a:lnTo>
                    <a:pt x="102" y="168"/>
                  </a:lnTo>
                  <a:lnTo>
                    <a:pt x="102" y="173"/>
                  </a:lnTo>
                  <a:lnTo>
                    <a:pt x="103" y="178"/>
                  </a:lnTo>
                  <a:lnTo>
                    <a:pt x="102" y="183"/>
                  </a:lnTo>
                  <a:lnTo>
                    <a:pt x="102" y="188"/>
                  </a:lnTo>
                  <a:lnTo>
                    <a:pt x="102" y="195"/>
                  </a:lnTo>
                  <a:lnTo>
                    <a:pt x="102" y="201"/>
                  </a:lnTo>
                  <a:lnTo>
                    <a:pt x="102" y="211"/>
                  </a:lnTo>
                  <a:lnTo>
                    <a:pt x="100" y="221"/>
                  </a:lnTo>
                  <a:lnTo>
                    <a:pt x="100" y="231"/>
                  </a:lnTo>
                  <a:lnTo>
                    <a:pt x="99" y="244"/>
                  </a:lnTo>
                  <a:lnTo>
                    <a:pt x="99" y="262"/>
                  </a:lnTo>
                  <a:lnTo>
                    <a:pt x="100" y="267"/>
                  </a:lnTo>
                  <a:lnTo>
                    <a:pt x="100" y="272"/>
                  </a:lnTo>
                  <a:lnTo>
                    <a:pt x="99" y="276"/>
                  </a:lnTo>
                  <a:lnTo>
                    <a:pt x="99" y="280"/>
                  </a:lnTo>
                  <a:lnTo>
                    <a:pt x="99" y="289"/>
                  </a:lnTo>
                  <a:lnTo>
                    <a:pt x="99" y="297"/>
                  </a:lnTo>
                  <a:lnTo>
                    <a:pt x="99" y="305"/>
                  </a:lnTo>
                  <a:lnTo>
                    <a:pt x="99" y="308"/>
                  </a:lnTo>
                  <a:lnTo>
                    <a:pt x="99" y="312"/>
                  </a:lnTo>
                  <a:lnTo>
                    <a:pt x="97" y="317"/>
                  </a:lnTo>
                  <a:lnTo>
                    <a:pt x="94" y="320"/>
                  </a:lnTo>
                  <a:lnTo>
                    <a:pt x="92" y="323"/>
                  </a:lnTo>
                  <a:lnTo>
                    <a:pt x="87" y="325"/>
                  </a:lnTo>
                  <a:lnTo>
                    <a:pt x="84" y="327"/>
                  </a:lnTo>
                  <a:lnTo>
                    <a:pt x="75" y="327"/>
                  </a:lnTo>
                  <a:lnTo>
                    <a:pt x="67" y="327"/>
                  </a:lnTo>
                  <a:lnTo>
                    <a:pt x="61" y="325"/>
                  </a:lnTo>
                  <a:lnTo>
                    <a:pt x="57" y="323"/>
                  </a:lnTo>
                  <a:lnTo>
                    <a:pt x="54" y="320"/>
                  </a:lnTo>
                  <a:lnTo>
                    <a:pt x="51" y="317"/>
                  </a:lnTo>
                  <a:lnTo>
                    <a:pt x="51" y="313"/>
                  </a:lnTo>
                  <a:lnTo>
                    <a:pt x="49" y="310"/>
                  </a:lnTo>
                  <a:lnTo>
                    <a:pt x="49" y="308"/>
                  </a:lnTo>
                  <a:lnTo>
                    <a:pt x="49" y="305"/>
                  </a:lnTo>
                  <a:lnTo>
                    <a:pt x="49" y="300"/>
                  </a:lnTo>
                  <a:lnTo>
                    <a:pt x="47" y="295"/>
                  </a:lnTo>
                  <a:lnTo>
                    <a:pt x="47" y="292"/>
                  </a:lnTo>
                  <a:lnTo>
                    <a:pt x="47" y="289"/>
                  </a:lnTo>
                  <a:lnTo>
                    <a:pt x="49" y="285"/>
                  </a:lnTo>
                  <a:lnTo>
                    <a:pt x="51" y="284"/>
                  </a:lnTo>
                  <a:lnTo>
                    <a:pt x="52" y="282"/>
                  </a:lnTo>
                  <a:lnTo>
                    <a:pt x="56" y="276"/>
                  </a:lnTo>
                  <a:lnTo>
                    <a:pt x="59" y="271"/>
                  </a:lnTo>
                  <a:lnTo>
                    <a:pt x="59" y="264"/>
                  </a:lnTo>
                  <a:lnTo>
                    <a:pt x="56" y="252"/>
                  </a:lnTo>
                  <a:lnTo>
                    <a:pt x="51" y="234"/>
                  </a:lnTo>
                  <a:lnTo>
                    <a:pt x="49" y="215"/>
                  </a:lnTo>
                  <a:lnTo>
                    <a:pt x="49" y="198"/>
                  </a:lnTo>
                  <a:lnTo>
                    <a:pt x="51" y="180"/>
                  </a:lnTo>
                  <a:lnTo>
                    <a:pt x="51" y="162"/>
                  </a:lnTo>
                  <a:lnTo>
                    <a:pt x="46" y="145"/>
                  </a:lnTo>
                  <a:lnTo>
                    <a:pt x="42" y="142"/>
                  </a:lnTo>
                  <a:lnTo>
                    <a:pt x="42" y="139"/>
                  </a:lnTo>
                  <a:lnTo>
                    <a:pt x="41" y="137"/>
                  </a:lnTo>
                  <a:lnTo>
                    <a:pt x="41" y="137"/>
                  </a:lnTo>
                  <a:lnTo>
                    <a:pt x="41" y="137"/>
                  </a:lnTo>
                  <a:lnTo>
                    <a:pt x="39" y="137"/>
                  </a:lnTo>
                  <a:lnTo>
                    <a:pt x="38" y="137"/>
                  </a:lnTo>
                  <a:lnTo>
                    <a:pt x="36" y="134"/>
                  </a:lnTo>
                  <a:lnTo>
                    <a:pt x="34" y="131"/>
                  </a:lnTo>
                  <a:lnTo>
                    <a:pt x="33" y="127"/>
                  </a:lnTo>
                  <a:lnTo>
                    <a:pt x="31" y="124"/>
                  </a:lnTo>
                  <a:lnTo>
                    <a:pt x="28" y="122"/>
                  </a:lnTo>
                  <a:lnTo>
                    <a:pt x="24" y="121"/>
                  </a:lnTo>
                  <a:lnTo>
                    <a:pt x="23" y="119"/>
                  </a:lnTo>
                  <a:lnTo>
                    <a:pt x="21" y="119"/>
                  </a:lnTo>
                  <a:lnTo>
                    <a:pt x="19" y="117"/>
                  </a:lnTo>
                  <a:lnTo>
                    <a:pt x="18" y="114"/>
                  </a:lnTo>
                  <a:lnTo>
                    <a:pt x="18" y="111"/>
                  </a:lnTo>
                  <a:lnTo>
                    <a:pt x="18" y="104"/>
                  </a:lnTo>
                  <a:lnTo>
                    <a:pt x="18" y="101"/>
                  </a:lnTo>
                  <a:lnTo>
                    <a:pt x="19" y="98"/>
                  </a:lnTo>
                  <a:lnTo>
                    <a:pt x="19" y="94"/>
                  </a:lnTo>
                  <a:lnTo>
                    <a:pt x="21" y="93"/>
                  </a:lnTo>
                  <a:lnTo>
                    <a:pt x="23" y="93"/>
                  </a:lnTo>
                  <a:lnTo>
                    <a:pt x="26" y="93"/>
                  </a:lnTo>
                  <a:lnTo>
                    <a:pt x="29" y="93"/>
                  </a:lnTo>
                  <a:lnTo>
                    <a:pt x="31" y="93"/>
                  </a:lnTo>
                  <a:lnTo>
                    <a:pt x="38" y="91"/>
                  </a:lnTo>
                  <a:lnTo>
                    <a:pt x="44" y="89"/>
                  </a:lnTo>
                  <a:close/>
                  <a:moveTo>
                    <a:pt x="392" y="61"/>
                  </a:moveTo>
                  <a:lnTo>
                    <a:pt x="389" y="63"/>
                  </a:lnTo>
                  <a:lnTo>
                    <a:pt x="385" y="65"/>
                  </a:lnTo>
                  <a:lnTo>
                    <a:pt x="384" y="68"/>
                  </a:lnTo>
                  <a:lnTo>
                    <a:pt x="382" y="71"/>
                  </a:lnTo>
                  <a:lnTo>
                    <a:pt x="382" y="71"/>
                  </a:lnTo>
                  <a:lnTo>
                    <a:pt x="376" y="74"/>
                  </a:lnTo>
                  <a:lnTo>
                    <a:pt x="376" y="74"/>
                  </a:lnTo>
                  <a:lnTo>
                    <a:pt x="372" y="76"/>
                  </a:lnTo>
                  <a:lnTo>
                    <a:pt x="367" y="78"/>
                  </a:lnTo>
                  <a:lnTo>
                    <a:pt x="362" y="79"/>
                  </a:lnTo>
                  <a:lnTo>
                    <a:pt x="357" y="83"/>
                  </a:lnTo>
                  <a:lnTo>
                    <a:pt x="353" y="86"/>
                  </a:lnTo>
                  <a:lnTo>
                    <a:pt x="339" y="94"/>
                  </a:lnTo>
                  <a:lnTo>
                    <a:pt x="326" y="101"/>
                  </a:lnTo>
                  <a:lnTo>
                    <a:pt x="324" y="101"/>
                  </a:lnTo>
                  <a:lnTo>
                    <a:pt x="324" y="101"/>
                  </a:lnTo>
                  <a:lnTo>
                    <a:pt x="320" y="101"/>
                  </a:lnTo>
                  <a:lnTo>
                    <a:pt x="318" y="103"/>
                  </a:lnTo>
                  <a:lnTo>
                    <a:pt x="318" y="104"/>
                  </a:lnTo>
                  <a:lnTo>
                    <a:pt x="318" y="104"/>
                  </a:lnTo>
                  <a:lnTo>
                    <a:pt x="316" y="106"/>
                  </a:lnTo>
                  <a:lnTo>
                    <a:pt x="315" y="106"/>
                  </a:lnTo>
                  <a:lnTo>
                    <a:pt x="313" y="106"/>
                  </a:lnTo>
                  <a:lnTo>
                    <a:pt x="311" y="104"/>
                  </a:lnTo>
                  <a:lnTo>
                    <a:pt x="310" y="104"/>
                  </a:lnTo>
                  <a:lnTo>
                    <a:pt x="308" y="103"/>
                  </a:lnTo>
                  <a:lnTo>
                    <a:pt x="306" y="103"/>
                  </a:lnTo>
                  <a:lnTo>
                    <a:pt x="306" y="104"/>
                  </a:lnTo>
                  <a:lnTo>
                    <a:pt x="305" y="104"/>
                  </a:lnTo>
                  <a:lnTo>
                    <a:pt x="303" y="107"/>
                  </a:lnTo>
                  <a:lnTo>
                    <a:pt x="301" y="109"/>
                  </a:lnTo>
                  <a:lnTo>
                    <a:pt x="300" y="109"/>
                  </a:lnTo>
                  <a:lnTo>
                    <a:pt x="296" y="107"/>
                  </a:lnTo>
                  <a:lnTo>
                    <a:pt x="295" y="106"/>
                  </a:lnTo>
                  <a:lnTo>
                    <a:pt x="293" y="104"/>
                  </a:lnTo>
                  <a:lnTo>
                    <a:pt x="291" y="104"/>
                  </a:lnTo>
                  <a:lnTo>
                    <a:pt x="291" y="106"/>
                  </a:lnTo>
                  <a:lnTo>
                    <a:pt x="291" y="107"/>
                  </a:lnTo>
                  <a:lnTo>
                    <a:pt x="291" y="109"/>
                  </a:lnTo>
                  <a:lnTo>
                    <a:pt x="291" y="111"/>
                  </a:lnTo>
                  <a:lnTo>
                    <a:pt x="291" y="111"/>
                  </a:lnTo>
                  <a:lnTo>
                    <a:pt x="290" y="111"/>
                  </a:lnTo>
                  <a:lnTo>
                    <a:pt x="288" y="111"/>
                  </a:lnTo>
                  <a:lnTo>
                    <a:pt x="287" y="111"/>
                  </a:lnTo>
                  <a:lnTo>
                    <a:pt x="287" y="111"/>
                  </a:lnTo>
                  <a:lnTo>
                    <a:pt x="287" y="114"/>
                  </a:lnTo>
                  <a:lnTo>
                    <a:pt x="287" y="114"/>
                  </a:lnTo>
                  <a:lnTo>
                    <a:pt x="285" y="116"/>
                  </a:lnTo>
                  <a:lnTo>
                    <a:pt x="285" y="116"/>
                  </a:lnTo>
                  <a:lnTo>
                    <a:pt x="283" y="117"/>
                  </a:lnTo>
                  <a:lnTo>
                    <a:pt x="282" y="116"/>
                  </a:lnTo>
                  <a:lnTo>
                    <a:pt x="280" y="114"/>
                  </a:lnTo>
                  <a:lnTo>
                    <a:pt x="280" y="114"/>
                  </a:lnTo>
                  <a:lnTo>
                    <a:pt x="278" y="112"/>
                  </a:lnTo>
                  <a:lnTo>
                    <a:pt x="278" y="112"/>
                  </a:lnTo>
                  <a:lnTo>
                    <a:pt x="277" y="112"/>
                  </a:lnTo>
                  <a:lnTo>
                    <a:pt x="275" y="114"/>
                  </a:lnTo>
                  <a:lnTo>
                    <a:pt x="273" y="114"/>
                  </a:lnTo>
                  <a:lnTo>
                    <a:pt x="273" y="116"/>
                  </a:lnTo>
                  <a:lnTo>
                    <a:pt x="272" y="116"/>
                  </a:lnTo>
                  <a:lnTo>
                    <a:pt x="270" y="117"/>
                  </a:lnTo>
                  <a:lnTo>
                    <a:pt x="268" y="117"/>
                  </a:lnTo>
                  <a:lnTo>
                    <a:pt x="265" y="117"/>
                  </a:lnTo>
                  <a:lnTo>
                    <a:pt x="262" y="119"/>
                  </a:lnTo>
                  <a:lnTo>
                    <a:pt x="259" y="121"/>
                  </a:lnTo>
                  <a:lnTo>
                    <a:pt x="257" y="122"/>
                  </a:lnTo>
                  <a:lnTo>
                    <a:pt x="257" y="124"/>
                  </a:lnTo>
                  <a:lnTo>
                    <a:pt x="255" y="126"/>
                  </a:lnTo>
                  <a:lnTo>
                    <a:pt x="255" y="126"/>
                  </a:lnTo>
                  <a:lnTo>
                    <a:pt x="257" y="126"/>
                  </a:lnTo>
                  <a:lnTo>
                    <a:pt x="259" y="127"/>
                  </a:lnTo>
                  <a:lnTo>
                    <a:pt x="262" y="129"/>
                  </a:lnTo>
                  <a:lnTo>
                    <a:pt x="265" y="132"/>
                  </a:lnTo>
                  <a:lnTo>
                    <a:pt x="268" y="135"/>
                  </a:lnTo>
                  <a:lnTo>
                    <a:pt x="272" y="139"/>
                  </a:lnTo>
                  <a:lnTo>
                    <a:pt x="273" y="140"/>
                  </a:lnTo>
                  <a:lnTo>
                    <a:pt x="277" y="144"/>
                  </a:lnTo>
                  <a:lnTo>
                    <a:pt x="277" y="145"/>
                  </a:lnTo>
                  <a:lnTo>
                    <a:pt x="285" y="140"/>
                  </a:lnTo>
                  <a:lnTo>
                    <a:pt x="291" y="137"/>
                  </a:lnTo>
                  <a:lnTo>
                    <a:pt x="296" y="135"/>
                  </a:lnTo>
                  <a:lnTo>
                    <a:pt x="301" y="135"/>
                  </a:lnTo>
                  <a:lnTo>
                    <a:pt x="305" y="135"/>
                  </a:lnTo>
                  <a:lnTo>
                    <a:pt x="310" y="134"/>
                  </a:lnTo>
                  <a:lnTo>
                    <a:pt x="315" y="134"/>
                  </a:lnTo>
                  <a:lnTo>
                    <a:pt x="316" y="132"/>
                  </a:lnTo>
                  <a:lnTo>
                    <a:pt x="320" y="131"/>
                  </a:lnTo>
                  <a:lnTo>
                    <a:pt x="321" y="131"/>
                  </a:lnTo>
                  <a:lnTo>
                    <a:pt x="326" y="131"/>
                  </a:lnTo>
                  <a:lnTo>
                    <a:pt x="331" y="131"/>
                  </a:lnTo>
                  <a:lnTo>
                    <a:pt x="336" y="131"/>
                  </a:lnTo>
                  <a:lnTo>
                    <a:pt x="338" y="132"/>
                  </a:lnTo>
                  <a:lnTo>
                    <a:pt x="341" y="132"/>
                  </a:lnTo>
                  <a:lnTo>
                    <a:pt x="344" y="132"/>
                  </a:lnTo>
                  <a:lnTo>
                    <a:pt x="348" y="134"/>
                  </a:lnTo>
                  <a:lnTo>
                    <a:pt x="349" y="137"/>
                  </a:lnTo>
                  <a:lnTo>
                    <a:pt x="351" y="139"/>
                  </a:lnTo>
                  <a:lnTo>
                    <a:pt x="356" y="137"/>
                  </a:lnTo>
                  <a:lnTo>
                    <a:pt x="357" y="137"/>
                  </a:lnTo>
                  <a:lnTo>
                    <a:pt x="359" y="135"/>
                  </a:lnTo>
                  <a:lnTo>
                    <a:pt x="359" y="135"/>
                  </a:lnTo>
                  <a:lnTo>
                    <a:pt x="359" y="132"/>
                  </a:lnTo>
                  <a:lnTo>
                    <a:pt x="361" y="129"/>
                  </a:lnTo>
                  <a:lnTo>
                    <a:pt x="362" y="126"/>
                  </a:lnTo>
                  <a:lnTo>
                    <a:pt x="364" y="124"/>
                  </a:lnTo>
                  <a:lnTo>
                    <a:pt x="366" y="122"/>
                  </a:lnTo>
                  <a:lnTo>
                    <a:pt x="369" y="119"/>
                  </a:lnTo>
                  <a:lnTo>
                    <a:pt x="371" y="114"/>
                  </a:lnTo>
                  <a:lnTo>
                    <a:pt x="372" y="109"/>
                  </a:lnTo>
                  <a:lnTo>
                    <a:pt x="374" y="104"/>
                  </a:lnTo>
                  <a:lnTo>
                    <a:pt x="377" y="101"/>
                  </a:lnTo>
                  <a:lnTo>
                    <a:pt x="377" y="98"/>
                  </a:lnTo>
                  <a:lnTo>
                    <a:pt x="377" y="98"/>
                  </a:lnTo>
                  <a:lnTo>
                    <a:pt x="384" y="88"/>
                  </a:lnTo>
                  <a:lnTo>
                    <a:pt x="385" y="86"/>
                  </a:lnTo>
                  <a:lnTo>
                    <a:pt x="385" y="84"/>
                  </a:lnTo>
                  <a:lnTo>
                    <a:pt x="387" y="79"/>
                  </a:lnTo>
                  <a:lnTo>
                    <a:pt x="389" y="76"/>
                  </a:lnTo>
                  <a:lnTo>
                    <a:pt x="390" y="73"/>
                  </a:lnTo>
                  <a:lnTo>
                    <a:pt x="394" y="71"/>
                  </a:lnTo>
                  <a:lnTo>
                    <a:pt x="395" y="70"/>
                  </a:lnTo>
                  <a:lnTo>
                    <a:pt x="395" y="68"/>
                  </a:lnTo>
                  <a:lnTo>
                    <a:pt x="395" y="66"/>
                  </a:lnTo>
                  <a:lnTo>
                    <a:pt x="395" y="66"/>
                  </a:lnTo>
                  <a:lnTo>
                    <a:pt x="395" y="65"/>
                  </a:lnTo>
                  <a:lnTo>
                    <a:pt x="395" y="63"/>
                  </a:lnTo>
                  <a:lnTo>
                    <a:pt x="394" y="63"/>
                  </a:lnTo>
                  <a:lnTo>
                    <a:pt x="392" y="61"/>
                  </a:lnTo>
                  <a:close/>
                  <a:moveTo>
                    <a:pt x="377" y="0"/>
                  </a:moveTo>
                  <a:lnTo>
                    <a:pt x="381" y="2"/>
                  </a:lnTo>
                  <a:lnTo>
                    <a:pt x="384" y="0"/>
                  </a:lnTo>
                  <a:lnTo>
                    <a:pt x="385" y="0"/>
                  </a:lnTo>
                  <a:lnTo>
                    <a:pt x="389" y="4"/>
                  </a:lnTo>
                  <a:lnTo>
                    <a:pt x="390" y="4"/>
                  </a:lnTo>
                  <a:lnTo>
                    <a:pt x="392" y="5"/>
                  </a:lnTo>
                  <a:lnTo>
                    <a:pt x="394" y="5"/>
                  </a:lnTo>
                  <a:lnTo>
                    <a:pt x="397" y="5"/>
                  </a:lnTo>
                  <a:lnTo>
                    <a:pt x="399" y="5"/>
                  </a:lnTo>
                  <a:lnTo>
                    <a:pt x="402" y="7"/>
                  </a:lnTo>
                  <a:lnTo>
                    <a:pt x="404" y="9"/>
                  </a:lnTo>
                  <a:lnTo>
                    <a:pt x="405" y="10"/>
                  </a:lnTo>
                  <a:lnTo>
                    <a:pt x="405" y="12"/>
                  </a:lnTo>
                  <a:lnTo>
                    <a:pt x="407" y="14"/>
                  </a:lnTo>
                  <a:lnTo>
                    <a:pt x="409" y="15"/>
                  </a:lnTo>
                  <a:lnTo>
                    <a:pt x="409" y="17"/>
                  </a:lnTo>
                  <a:lnTo>
                    <a:pt x="409" y="17"/>
                  </a:lnTo>
                  <a:lnTo>
                    <a:pt x="409" y="18"/>
                  </a:lnTo>
                  <a:lnTo>
                    <a:pt x="409" y="18"/>
                  </a:lnTo>
                  <a:lnTo>
                    <a:pt x="409" y="18"/>
                  </a:lnTo>
                  <a:lnTo>
                    <a:pt x="409" y="18"/>
                  </a:lnTo>
                  <a:lnTo>
                    <a:pt x="409" y="18"/>
                  </a:lnTo>
                  <a:lnTo>
                    <a:pt x="410" y="18"/>
                  </a:lnTo>
                  <a:lnTo>
                    <a:pt x="412" y="18"/>
                  </a:lnTo>
                  <a:lnTo>
                    <a:pt x="414" y="17"/>
                  </a:lnTo>
                  <a:lnTo>
                    <a:pt x="414" y="17"/>
                  </a:lnTo>
                  <a:lnTo>
                    <a:pt x="415" y="18"/>
                  </a:lnTo>
                  <a:lnTo>
                    <a:pt x="417" y="20"/>
                  </a:lnTo>
                  <a:lnTo>
                    <a:pt x="418" y="22"/>
                  </a:lnTo>
                  <a:lnTo>
                    <a:pt x="418" y="23"/>
                  </a:lnTo>
                  <a:lnTo>
                    <a:pt x="418" y="25"/>
                  </a:lnTo>
                  <a:lnTo>
                    <a:pt x="418" y="25"/>
                  </a:lnTo>
                  <a:lnTo>
                    <a:pt x="418" y="27"/>
                  </a:lnTo>
                  <a:lnTo>
                    <a:pt x="425" y="30"/>
                  </a:lnTo>
                  <a:lnTo>
                    <a:pt x="425" y="32"/>
                  </a:lnTo>
                  <a:lnTo>
                    <a:pt x="427" y="33"/>
                  </a:lnTo>
                  <a:lnTo>
                    <a:pt x="428" y="33"/>
                  </a:lnTo>
                  <a:lnTo>
                    <a:pt x="428" y="35"/>
                  </a:lnTo>
                  <a:lnTo>
                    <a:pt x="428" y="35"/>
                  </a:lnTo>
                  <a:lnTo>
                    <a:pt x="430" y="35"/>
                  </a:lnTo>
                  <a:lnTo>
                    <a:pt x="432" y="35"/>
                  </a:lnTo>
                  <a:lnTo>
                    <a:pt x="432" y="35"/>
                  </a:lnTo>
                  <a:lnTo>
                    <a:pt x="433" y="35"/>
                  </a:lnTo>
                  <a:lnTo>
                    <a:pt x="433" y="37"/>
                  </a:lnTo>
                  <a:lnTo>
                    <a:pt x="433" y="38"/>
                  </a:lnTo>
                  <a:lnTo>
                    <a:pt x="435" y="38"/>
                  </a:lnTo>
                  <a:lnTo>
                    <a:pt x="435" y="40"/>
                  </a:lnTo>
                  <a:lnTo>
                    <a:pt x="435" y="42"/>
                  </a:lnTo>
                  <a:lnTo>
                    <a:pt x="435" y="42"/>
                  </a:lnTo>
                  <a:lnTo>
                    <a:pt x="435" y="42"/>
                  </a:lnTo>
                  <a:lnTo>
                    <a:pt x="437" y="42"/>
                  </a:lnTo>
                  <a:lnTo>
                    <a:pt x="438" y="42"/>
                  </a:lnTo>
                  <a:lnTo>
                    <a:pt x="442" y="43"/>
                  </a:lnTo>
                  <a:lnTo>
                    <a:pt x="445" y="43"/>
                  </a:lnTo>
                  <a:lnTo>
                    <a:pt x="448" y="45"/>
                  </a:lnTo>
                  <a:lnTo>
                    <a:pt x="451" y="48"/>
                  </a:lnTo>
                  <a:lnTo>
                    <a:pt x="455" y="51"/>
                  </a:lnTo>
                  <a:lnTo>
                    <a:pt x="456" y="56"/>
                  </a:lnTo>
                  <a:lnTo>
                    <a:pt x="458" y="58"/>
                  </a:lnTo>
                  <a:lnTo>
                    <a:pt x="458" y="61"/>
                  </a:lnTo>
                  <a:lnTo>
                    <a:pt x="458" y="65"/>
                  </a:lnTo>
                  <a:lnTo>
                    <a:pt x="456" y="66"/>
                  </a:lnTo>
                  <a:lnTo>
                    <a:pt x="456" y="68"/>
                  </a:lnTo>
                  <a:lnTo>
                    <a:pt x="456" y="70"/>
                  </a:lnTo>
                  <a:lnTo>
                    <a:pt x="450" y="81"/>
                  </a:lnTo>
                  <a:lnTo>
                    <a:pt x="440" y="94"/>
                  </a:lnTo>
                  <a:lnTo>
                    <a:pt x="430" y="106"/>
                  </a:lnTo>
                  <a:lnTo>
                    <a:pt x="420" y="116"/>
                  </a:lnTo>
                  <a:lnTo>
                    <a:pt x="414" y="122"/>
                  </a:lnTo>
                  <a:lnTo>
                    <a:pt x="407" y="129"/>
                  </a:lnTo>
                  <a:lnTo>
                    <a:pt x="400" y="139"/>
                  </a:lnTo>
                  <a:lnTo>
                    <a:pt x="392" y="149"/>
                  </a:lnTo>
                  <a:lnTo>
                    <a:pt x="384" y="157"/>
                  </a:lnTo>
                  <a:lnTo>
                    <a:pt x="381" y="160"/>
                  </a:lnTo>
                  <a:lnTo>
                    <a:pt x="377" y="162"/>
                  </a:lnTo>
                  <a:lnTo>
                    <a:pt x="376" y="163"/>
                  </a:lnTo>
                  <a:lnTo>
                    <a:pt x="374" y="163"/>
                  </a:lnTo>
                  <a:lnTo>
                    <a:pt x="372" y="165"/>
                  </a:lnTo>
                  <a:lnTo>
                    <a:pt x="374" y="165"/>
                  </a:lnTo>
                  <a:lnTo>
                    <a:pt x="374" y="168"/>
                  </a:lnTo>
                  <a:lnTo>
                    <a:pt x="374" y="172"/>
                  </a:lnTo>
                  <a:lnTo>
                    <a:pt x="374" y="173"/>
                  </a:lnTo>
                  <a:lnTo>
                    <a:pt x="372" y="175"/>
                  </a:lnTo>
                  <a:lnTo>
                    <a:pt x="369" y="178"/>
                  </a:lnTo>
                  <a:lnTo>
                    <a:pt x="367" y="182"/>
                  </a:lnTo>
                  <a:lnTo>
                    <a:pt x="364" y="185"/>
                  </a:lnTo>
                  <a:lnTo>
                    <a:pt x="361" y="188"/>
                  </a:lnTo>
                  <a:lnTo>
                    <a:pt x="357" y="190"/>
                  </a:lnTo>
                  <a:lnTo>
                    <a:pt x="357" y="190"/>
                  </a:lnTo>
                  <a:lnTo>
                    <a:pt x="357" y="190"/>
                  </a:lnTo>
                  <a:lnTo>
                    <a:pt x="357" y="190"/>
                  </a:lnTo>
                  <a:lnTo>
                    <a:pt x="357" y="193"/>
                  </a:lnTo>
                  <a:lnTo>
                    <a:pt x="356" y="195"/>
                  </a:lnTo>
                  <a:lnTo>
                    <a:pt x="356" y="198"/>
                  </a:lnTo>
                  <a:lnTo>
                    <a:pt x="353" y="203"/>
                  </a:lnTo>
                  <a:lnTo>
                    <a:pt x="349" y="208"/>
                  </a:lnTo>
                  <a:lnTo>
                    <a:pt x="348" y="213"/>
                  </a:lnTo>
                  <a:lnTo>
                    <a:pt x="344" y="218"/>
                  </a:lnTo>
                  <a:lnTo>
                    <a:pt x="341" y="221"/>
                  </a:lnTo>
                  <a:lnTo>
                    <a:pt x="338" y="224"/>
                  </a:lnTo>
                  <a:lnTo>
                    <a:pt x="336" y="226"/>
                  </a:lnTo>
                  <a:lnTo>
                    <a:pt x="336" y="226"/>
                  </a:lnTo>
                  <a:lnTo>
                    <a:pt x="338" y="234"/>
                  </a:lnTo>
                  <a:lnTo>
                    <a:pt x="339" y="236"/>
                  </a:lnTo>
                  <a:lnTo>
                    <a:pt x="343" y="236"/>
                  </a:lnTo>
                  <a:lnTo>
                    <a:pt x="348" y="234"/>
                  </a:lnTo>
                  <a:lnTo>
                    <a:pt x="353" y="233"/>
                  </a:lnTo>
                  <a:lnTo>
                    <a:pt x="361" y="231"/>
                  </a:lnTo>
                  <a:lnTo>
                    <a:pt x="369" y="229"/>
                  </a:lnTo>
                  <a:lnTo>
                    <a:pt x="382" y="228"/>
                  </a:lnTo>
                  <a:lnTo>
                    <a:pt x="397" y="229"/>
                  </a:lnTo>
                  <a:lnTo>
                    <a:pt x="417" y="228"/>
                  </a:lnTo>
                  <a:lnTo>
                    <a:pt x="432" y="229"/>
                  </a:lnTo>
                  <a:lnTo>
                    <a:pt x="433" y="231"/>
                  </a:lnTo>
                  <a:lnTo>
                    <a:pt x="433" y="233"/>
                  </a:lnTo>
                  <a:lnTo>
                    <a:pt x="435" y="236"/>
                  </a:lnTo>
                  <a:lnTo>
                    <a:pt x="435" y="236"/>
                  </a:lnTo>
                  <a:lnTo>
                    <a:pt x="438" y="238"/>
                  </a:lnTo>
                  <a:lnTo>
                    <a:pt x="442" y="238"/>
                  </a:lnTo>
                  <a:lnTo>
                    <a:pt x="445" y="238"/>
                  </a:lnTo>
                  <a:lnTo>
                    <a:pt x="447" y="239"/>
                  </a:lnTo>
                  <a:lnTo>
                    <a:pt x="448" y="241"/>
                  </a:lnTo>
                  <a:lnTo>
                    <a:pt x="448" y="243"/>
                  </a:lnTo>
                  <a:lnTo>
                    <a:pt x="450" y="246"/>
                  </a:lnTo>
                  <a:lnTo>
                    <a:pt x="451" y="246"/>
                  </a:lnTo>
                  <a:lnTo>
                    <a:pt x="453" y="246"/>
                  </a:lnTo>
                  <a:lnTo>
                    <a:pt x="455" y="248"/>
                  </a:lnTo>
                  <a:lnTo>
                    <a:pt x="455" y="248"/>
                  </a:lnTo>
                  <a:lnTo>
                    <a:pt x="458" y="254"/>
                  </a:lnTo>
                  <a:lnTo>
                    <a:pt x="460" y="261"/>
                  </a:lnTo>
                  <a:lnTo>
                    <a:pt x="460" y="266"/>
                  </a:lnTo>
                  <a:lnTo>
                    <a:pt x="460" y="271"/>
                  </a:lnTo>
                  <a:lnTo>
                    <a:pt x="460" y="276"/>
                  </a:lnTo>
                  <a:lnTo>
                    <a:pt x="460" y="280"/>
                  </a:lnTo>
                  <a:lnTo>
                    <a:pt x="458" y="284"/>
                  </a:lnTo>
                  <a:lnTo>
                    <a:pt x="453" y="290"/>
                  </a:lnTo>
                  <a:lnTo>
                    <a:pt x="448" y="295"/>
                  </a:lnTo>
                  <a:lnTo>
                    <a:pt x="440" y="305"/>
                  </a:lnTo>
                  <a:lnTo>
                    <a:pt x="430" y="313"/>
                  </a:lnTo>
                  <a:lnTo>
                    <a:pt x="417" y="317"/>
                  </a:lnTo>
                  <a:lnTo>
                    <a:pt x="405" y="318"/>
                  </a:lnTo>
                  <a:lnTo>
                    <a:pt x="392" y="323"/>
                  </a:lnTo>
                  <a:lnTo>
                    <a:pt x="377" y="328"/>
                  </a:lnTo>
                  <a:lnTo>
                    <a:pt x="364" y="335"/>
                  </a:lnTo>
                  <a:lnTo>
                    <a:pt x="354" y="338"/>
                  </a:lnTo>
                  <a:lnTo>
                    <a:pt x="346" y="341"/>
                  </a:lnTo>
                  <a:lnTo>
                    <a:pt x="339" y="346"/>
                  </a:lnTo>
                  <a:lnTo>
                    <a:pt x="334" y="351"/>
                  </a:lnTo>
                  <a:lnTo>
                    <a:pt x="331" y="355"/>
                  </a:lnTo>
                  <a:lnTo>
                    <a:pt x="331" y="358"/>
                  </a:lnTo>
                  <a:lnTo>
                    <a:pt x="333" y="360"/>
                  </a:lnTo>
                  <a:lnTo>
                    <a:pt x="336" y="360"/>
                  </a:lnTo>
                  <a:lnTo>
                    <a:pt x="338" y="361"/>
                  </a:lnTo>
                  <a:lnTo>
                    <a:pt x="339" y="361"/>
                  </a:lnTo>
                  <a:lnTo>
                    <a:pt x="341" y="361"/>
                  </a:lnTo>
                  <a:lnTo>
                    <a:pt x="341" y="361"/>
                  </a:lnTo>
                  <a:lnTo>
                    <a:pt x="341" y="365"/>
                  </a:lnTo>
                  <a:lnTo>
                    <a:pt x="343" y="368"/>
                  </a:lnTo>
                  <a:lnTo>
                    <a:pt x="343" y="371"/>
                  </a:lnTo>
                  <a:lnTo>
                    <a:pt x="341" y="374"/>
                  </a:lnTo>
                  <a:lnTo>
                    <a:pt x="344" y="376"/>
                  </a:lnTo>
                  <a:lnTo>
                    <a:pt x="344" y="381"/>
                  </a:lnTo>
                  <a:lnTo>
                    <a:pt x="344" y="384"/>
                  </a:lnTo>
                  <a:lnTo>
                    <a:pt x="343" y="391"/>
                  </a:lnTo>
                  <a:lnTo>
                    <a:pt x="341" y="396"/>
                  </a:lnTo>
                  <a:lnTo>
                    <a:pt x="338" y="402"/>
                  </a:lnTo>
                  <a:lnTo>
                    <a:pt x="333" y="409"/>
                  </a:lnTo>
                  <a:lnTo>
                    <a:pt x="326" y="417"/>
                  </a:lnTo>
                  <a:lnTo>
                    <a:pt x="323" y="419"/>
                  </a:lnTo>
                  <a:lnTo>
                    <a:pt x="321" y="422"/>
                  </a:lnTo>
                  <a:lnTo>
                    <a:pt x="313" y="429"/>
                  </a:lnTo>
                  <a:lnTo>
                    <a:pt x="305" y="434"/>
                  </a:lnTo>
                  <a:lnTo>
                    <a:pt x="301" y="435"/>
                  </a:lnTo>
                  <a:lnTo>
                    <a:pt x="300" y="439"/>
                  </a:lnTo>
                  <a:lnTo>
                    <a:pt x="288" y="447"/>
                  </a:lnTo>
                  <a:lnTo>
                    <a:pt x="280" y="454"/>
                  </a:lnTo>
                  <a:lnTo>
                    <a:pt x="275" y="457"/>
                  </a:lnTo>
                  <a:lnTo>
                    <a:pt x="272" y="458"/>
                  </a:lnTo>
                  <a:lnTo>
                    <a:pt x="272" y="460"/>
                  </a:lnTo>
                  <a:lnTo>
                    <a:pt x="272" y="462"/>
                  </a:lnTo>
                  <a:lnTo>
                    <a:pt x="272" y="465"/>
                  </a:lnTo>
                  <a:lnTo>
                    <a:pt x="273" y="467"/>
                  </a:lnTo>
                  <a:lnTo>
                    <a:pt x="275" y="467"/>
                  </a:lnTo>
                  <a:lnTo>
                    <a:pt x="278" y="467"/>
                  </a:lnTo>
                  <a:lnTo>
                    <a:pt x="280" y="467"/>
                  </a:lnTo>
                  <a:lnTo>
                    <a:pt x="283" y="468"/>
                  </a:lnTo>
                  <a:lnTo>
                    <a:pt x="285" y="472"/>
                  </a:lnTo>
                  <a:lnTo>
                    <a:pt x="287" y="475"/>
                  </a:lnTo>
                  <a:lnTo>
                    <a:pt x="288" y="478"/>
                  </a:lnTo>
                  <a:lnTo>
                    <a:pt x="290" y="480"/>
                  </a:lnTo>
                  <a:lnTo>
                    <a:pt x="291" y="480"/>
                  </a:lnTo>
                  <a:lnTo>
                    <a:pt x="295" y="478"/>
                  </a:lnTo>
                  <a:lnTo>
                    <a:pt x="300" y="477"/>
                  </a:lnTo>
                  <a:lnTo>
                    <a:pt x="305" y="473"/>
                  </a:lnTo>
                  <a:lnTo>
                    <a:pt x="311" y="472"/>
                  </a:lnTo>
                  <a:lnTo>
                    <a:pt x="320" y="468"/>
                  </a:lnTo>
                  <a:lnTo>
                    <a:pt x="323" y="468"/>
                  </a:lnTo>
                  <a:lnTo>
                    <a:pt x="326" y="468"/>
                  </a:lnTo>
                  <a:lnTo>
                    <a:pt x="348" y="467"/>
                  </a:lnTo>
                  <a:lnTo>
                    <a:pt x="366" y="468"/>
                  </a:lnTo>
                  <a:lnTo>
                    <a:pt x="376" y="473"/>
                  </a:lnTo>
                  <a:lnTo>
                    <a:pt x="385" y="482"/>
                  </a:lnTo>
                  <a:lnTo>
                    <a:pt x="394" y="495"/>
                  </a:lnTo>
                  <a:lnTo>
                    <a:pt x="399" y="508"/>
                  </a:lnTo>
                  <a:lnTo>
                    <a:pt x="399" y="514"/>
                  </a:lnTo>
                  <a:lnTo>
                    <a:pt x="399" y="519"/>
                  </a:lnTo>
                  <a:lnTo>
                    <a:pt x="397" y="524"/>
                  </a:lnTo>
                  <a:lnTo>
                    <a:pt x="395" y="526"/>
                  </a:lnTo>
                  <a:lnTo>
                    <a:pt x="392" y="529"/>
                  </a:lnTo>
                  <a:lnTo>
                    <a:pt x="389" y="531"/>
                  </a:lnTo>
                  <a:lnTo>
                    <a:pt x="385" y="531"/>
                  </a:lnTo>
                  <a:lnTo>
                    <a:pt x="384" y="533"/>
                  </a:lnTo>
                  <a:lnTo>
                    <a:pt x="381" y="533"/>
                  </a:lnTo>
                  <a:lnTo>
                    <a:pt x="379" y="534"/>
                  </a:lnTo>
                  <a:lnTo>
                    <a:pt x="377" y="536"/>
                  </a:lnTo>
                  <a:lnTo>
                    <a:pt x="374" y="536"/>
                  </a:lnTo>
                  <a:lnTo>
                    <a:pt x="369" y="538"/>
                  </a:lnTo>
                  <a:lnTo>
                    <a:pt x="366" y="539"/>
                  </a:lnTo>
                  <a:lnTo>
                    <a:pt x="364" y="541"/>
                  </a:lnTo>
                  <a:lnTo>
                    <a:pt x="362" y="543"/>
                  </a:lnTo>
                  <a:lnTo>
                    <a:pt x="359" y="544"/>
                  </a:lnTo>
                  <a:lnTo>
                    <a:pt x="353" y="546"/>
                  </a:lnTo>
                  <a:lnTo>
                    <a:pt x="346" y="546"/>
                  </a:lnTo>
                  <a:lnTo>
                    <a:pt x="341" y="546"/>
                  </a:lnTo>
                  <a:lnTo>
                    <a:pt x="336" y="547"/>
                  </a:lnTo>
                  <a:lnTo>
                    <a:pt x="331" y="547"/>
                  </a:lnTo>
                  <a:lnTo>
                    <a:pt x="326" y="547"/>
                  </a:lnTo>
                  <a:lnTo>
                    <a:pt x="323" y="547"/>
                  </a:lnTo>
                  <a:lnTo>
                    <a:pt x="321" y="549"/>
                  </a:lnTo>
                  <a:lnTo>
                    <a:pt x="320" y="549"/>
                  </a:lnTo>
                  <a:lnTo>
                    <a:pt x="318" y="552"/>
                  </a:lnTo>
                  <a:lnTo>
                    <a:pt x="316" y="564"/>
                  </a:lnTo>
                  <a:lnTo>
                    <a:pt x="315" y="577"/>
                  </a:lnTo>
                  <a:lnTo>
                    <a:pt x="311" y="590"/>
                  </a:lnTo>
                  <a:lnTo>
                    <a:pt x="308" y="597"/>
                  </a:lnTo>
                  <a:lnTo>
                    <a:pt x="305" y="603"/>
                  </a:lnTo>
                  <a:lnTo>
                    <a:pt x="301" y="610"/>
                  </a:lnTo>
                  <a:lnTo>
                    <a:pt x="298" y="617"/>
                  </a:lnTo>
                  <a:lnTo>
                    <a:pt x="296" y="622"/>
                  </a:lnTo>
                  <a:lnTo>
                    <a:pt x="295" y="625"/>
                  </a:lnTo>
                  <a:lnTo>
                    <a:pt x="295" y="628"/>
                  </a:lnTo>
                  <a:lnTo>
                    <a:pt x="295" y="630"/>
                  </a:lnTo>
                  <a:lnTo>
                    <a:pt x="293" y="632"/>
                  </a:lnTo>
                  <a:lnTo>
                    <a:pt x="291" y="633"/>
                  </a:lnTo>
                  <a:lnTo>
                    <a:pt x="288" y="636"/>
                  </a:lnTo>
                  <a:lnTo>
                    <a:pt x="285" y="638"/>
                  </a:lnTo>
                  <a:lnTo>
                    <a:pt x="282" y="641"/>
                  </a:lnTo>
                  <a:lnTo>
                    <a:pt x="280" y="643"/>
                  </a:lnTo>
                  <a:lnTo>
                    <a:pt x="280" y="646"/>
                  </a:lnTo>
                  <a:lnTo>
                    <a:pt x="278" y="650"/>
                  </a:lnTo>
                  <a:lnTo>
                    <a:pt x="278" y="651"/>
                  </a:lnTo>
                  <a:lnTo>
                    <a:pt x="275" y="653"/>
                  </a:lnTo>
                  <a:lnTo>
                    <a:pt x="273" y="655"/>
                  </a:lnTo>
                  <a:lnTo>
                    <a:pt x="272" y="656"/>
                  </a:lnTo>
                  <a:lnTo>
                    <a:pt x="272" y="658"/>
                  </a:lnTo>
                  <a:lnTo>
                    <a:pt x="272" y="658"/>
                  </a:lnTo>
                  <a:lnTo>
                    <a:pt x="270" y="660"/>
                  </a:lnTo>
                  <a:lnTo>
                    <a:pt x="270" y="660"/>
                  </a:lnTo>
                  <a:lnTo>
                    <a:pt x="268" y="660"/>
                  </a:lnTo>
                  <a:lnTo>
                    <a:pt x="267" y="661"/>
                  </a:lnTo>
                  <a:lnTo>
                    <a:pt x="267" y="661"/>
                  </a:lnTo>
                  <a:lnTo>
                    <a:pt x="265" y="663"/>
                  </a:lnTo>
                  <a:lnTo>
                    <a:pt x="265" y="664"/>
                  </a:lnTo>
                  <a:lnTo>
                    <a:pt x="267" y="666"/>
                  </a:lnTo>
                  <a:lnTo>
                    <a:pt x="267" y="668"/>
                  </a:lnTo>
                  <a:lnTo>
                    <a:pt x="265" y="668"/>
                  </a:lnTo>
                  <a:lnTo>
                    <a:pt x="263" y="668"/>
                  </a:lnTo>
                  <a:lnTo>
                    <a:pt x="262" y="668"/>
                  </a:lnTo>
                  <a:lnTo>
                    <a:pt x="260" y="669"/>
                  </a:lnTo>
                  <a:lnTo>
                    <a:pt x="259" y="671"/>
                  </a:lnTo>
                  <a:lnTo>
                    <a:pt x="259" y="673"/>
                  </a:lnTo>
                  <a:lnTo>
                    <a:pt x="257" y="673"/>
                  </a:lnTo>
                  <a:lnTo>
                    <a:pt x="255" y="673"/>
                  </a:lnTo>
                  <a:lnTo>
                    <a:pt x="252" y="673"/>
                  </a:lnTo>
                  <a:lnTo>
                    <a:pt x="250" y="674"/>
                  </a:lnTo>
                  <a:lnTo>
                    <a:pt x="249" y="674"/>
                  </a:lnTo>
                  <a:lnTo>
                    <a:pt x="247" y="674"/>
                  </a:lnTo>
                  <a:lnTo>
                    <a:pt x="247" y="674"/>
                  </a:lnTo>
                  <a:lnTo>
                    <a:pt x="245" y="674"/>
                  </a:lnTo>
                  <a:lnTo>
                    <a:pt x="245" y="674"/>
                  </a:lnTo>
                  <a:lnTo>
                    <a:pt x="244" y="674"/>
                  </a:lnTo>
                  <a:lnTo>
                    <a:pt x="242" y="674"/>
                  </a:lnTo>
                  <a:lnTo>
                    <a:pt x="242" y="674"/>
                  </a:lnTo>
                  <a:lnTo>
                    <a:pt x="240" y="674"/>
                  </a:lnTo>
                  <a:lnTo>
                    <a:pt x="240" y="673"/>
                  </a:lnTo>
                  <a:lnTo>
                    <a:pt x="237" y="673"/>
                  </a:lnTo>
                  <a:lnTo>
                    <a:pt x="234" y="673"/>
                  </a:lnTo>
                  <a:lnTo>
                    <a:pt x="232" y="671"/>
                  </a:lnTo>
                  <a:lnTo>
                    <a:pt x="230" y="671"/>
                  </a:lnTo>
                  <a:lnTo>
                    <a:pt x="229" y="669"/>
                  </a:lnTo>
                  <a:lnTo>
                    <a:pt x="227" y="668"/>
                  </a:lnTo>
                  <a:lnTo>
                    <a:pt x="226" y="666"/>
                  </a:lnTo>
                  <a:lnTo>
                    <a:pt x="222" y="666"/>
                  </a:lnTo>
                  <a:lnTo>
                    <a:pt x="221" y="666"/>
                  </a:lnTo>
                  <a:lnTo>
                    <a:pt x="219" y="666"/>
                  </a:lnTo>
                  <a:lnTo>
                    <a:pt x="217" y="664"/>
                  </a:lnTo>
                  <a:lnTo>
                    <a:pt x="216" y="664"/>
                  </a:lnTo>
                  <a:lnTo>
                    <a:pt x="214" y="664"/>
                  </a:lnTo>
                  <a:lnTo>
                    <a:pt x="214" y="663"/>
                  </a:lnTo>
                  <a:lnTo>
                    <a:pt x="212" y="663"/>
                  </a:lnTo>
                  <a:lnTo>
                    <a:pt x="212" y="661"/>
                  </a:lnTo>
                  <a:lnTo>
                    <a:pt x="207" y="661"/>
                  </a:lnTo>
                  <a:lnTo>
                    <a:pt x="204" y="660"/>
                  </a:lnTo>
                  <a:lnTo>
                    <a:pt x="202" y="658"/>
                  </a:lnTo>
                  <a:lnTo>
                    <a:pt x="201" y="656"/>
                  </a:lnTo>
                  <a:lnTo>
                    <a:pt x="199" y="655"/>
                  </a:lnTo>
                  <a:lnTo>
                    <a:pt x="199" y="653"/>
                  </a:lnTo>
                  <a:lnTo>
                    <a:pt x="199" y="653"/>
                  </a:lnTo>
                  <a:lnTo>
                    <a:pt x="197" y="651"/>
                  </a:lnTo>
                  <a:lnTo>
                    <a:pt x="196" y="651"/>
                  </a:lnTo>
                  <a:lnTo>
                    <a:pt x="194" y="650"/>
                  </a:lnTo>
                  <a:lnTo>
                    <a:pt x="191" y="650"/>
                  </a:lnTo>
                  <a:lnTo>
                    <a:pt x="188" y="650"/>
                  </a:lnTo>
                  <a:lnTo>
                    <a:pt x="186" y="648"/>
                  </a:lnTo>
                  <a:lnTo>
                    <a:pt x="183" y="646"/>
                  </a:lnTo>
                  <a:lnTo>
                    <a:pt x="179" y="645"/>
                  </a:lnTo>
                  <a:lnTo>
                    <a:pt x="178" y="645"/>
                  </a:lnTo>
                  <a:lnTo>
                    <a:pt x="178" y="645"/>
                  </a:lnTo>
                  <a:lnTo>
                    <a:pt x="176" y="643"/>
                  </a:lnTo>
                  <a:lnTo>
                    <a:pt x="174" y="643"/>
                  </a:lnTo>
                  <a:lnTo>
                    <a:pt x="173" y="643"/>
                  </a:lnTo>
                  <a:lnTo>
                    <a:pt x="171" y="643"/>
                  </a:lnTo>
                  <a:lnTo>
                    <a:pt x="169" y="643"/>
                  </a:lnTo>
                  <a:lnTo>
                    <a:pt x="168" y="641"/>
                  </a:lnTo>
                  <a:lnTo>
                    <a:pt x="166" y="640"/>
                  </a:lnTo>
                  <a:lnTo>
                    <a:pt x="165" y="640"/>
                  </a:lnTo>
                  <a:lnTo>
                    <a:pt x="163" y="638"/>
                  </a:lnTo>
                  <a:lnTo>
                    <a:pt x="161" y="635"/>
                  </a:lnTo>
                  <a:lnTo>
                    <a:pt x="158" y="635"/>
                  </a:lnTo>
                  <a:lnTo>
                    <a:pt x="158" y="633"/>
                  </a:lnTo>
                  <a:lnTo>
                    <a:pt x="156" y="632"/>
                  </a:lnTo>
                  <a:lnTo>
                    <a:pt x="155" y="630"/>
                  </a:lnTo>
                  <a:lnTo>
                    <a:pt x="151" y="628"/>
                  </a:lnTo>
                  <a:lnTo>
                    <a:pt x="150" y="625"/>
                  </a:lnTo>
                  <a:lnTo>
                    <a:pt x="148" y="623"/>
                  </a:lnTo>
                  <a:lnTo>
                    <a:pt x="145" y="622"/>
                  </a:lnTo>
                  <a:lnTo>
                    <a:pt x="143" y="620"/>
                  </a:lnTo>
                  <a:lnTo>
                    <a:pt x="141" y="620"/>
                  </a:lnTo>
                  <a:lnTo>
                    <a:pt x="141" y="618"/>
                  </a:lnTo>
                  <a:lnTo>
                    <a:pt x="140" y="618"/>
                  </a:lnTo>
                  <a:lnTo>
                    <a:pt x="138" y="617"/>
                  </a:lnTo>
                  <a:lnTo>
                    <a:pt x="136" y="615"/>
                  </a:lnTo>
                  <a:lnTo>
                    <a:pt x="135" y="613"/>
                  </a:lnTo>
                  <a:lnTo>
                    <a:pt x="135" y="612"/>
                  </a:lnTo>
                  <a:lnTo>
                    <a:pt x="135" y="608"/>
                  </a:lnTo>
                  <a:lnTo>
                    <a:pt x="135" y="603"/>
                  </a:lnTo>
                  <a:lnTo>
                    <a:pt x="135" y="600"/>
                  </a:lnTo>
                  <a:lnTo>
                    <a:pt x="130" y="597"/>
                  </a:lnTo>
                  <a:lnTo>
                    <a:pt x="125" y="594"/>
                  </a:lnTo>
                  <a:lnTo>
                    <a:pt x="123" y="594"/>
                  </a:lnTo>
                  <a:lnTo>
                    <a:pt x="122" y="594"/>
                  </a:lnTo>
                  <a:lnTo>
                    <a:pt x="120" y="594"/>
                  </a:lnTo>
                  <a:lnTo>
                    <a:pt x="120" y="595"/>
                  </a:lnTo>
                  <a:lnTo>
                    <a:pt x="118" y="595"/>
                  </a:lnTo>
                  <a:lnTo>
                    <a:pt x="118" y="595"/>
                  </a:lnTo>
                  <a:lnTo>
                    <a:pt x="115" y="594"/>
                  </a:lnTo>
                  <a:lnTo>
                    <a:pt x="112" y="594"/>
                  </a:lnTo>
                  <a:lnTo>
                    <a:pt x="108" y="592"/>
                  </a:lnTo>
                  <a:lnTo>
                    <a:pt x="107" y="592"/>
                  </a:lnTo>
                  <a:lnTo>
                    <a:pt x="105" y="592"/>
                  </a:lnTo>
                  <a:lnTo>
                    <a:pt x="105" y="590"/>
                  </a:lnTo>
                  <a:lnTo>
                    <a:pt x="103" y="589"/>
                  </a:lnTo>
                  <a:lnTo>
                    <a:pt x="102" y="585"/>
                  </a:lnTo>
                  <a:lnTo>
                    <a:pt x="100" y="582"/>
                  </a:lnTo>
                  <a:lnTo>
                    <a:pt x="99" y="577"/>
                  </a:lnTo>
                  <a:lnTo>
                    <a:pt x="99" y="574"/>
                  </a:lnTo>
                  <a:lnTo>
                    <a:pt x="99" y="571"/>
                  </a:lnTo>
                  <a:lnTo>
                    <a:pt x="102" y="567"/>
                  </a:lnTo>
                  <a:lnTo>
                    <a:pt x="105" y="564"/>
                  </a:lnTo>
                  <a:lnTo>
                    <a:pt x="108" y="561"/>
                  </a:lnTo>
                  <a:lnTo>
                    <a:pt x="110" y="557"/>
                  </a:lnTo>
                  <a:lnTo>
                    <a:pt x="112" y="554"/>
                  </a:lnTo>
                  <a:lnTo>
                    <a:pt x="113" y="552"/>
                  </a:lnTo>
                  <a:lnTo>
                    <a:pt x="115" y="551"/>
                  </a:lnTo>
                  <a:lnTo>
                    <a:pt x="118" y="551"/>
                  </a:lnTo>
                  <a:lnTo>
                    <a:pt x="118" y="551"/>
                  </a:lnTo>
                  <a:lnTo>
                    <a:pt x="120" y="551"/>
                  </a:lnTo>
                  <a:lnTo>
                    <a:pt x="120" y="549"/>
                  </a:lnTo>
                  <a:lnTo>
                    <a:pt x="120" y="547"/>
                  </a:lnTo>
                  <a:lnTo>
                    <a:pt x="118" y="546"/>
                  </a:lnTo>
                  <a:lnTo>
                    <a:pt x="120" y="544"/>
                  </a:lnTo>
                  <a:lnTo>
                    <a:pt x="122" y="543"/>
                  </a:lnTo>
                  <a:lnTo>
                    <a:pt x="125" y="541"/>
                  </a:lnTo>
                  <a:lnTo>
                    <a:pt x="130" y="539"/>
                  </a:lnTo>
                  <a:lnTo>
                    <a:pt x="130" y="538"/>
                  </a:lnTo>
                  <a:lnTo>
                    <a:pt x="130" y="534"/>
                  </a:lnTo>
                  <a:lnTo>
                    <a:pt x="130" y="533"/>
                  </a:lnTo>
                  <a:lnTo>
                    <a:pt x="132" y="533"/>
                  </a:lnTo>
                  <a:lnTo>
                    <a:pt x="135" y="531"/>
                  </a:lnTo>
                  <a:lnTo>
                    <a:pt x="136" y="529"/>
                  </a:lnTo>
                  <a:lnTo>
                    <a:pt x="140" y="529"/>
                  </a:lnTo>
                  <a:lnTo>
                    <a:pt x="143" y="528"/>
                  </a:lnTo>
                  <a:lnTo>
                    <a:pt x="146" y="528"/>
                  </a:lnTo>
                  <a:lnTo>
                    <a:pt x="148" y="526"/>
                  </a:lnTo>
                  <a:lnTo>
                    <a:pt x="150" y="524"/>
                  </a:lnTo>
                  <a:lnTo>
                    <a:pt x="151" y="521"/>
                  </a:lnTo>
                  <a:lnTo>
                    <a:pt x="155" y="518"/>
                  </a:lnTo>
                  <a:lnTo>
                    <a:pt x="156" y="518"/>
                  </a:lnTo>
                  <a:lnTo>
                    <a:pt x="158" y="516"/>
                  </a:lnTo>
                  <a:lnTo>
                    <a:pt x="161" y="518"/>
                  </a:lnTo>
                  <a:lnTo>
                    <a:pt x="163" y="518"/>
                  </a:lnTo>
                  <a:lnTo>
                    <a:pt x="165" y="518"/>
                  </a:lnTo>
                  <a:lnTo>
                    <a:pt x="168" y="516"/>
                  </a:lnTo>
                  <a:lnTo>
                    <a:pt x="169" y="516"/>
                  </a:lnTo>
                  <a:lnTo>
                    <a:pt x="173" y="513"/>
                  </a:lnTo>
                  <a:lnTo>
                    <a:pt x="179" y="511"/>
                  </a:lnTo>
                  <a:lnTo>
                    <a:pt x="184" y="510"/>
                  </a:lnTo>
                  <a:lnTo>
                    <a:pt x="191" y="506"/>
                  </a:lnTo>
                  <a:lnTo>
                    <a:pt x="196" y="505"/>
                  </a:lnTo>
                  <a:lnTo>
                    <a:pt x="201" y="503"/>
                  </a:lnTo>
                  <a:lnTo>
                    <a:pt x="204" y="501"/>
                  </a:lnTo>
                  <a:lnTo>
                    <a:pt x="207" y="501"/>
                  </a:lnTo>
                  <a:lnTo>
                    <a:pt x="212" y="500"/>
                  </a:lnTo>
                  <a:lnTo>
                    <a:pt x="214" y="500"/>
                  </a:lnTo>
                  <a:lnTo>
                    <a:pt x="217" y="498"/>
                  </a:lnTo>
                  <a:lnTo>
                    <a:pt x="219" y="496"/>
                  </a:lnTo>
                  <a:lnTo>
                    <a:pt x="221" y="496"/>
                  </a:lnTo>
                  <a:lnTo>
                    <a:pt x="222" y="496"/>
                  </a:lnTo>
                  <a:lnTo>
                    <a:pt x="222" y="495"/>
                  </a:lnTo>
                  <a:lnTo>
                    <a:pt x="221" y="493"/>
                  </a:lnTo>
                  <a:lnTo>
                    <a:pt x="217" y="490"/>
                  </a:lnTo>
                  <a:lnTo>
                    <a:pt x="214" y="486"/>
                  </a:lnTo>
                  <a:lnTo>
                    <a:pt x="212" y="482"/>
                  </a:lnTo>
                  <a:lnTo>
                    <a:pt x="211" y="480"/>
                  </a:lnTo>
                  <a:lnTo>
                    <a:pt x="209" y="480"/>
                  </a:lnTo>
                  <a:lnTo>
                    <a:pt x="209" y="477"/>
                  </a:lnTo>
                  <a:lnTo>
                    <a:pt x="209" y="473"/>
                  </a:lnTo>
                  <a:lnTo>
                    <a:pt x="212" y="468"/>
                  </a:lnTo>
                  <a:lnTo>
                    <a:pt x="216" y="463"/>
                  </a:lnTo>
                  <a:lnTo>
                    <a:pt x="222" y="457"/>
                  </a:lnTo>
                  <a:lnTo>
                    <a:pt x="226" y="454"/>
                  </a:lnTo>
                  <a:lnTo>
                    <a:pt x="229" y="450"/>
                  </a:lnTo>
                  <a:lnTo>
                    <a:pt x="230" y="447"/>
                  </a:lnTo>
                  <a:lnTo>
                    <a:pt x="230" y="444"/>
                  </a:lnTo>
                  <a:lnTo>
                    <a:pt x="232" y="440"/>
                  </a:lnTo>
                  <a:lnTo>
                    <a:pt x="234" y="437"/>
                  </a:lnTo>
                  <a:lnTo>
                    <a:pt x="234" y="435"/>
                  </a:lnTo>
                  <a:lnTo>
                    <a:pt x="232" y="435"/>
                  </a:lnTo>
                  <a:lnTo>
                    <a:pt x="230" y="434"/>
                  </a:lnTo>
                  <a:lnTo>
                    <a:pt x="227" y="435"/>
                  </a:lnTo>
                  <a:lnTo>
                    <a:pt x="222" y="437"/>
                  </a:lnTo>
                  <a:lnTo>
                    <a:pt x="217" y="440"/>
                  </a:lnTo>
                  <a:lnTo>
                    <a:pt x="212" y="444"/>
                  </a:lnTo>
                  <a:lnTo>
                    <a:pt x="209" y="444"/>
                  </a:lnTo>
                  <a:lnTo>
                    <a:pt x="207" y="445"/>
                  </a:lnTo>
                  <a:lnTo>
                    <a:pt x="202" y="449"/>
                  </a:lnTo>
                  <a:lnTo>
                    <a:pt x="196" y="452"/>
                  </a:lnTo>
                  <a:lnTo>
                    <a:pt x="189" y="455"/>
                  </a:lnTo>
                  <a:lnTo>
                    <a:pt x="184" y="458"/>
                  </a:lnTo>
                  <a:lnTo>
                    <a:pt x="181" y="458"/>
                  </a:lnTo>
                  <a:lnTo>
                    <a:pt x="179" y="460"/>
                  </a:lnTo>
                  <a:lnTo>
                    <a:pt x="176" y="462"/>
                  </a:lnTo>
                  <a:lnTo>
                    <a:pt x="173" y="463"/>
                  </a:lnTo>
                  <a:lnTo>
                    <a:pt x="169" y="462"/>
                  </a:lnTo>
                  <a:lnTo>
                    <a:pt x="166" y="462"/>
                  </a:lnTo>
                  <a:lnTo>
                    <a:pt x="165" y="460"/>
                  </a:lnTo>
                  <a:lnTo>
                    <a:pt x="161" y="460"/>
                  </a:lnTo>
                  <a:lnTo>
                    <a:pt x="160" y="458"/>
                  </a:lnTo>
                  <a:lnTo>
                    <a:pt x="156" y="457"/>
                  </a:lnTo>
                  <a:lnTo>
                    <a:pt x="153" y="454"/>
                  </a:lnTo>
                  <a:lnTo>
                    <a:pt x="153" y="450"/>
                  </a:lnTo>
                  <a:lnTo>
                    <a:pt x="153" y="447"/>
                  </a:lnTo>
                  <a:lnTo>
                    <a:pt x="153" y="445"/>
                  </a:lnTo>
                  <a:lnTo>
                    <a:pt x="153" y="442"/>
                  </a:lnTo>
                  <a:lnTo>
                    <a:pt x="155" y="440"/>
                  </a:lnTo>
                  <a:lnTo>
                    <a:pt x="153" y="437"/>
                  </a:lnTo>
                  <a:lnTo>
                    <a:pt x="153" y="434"/>
                  </a:lnTo>
                  <a:lnTo>
                    <a:pt x="153" y="430"/>
                  </a:lnTo>
                  <a:lnTo>
                    <a:pt x="155" y="426"/>
                  </a:lnTo>
                  <a:lnTo>
                    <a:pt x="155" y="421"/>
                  </a:lnTo>
                  <a:lnTo>
                    <a:pt x="155" y="417"/>
                  </a:lnTo>
                  <a:lnTo>
                    <a:pt x="153" y="412"/>
                  </a:lnTo>
                  <a:lnTo>
                    <a:pt x="153" y="407"/>
                  </a:lnTo>
                  <a:lnTo>
                    <a:pt x="155" y="401"/>
                  </a:lnTo>
                  <a:lnTo>
                    <a:pt x="156" y="397"/>
                  </a:lnTo>
                  <a:lnTo>
                    <a:pt x="158" y="396"/>
                  </a:lnTo>
                  <a:lnTo>
                    <a:pt x="161" y="394"/>
                  </a:lnTo>
                  <a:lnTo>
                    <a:pt x="163" y="394"/>
                  </a:lnTo>
                  <a:lnTo>
                    <a:pt x="166" y="393"/>
                  </a:lnTo>
                  <a:lnTo>
                    <a:pt x="169" y="393"/>
                  </a:lnTo>
                  <a:lnTo>
                    <a:pt x="171" y="393"/>
                  </a:lnTo>
                  <a:lnTo>
                    <a:pt x="173" y="391"/>
                  </a:lnTo>
                  <a:lnTo>
                    <a:pt x="176" y="388"/>
                  </a:lnTo>
                  <a:lnTo>
                    <a:pt x="179" y="384"/>
                  </a:lnTo>
                  <a:lnTo>
                    <a:pt x="194" y="376"/>
                  </a:lnTo>
                  <a:lnTo>
                    <a:pt x="212" y="365"/>
                  </a:lnTo>
                  <a:lnTo>
                    <a:pt x="226" y="356"/>
                  </a:lnTo>
                  <a:lnTo>
                    <a:pt x="240" y="350"/>
                  </a:lnTo>
                  <a:lnTo>
                    <a:pt x="244" y="348"/>
                  </a:lnTo>
                  <a:lnTo>
                    <a:pt x="247" y="346"/>
                  </a:lnTo>
                  <a:lnTo>
                    <a:pt x="254" y="343"/>
                  </a:lnTo>
                  <a:lnTo>
                    <a:pt x="260" y="341"/>
                  </a:lnTo>
                  <a:lnTo>
                    <a:pt x="265" y="340"/>
                  </a:lnTo>
                  <a:lnTo>
                    <a:pt x="268" y="338"/>
                  </a:lnTo>
                  <a:lnTo>
                    <a:pt x="270" y="338"/>
                  </a:lnTo>
                  <a:lnTo>
                    <a:pt x="272" y="338"/>
                  </a:lnTo>
                  <a:lnTo>
                    <a:pt x="270" y="338"/>
                  </a:lnTo>
                  <a:lnTo>
                    <a:pt x="285" y="328"/>
                  </a:lnTo>
                  <a:lnTo>
                    <a:pt x="296" y="320"/>
                  </a:lnTo>
                  <a:lnTo>
                    <a:pt x="305" y="313"/>
                  </a:lnTo>
                  <a:lnTo>
                    <a:pt x="305" y="313"/>
                  </a:lnTo>
                  <a:lnTo>
                    <a:pt x="310" y="310"/>
                  </a:lnTo>
                  <a:lnTo>
                    <a:pt x="313" y="308"/>
                  </a:lnTo>
                  <a:lnTo>
                    <a:pt x="315" y="307"/>
                  </a:lnTo>
                  <a:lnTo>
                    <a:pt x="316" y="307"/>
                  </a:lnTo>
                  <a:lnTo>
                    <a:pt x="318" y="307"/>
                  </a:lnTo>
                  <a:lnTo>
                    <a:pt x="320" y="307"/>
                  </a:lnTo>
                  <a:lnTo>
                    <a:pt x="323" y="307"/>
                  </a:lnTo>
                  <a:lnTo>
                    <a:pt x="324" y="305"/>
                  </a:lnTo>
                  <a:lnTo>
                    <a:pt x="326" y="302"/>
                  </a:lnTo>
                  <a:lnTo>
                    <a:pt x="339" y="292"/>
                  </a:lnTo>
                  <a:lnTo>
                    <a:pt x="356" y="282"/>
                  </a:lnTo>
                  <a:lnTo>
                    <a:pt x="371" y="274"/>
                  </a:lnTo>
                  <a:lnTo>
                    <a:pt x="374" y="271"/>
                  </a:lnTo>
                  <a:lnTo>
                    <a:pt x="376" y="269"/>
                  </a:lnTo>
                  <a:lnTo>
                    <a:pt x="376" y="267"/>
                  </a:lnTo>
                  <a:lnTo>
                    <a:pt x="374" y="266"/>
                  </a:lnTo>
                  <a:lnTo>
                    <a:pt x="371" y="266"/>
                  </a:lnTo>
                  <a:lnTo>
                    <a:pt x="369" y="264"/>
                  </a:lnTo>
                  <a:lnTo>
                    <a:pt x="366" y="264"/>
                  </a:lnTo>
                  <a:lnTo>
                    <a:pt x="364" y="264"/>
                  </a:lnTo>
                  <a:lnTo>
                    <a:pt x="361" y="264"/>
                  </a:lnTo>
                  <a:lnTo>
                    <a:pt x="357" y="264"/>
                  </a:lnTo>
                  <a:lnTo>
                    <a:pt x="354" y="264"/>
                  </a:lnTo>
                  <a:lnTo>
                    <a:pt x="351" y="262"/>
                  </a:lnTo>
                  <a:lnTo>
                    <a:pt x="346" y="261"/>
                  </a:lnTo>
                  <a:lnTo>
                    <a:pt x="341" y="259"/>
                  </a:lnTo>
                  <a:lnTo>
                    <a:pt x="338" y="261"/>
                  </a:lnTo>
                  <a:lnTo>
                    <a:pt x="334" y="262"/>
                  </a:lnTo>
                  <a:lnTo>
                    <a:pt x="329" y="264"/>
                  </a:lnTo>
                  <a:lnTo>
                    <a:pt x="326" y="266"/>
                  </a:lnTo>
                  <a:lnTo>
                    <a:pt x="321" y="269"/>
                  </a:lnTo>
                  <a:lnTo>
                    <a:pt x="318" y="272"/>
                  </a:lnTo>
                  <a:lnTo>
                    <a:pt x="316" y="276"/>
                  </a:lnTo>
                  <a:lnTo>
                    <a:pt x="315" y="279"/>
                  </a:lnTo>
                  <a:lnTo>
                    <a:pt x="315" y="282"/>
                  </a:lnTo>
                  <a:lnTo>
                    <a:pt x="315" y="282"/>
                  </a:lnTo>
                  <a:lnTo>
                    <a:pt x="305" y="289"/>
                  </a:lnTo>
                  <a:lnTo>
                    <a:pt x="303" y="290"/>
                  </a:lnTo>
                  <a:lnTo>
                    <a:pt x="300" y="292"/>
                  </a:lnTo>
                  <a:lnTo>
                    <a:pt x="296" y="294"/>
                  </a:lnTo>
                  <a:lnTo>
                    <a:pt x="293" y="294"/>
                  </a:lnTo>
                  <a:lnTo>
                    <a:pt x="291" y="292"/>
                  </a:lnTo>
                  <a:lnTo>
                    <a:pt x="290" y="292"/>
                  </a:lnTo>
                  <a:lnTo>
                    <a:pt x="288" y="292"/>
                  </a:lnTo>
                  <a:lnTo>
                    <a:pt x="285" y="290"/>
                  </a:lnTo>
                  <a:lnTo>
                    <a:pt x="285" y="289"/>
                  </a:lnTo>
                  <a:lnTo>
                    <a:pt x="285" y="287"/>
                  </a:lnTo>
                  <a:lnTo>
                    <a:pt x="285" y="285"/>
                  </a:lnTo>
                  <a:lnTo>
                    <a:pt x="285" y="285"/>
                  </a:lnTo>
                  <a:lnTo>
                    <a:pt x="283" y="285"/>
                  </a:lnTo>
                  <a:lnTo>
                    <a:pt x="283" y="284"/>
                  </a:lnTo>
                  <a:lnTo>
                    <a:pt x="283" y="282"/>
                  </a:lnTo>
                  <a:lnTo>
                    <a:pt x="285" y="280"/>
                  </a:lnTo>
                  <a:lnTo>
                    <a:pt x="287" y="277"/>
                  </a:lnTo>
                  <a:lnTo>
                    <a:pt x="287" y="274"/>
                  </a:lnTo>
                  <a:lnTo>
                    <a:pt x="287" y="271"/>
                  </a:lnTo>
                  <a:lnTo>
                    <a:pt x="285" y="267"/>
                  </a:lnTo>
                  <a:lnTo>
                    <a:pt x="285" y="266"/>
                  </a:lnTo>
                  <a:lnTo>
                    <a:pt x="280" y="266"/>
                  </a:lnTo>
                  <a:lnTo>
                    <a:pt x="278" y="266"/>
                  </a:lnTo>
                  <a:lnTo>
                    <a:pt x="275" y="267"/>
                  </a:lnTo>
                  <a:lnTo>
                    <a:pt x="273" y="269"/>
                  </a:lnTo>
                  <a:lnTo>
                    <a:pt x="272" y="271"/>
                  </a:lnTo>
                  <a:lnTo>
                    <a:pt x="268" y="272"/>
                  </a:lnTo>
                  <a:lnTo>
                    <a:pt x="268" y="272"/>
                  </a:lnTo>
                  <a:lnTo>
                    <a:pt x="263" y="274"/>
                  </a:lnTo>
                  <a:lnTo>
                    <a:pt x="260" y="276"/>
                  </a:lnTo>
                  <a:lnTo>
                    <a:pt x="255" y="279"/>
                  </a:lnTo>
                  <a:lnTo>
                    <a:pt x="250" y="282"/>
                  </a:lnTo>
                  <a:lnTo>
                    <a:pt x="247" y="284"/>
                  </a:lnTo>
                  <a:lnTo>
                    <a:pt x="244" y="285"/>
                  </a:lnTo>
                  <a:lnTo>
                    <a:pt x="240" y="289"/>
                  </a:lnTo>
                  <a:lnTo>
                    <a:pt x="227" y="300"/>
                  </a:lnTo>
                  <a:lnTo>
                    <a:pt x="212" y="313"/>
                  </a:lnTo>
                  <a:lnTo>
                    <a:pt x="196" y="328"/>
                  </a:lnTo>
                  <a:lnTo>
                    <a:pt x="179" y="343"/>
                  </a:lnTo>
                  <a:lnTo>
                    <a:pt x="161" y="360"/>
                  </a:lnTo>
                  <a:lnTo>
                    <a:pt x="146" y="374"/>
                  </a:lnTo>
                  <a:lnTo>
                    <a:pt x="133" y="388"/>
                  </a:lnTo>
                  <a:lnTo>
                    <a:pt x="125" y="397"/>
                  </a:lnTo>
                  <a:lnTo>
                    <a:pt x="120" y="402"/>
                  </a:lnTo>
                  <a:lnTo>
                    <a:pt x="115" y="407"/>
                  </a:lnTo>
                  <a:lnTo>
                    <a:pt x="112" y="411"/>
                  </a:lnTo>
                  <a:lnTo>
                    <a:pt x="108" y="414"/>
                  </a:lnTo>
                  <a:lnTo>
                    <a:pt x="105" y="417"/>
                  </a:lnTo>
                  <a:lnTo>
                    <a:pt x="100" y="421"/>
                  </a:lnTo>
                  <a:lnTo>
                    <a:pt x="97" y="426"/>
                  </a:lnTo>
                  <a:lnTo>
                    <a:pt x="87" y="440"/>
                  </a:lnTo>
                  <a:lnTo>
                    <a:pt x="77" y="460"/>
                  </a:lnTo>
                  <a:lnTo>
                    <a:pt x="67" y="480"/>
                  </a:lnTo>
                  <a:lnTo>
                    <a:pt x="64" y="485"/>
                  </a:lnTo>
                  <a:lnTo>
                    <a:pt x="61" y="490"/>
                  </a:lnTo>
                  <a:lnTo>
                    <a:pt x="56" y="493"/>
                  </a:lnTo>
                  <a:lnTo>
                    <a:pt x="51" y="495"/>
                  </a:lnTo>
                  <a:lnTo>
                    <a:pt x="47" y="493"/>
                  </a:lnTo>
                  <a:lnTo>
                    <a:pt x="46" y="493"/>
                  </a:lnTo>
                  <a:lnTo>
                    <a:pt x="39" y="491"/>
                  </a:lnTo>
                  <a:lnTo>
                    <a:pt x="31" y="490"/>
                  </a:lnTo>
                  <a:lnTo>
                    <a:pt x="18" y="488"/>
                  </a:lnTo>
                  <a:lnTo>
                    <a:pt x="13" y="488"/>
                  </a:lnTo>
                  <a:lnTo>
                    <a:pt x="10" y="485"/>
                  </a:lnTo>
                  <a:lnTo>
                    <a:pt x="8" y="483"/>
                  </a:lnTo>
                  <a:lnTo>
                    <a:pt x="6" y="480"/>
                  </a:lnTo>
                  <a:lnTo>
                    <a:pt x="6" y="477"/>
                  </a:lnTo>
                  <a:lnTo>
                    <a:pt x="5" y="473"/>
                  </a:lnTo>
                  <a:lnTo>
                    <a:pt x="3" y="470"/>
                  </a:lnTo>
                  <a:lnTo>
                    <a:pt x="1" y="468"/>
                  </a:lnTo>
                  <a:lnTo>
                    <a:pt x="1" y="465"/>
                  </a:lnTo>
                  <a:lnTo>
                    <a:pt x="1" y="463"/>
                  </a:lnTo>
                  <a:lnTo>
                    <a:pt x="3" y="462"/>
                  </a:lnTo>
                  <a:lnTo>
                    <a:pt x="5" y="458"/>
                  </a:lnTo>
                  <a:lnTo>
                    <a:pt x="6" y="454"/>
                  </a:lnTo>
                  <a:lnTo>
                    <a:pt x="8" y="449"/>
                  </a:lnTo>
                  <a:lnTo>
                    <a:pt x="8" y="444"/>
                  </a:lnTo>
                  <a:lnTo>
                    <a:pt x="6" y="440"/>
                  </a:lnTo>
                  <a:lnTo>
                    <a:pt x="6" y="435"/>
                  </a:lnTo>
                  <a:lnTo>
                    <a:pt x="3" y="432"/>
                  </a:lnTo>
                  <a:lnTo>
                    <a:pt x="1" y="427"/>
                  </a:lnTo>
                  <a:lnTo>
                    <a:pt x="1" y="426"/>
                  </a:lnTo>
                  <a:lnTo>
                    <a:pt x="0" y="422"/>
                  </a:lnTo>
                  <a:lnTo>
                    <a:pt x="0" y="421"/>
                  </a:lnTo>
                  <a:lnTo>
                    <a:pt x="1" y="417"/>
                  </a:lnTo>
                  <a:lnTo>
                    <a:pt x="1" y="416"/>
                  </a:lnTo>
                  <a:lnTo>
                    <a:pt x="3" y="412"/>
                  </a:lnTo>
                  <a:lnTo>
                    <a:pt x="6" y="409"/>
                  </a:lnTo>
                  <a:lnTo>
                    <a:pt x="8" y="407"/>
                  </a:lnTo>
                  <a:lnTo>
                    <a:pt x="10" y="404"/>
                  </a:lnTo>
                  <a:lnTo>
                    <a:pt x="10" y="404"/>
                  </a:lnTo>
                  <a:lnTo>
                    <a:pt x="11" y="404"/>
                  </a:lnTo>
                  <a:lnTo>
                    <a:pt x="13" y="402"/>
                  </a:lnTo>
                  <a:lnTo>
                    <a:pt x="16" y="401"/>
                  </a:lnTo>
                  <a:lnTo>
                    <a:pt x="21" y="399"/>
                  </a:lnTo>
                  <a:lnTo>
                    <a:pt x="28" y="396"/>
                  </a:lnTo>
                  <a:lnTo>
                    <a:pt x="38" y="388"/>
                  </a:lnTo>
                  <a:lnTo>
                    <a:pt x="51" y="378"/>
                  </a:lnTo>
                  <a:lnTo>
                    <a:pt x="61" y="368"/>
                  </a:lnTo>
                  <a:lnTo>
                    <a:pt x="62" y="366"/>
                  </a:lnTo>
                  <a:lnTo>
                    <a:pt x="62" y="366"/>
                  </a:lnTo>
                  <a:lnTo>
                    <a:pt x="71" y="356"/>
                  </a:lnTo>
                  <a:lnTo>
                    <a:pt x="77" y="350"/>
                  </a:lnTo>
                  <a:lnTo>
                    <a:pt x="82" y="345"/>
                  </a:lnTo>
                  <a:lnTo>
                    <a:pt x="84" y="343"/>
                  </a:lnTo>
                  <a:lnTo>
                    <a:pt x="87" y="341"/>
                  </a:lnTo>
                  <a:lnTo>
                    <a:pt x="89" y="341"/>
                  </a:lnTo>
                  <a:lnTo>
                    <a:pt x="92" y="340"/>
                  </a:lnTo>
                  <a:lnTo>
                    <a:pt x="95" y="337"/>
                  </a:lnTo>
                  <a:lnTo>
                    <a:pt x="100" y="333"/>
                  </a:lnTo>
                  <a:lnTo>
                    <a:pt x="108" y="325"/>
                  </a:lnTo>
                  <a:lnTo>
                    <a:pt x="118" y="312"/>
                  </a:lnTo>
                  <a:lnTo>
                    <a:pt x="128" y="299"/>
                  </a:lnTo>
                  <a:lnTo>
                    <a:pt x="138" y="287"/>
                  </a:lnTo>
                  <a:lnTo>
                    <a:pt x="145" y="279"/>
                  </a:lnTo>
                  <a:lnTo>
                    <a:pt x="148" y="272"/>
                  </a:lnTo>
                  <a:lnTo>
                    <a:pt x="150" y="267"/>
                  </a:lnTo>
                  <a:lnTo>
                    <a:pt x="151" y="262"/>
                  </a:lnTo>
                  <a:lnTo>
                    <a:pt x="151" y="257"/>
                  </a:lnTo>
                  <a:lnTo>
                    <a:pt x="150" y="252"/>
                  </a:lnTo>
                  <a:lnTo>
                    <a:pt x="150" y="249"/>
                  </a:lnTo>
                  <a:lnTo>
                    <a:pt x="148" y="249"/>
                  </a:lnTo>
                  <a:lnTo>
                    <a:pt x="146" y="249"/>
                  </a:lnTo>
                  <a:lnTo>
                    <a:pt x="145" y="251"/>
                  </a:lnTo>
                  <a:lnTo>
                    <a:pt x="141" y="256"/>
                  </a:lnTo>
                  <a:lnTo>
                    <a:pt x="138" y="262"/>
                  </a:lnTo>
                  <a:lnTo>
                    <a:pt x="136" y="267"/>
                  </a:lnTo>
                  <a:lnTo>
                    <a:pt x="135" y="272"/>
                  </a:lnTo>
                  <a:lnTo>
                    <a:pt x="132" y="277"/>
                  </a:lnTo>
                  <a:lnTo>
                    <a:pt x="130" y="279"/>
                  </a:lnTo>
                  <a:lnTo>
                    <a:pt x="127" y="279"/>
                  </a:lnTo>
                  <a:lnTo>
                    <a:pt x="123" y="280"/>
                  </a:lnTo>
                  <a:lnTo>
                    <a:pt x="118" y="282"/>
                  </a:lnTo>
                  <a:lnTo>
                    <a:pt x="113" y="282"/>
                  </a:lnTo>
                  <a:lnTo>
                    <a:pt x="110" y="280"/>
                  </a:lnTo>
                  <a:lnTo>
                    <a:pt x="108" y="277"/>
                  </a:lnTo>
                  <a:lnTo>
                    <a:pt x="107" y="274"/>
                  </a:lnTo>
                  <a:lnTo>
                    <a:pt x="105" y="271"/>
                  </a:lnTo>
                  <a:lnTo>
                    <a:pt x="105" y="266"/>
                  </a:lnTo>
                  <a:lnTo>
                    <a:pt x="105" y="262"/>
                  </a:lnTo>
                  <a:lnTo>
                    <a:pt x="105" y="259"/>
                  </a:lnTo>
                  <a:lnTo>
                    <a:pt x="107" y="256"/>
                  </a:lnTo>
                  <a:lnTo>
                    <a:pt x="108" y="248"/>
                  </a:lnTo>
                  <a:lnTo>
                    <a:pt x="110" y="236"/>
                  </a:lnTo>
                  <a:lnTo>
                    <a:pt x="112" y="226"/>
                  </a:lnTo>
                  <a:lnTo>
                    <a:pt x="110" y="220"/>
                  </a:lnTo>
                  <a:lnTo>
                    <a:pt x="110" y="216"/>
                  </a:lnTo>
                  <a:lnTo>
                    <a:pt x="108" y="215"/>
                  </a:lnTo>
                  <a:lnTo>
                    <a:pt x="108" y="213"/>
                  </a:lnTo>
                  <a:lnTo>
                    <a:pt x="108" y="210"/>
                  </a:lnTo>
                  <a:lnTo>
                    <a:pt x="108" y="205"/>
                  </a:lnTo>
                  <a:lnTo>
                    <a:pt x="108" y="200"/>
                  </a:lnTo>
                  <a:lnTo>
                    <a:pt x="108" y="195"/>
                  </a:lnTo>
                  <a:lnTo>
                    <a:pt x="108" y="190"/>
                  </a:lnTo>
                  <a:lnTo>
                    <a:pt x="108" y="185"/>
                  </a:lnTo>
                  <a:lnTo>
                    <a:pt x="108" y="177"/>
                  </a:lnTo>
                  <a:lnTo>
                    <a:pt x="110" y="168"/>
                  </a:lnTo>
                  <a:lnTo>
                    <a:pt x="112" y="160"/>
                  </a:lnTo>
                  <a:lnTo>
                    <a:pt x="113" y="154"/>
                  </a:lnTo>
                  <a:lnTo>
                    <a:pt x="112" y="147"/>
                  </a:lnTo>
                  <a:lnTo>
                    <a:pt x="112" y="142"/>
                  </a:lnTo>
                  <a:lnTo>
                    <a:pt x="110" y="137"/>
                  </a:lnTo>
                  <a:lnTo>
                    <a:pt x="110" y="132"/>
                  </a:lnTo>
                  <a:lnTo>
                    <a:pt x="110" y="129"/>
                  </a:lnTo>
                  <a:lnTo>
                    <a:pt x="112" y="124"/>
                  </a:lnTo>
                  <a:lnTo>
                    <a:pt x="112" y="119"/>
                  </a:lnTo>
                  <a:lnTo>
                    <a:pt x="113" y="116"/>
                  </a:lnTo>
                  <a:lnTo>
                    <a:pt x="113" y="114"/>
                  </a:lnTo>
                  <a:lnTo>
                    <a:pt x="113" y="112"/>
                  </a:lnTo>
                  <a:lnTo>
                    <a:pt x="112" y="111"/>
                  </a:lnTo>
                  <a:lnTo>
                    <a:pt x="112" y="106"/>
                  </a:lnTo>
                  <a:lnTo>
                    <a:pt x="112" y="101"/>
                  </a:lnTo>
                  <a:lnTo>
                    <a:pt x="112" y="96"/>
                  </a:lnTo>
                  <a:lnTo>
                    <a:pt x="113" y="89"/>
                  </a:lnTo>
                  <a:lnTo>
                    <a:pt x="113" y="84"/>
                  </a:lnTo>
                  <a:lnTo>
                    <a:pt x="113" y="81"/>
                  </a:lnTo>
                  <a:lnTo>
                    <a:pt x="113" y="78"/>
                  </a:lnTo>
                  <a:lnTo>
                    <a:pt x="113" y="73"/>
                  </a:lnTo>
                  <a:lnTo>
                    <a:pt x="115" y="68"/>
                  </a:lnTo>
                  <a:lnTo>
                    <a:pt x="117" y="63"/>
                  </a:lnTo>
                  <a:lnTo>
                    <a:pt x="117" y="60"/>
                  </a:lnTo>
                  <a:lnTo>
                    <a:pt x="118" y="56"/>
                  </a:lnTo>
                  <a:lnTo>
                    <a:pt x="120" y="53"/>
                  </a:lnTo>
                  <a:lnTo>
                    <a:pt x="120" y="50"/>
                  </a:lnTo>
                  <a:lnTo>
                    <a:pt x="122" y="50"/>
                  </a:lnTo>
                  <a:lnTo>
                    <a:pt x="122" y="50"/>
                  </a:lnTo>
                  <a:lnTo>
                    <a:pt x="125" y="50"/>
                  </a:lnTo>
                  <a:lnTo>
                    <a:pt x="128" y="51"/>
                  </a:lnTo>
                  <a:lnTo>
                    <a:pt x="132" y="51"/>
                  </a:lnTo>
                  <a:lnTo>
                    <a:pt x="133" y="53"/>
                  </a:lnTo>
                  <a:lnTo>
                    <a:pt x="136" y="56"/>
                  </a:lnTo>
                  <a:lnTo>
                    <a:pt x="138" y="60"/>
                  </a:lnTo>
                  <a:lnTo>
                    <a:pt x="140" y="63"/>
                  </a:lnTo>
                  <a:lnTo>
                    <a:pt x="141" y="66"/>
                  </a:lnTo>
                  <a:lnTo>
                    <a:pt x="145" y="68"/>
                  </a:lnTo>
                  <a:lnTo>
                    <a:pt x="146" y="70"/>
                  </a:lnTo>
                  <a:lnTo>
                    <a:pt x="146" y="71"/>
                  </a:lnTo>
                  <a:lnTo>
                    <a:pt x="148" y="71"/>
                  </a:lnTo>
                  <a:lnTo>
                    <a:pt x="150" y="71"/>
                  </a:lnTo>
                  <a:lnTo>
                    <a:pt x="153" y="73"/>
                  </a:lnTo>
                  <a:lnTo>
                    <a:pt x="155" y="76"/>
                  </a:lnTo>
                  <a:lnTo>
                    <a:pt x="158" y="81"/>
                  </a:lnTo>
                  <a:lnTo>
                    <a:pt x="158" y="91"/>
                  </a:lnTo>
                  <a:lnTo>
                    <a:pt x="155" y="101"/>
                  </a:lnTo>
                  <a:lnTo>
                    <a:pt x="151" y="107"/>
                  </a:lnTo>
                  <a:lnTo>
                    <a:pt x="150" y="112"/>
                  </a:lnTo>
                  <a:lnTo>
                    <a:pt x="148" y="117"/>
                  </a:lnTo>
                  <a:lnTo>
                    <a:pt x="145" y="124"/>
                  </a:lnTo>
                  <a:lnTo>
                    <a:pt x="145" y="127"/>
                  </a:lnTo>
                  <a:lnTo>
                    <a:pt x="145" y="131"/>
                  </a:lnTo>
                  <a:lnTo>
                    <a:pt x="146" y="134"/>
                  </a:lnTo>
                  <a:lnTo>
                    <a:pt x="146" y="137"/>
                  </a:lnTo>
                  <a:lnTo>
                    <a:pt x="148" y="142"/>
                  </a:lnTo>
                  <a:lnTo>
                    <a:pt x="148" y="147"/>
                  </a:lnTo>
                  <a:lnTo>
                    <a:pt x="146" y="152"/>
                  </a:lnTo>
                  <a:lnTo>
                    <a:pt x="145" y="157"/>
                  </a:lnTo>
                  <a:lnTo>
                    <a:pt x="145" y="159"/>
                  </a:lnTo>
                  <a:lnTo>
                    <a:pt x="145" y="160"/>
                  </a:lnTo>
                  <a:lnTo>
                    <a:pt x="146" y="162"/>
                  </a:lnTo>
                  <a:lnTo>
                    <a:pt x="146" y="162"/>
                  </a:lnTo>
                  <a:lnTo>
                    <a:pt x="148" y="163"/>
                  </a:lnTo>
                  <a:lnTo>
                    <a:pt x="148" y="165"/>
                  </a:lnTo>
                  <a:lnTo>
                    <a:pt x="150" y="168"/>
                  </a:lnTo>
                  <a:lnTo>
                    <a:pt x="150" y="170"/>
                  </a:lnTo>
                  <a:lnTo>
                    <a:pt x="151" y="172"/>
                  </a:lnTo>
                  <a:lnTo>
                    <a:pt x="153" y="172"/>
                  </a:lnTo>
                  <a:lnTo>
                    <a:pt x="155" y="172"/>
                  </a:lnTo>
                  <a:lnTo>
                    <a:pt x="158" y="168"/>
                  </a:lnTo>
                  <a:lnTo>
                    <a:pt x="160" y="163"/>
                  </a:lnTo>
                  <a:lnTo>
                    <a:pt x="160" y="160"/>
                  </a:lnTo>
                  <a:lnTo>
                    <a:pt x="160" y="157"/>
                  </a:lnTo>
                  <a:lnTo>
                    <a:pt x="160" y="154"/>
                  </a:lnTo>
                  <a:lnTo>
                    <a:pt x="160" y="152"/>
                  </a:lnTo>
                  <a:lnTo>
                    <a:pt x="161" y="150"/>
                  </a:lnTo>
                  <a:lnTo>
                    <a:pt x="165" y="147"/>
                  </a:lnTo>
                  <a:lnTo>
                    <a:pt x="168" y="142"/>
                  </a:lnTo>
                  <a:lnTo>
                    <a:pt x="169" y="139"/>
                  </a:lnTo>
                  <a:lnTo>
                    <a:pt x="171" y="137"/>
                  </a:lnTo>
                  <a:lnTo>
                    <a:pt x="171" y="137"/>
                  </a:lnTo>
                  <a:lnTo>
                    <a:pt x="173" y="137"/>
                  </a:lnTo>
                  <a:lnTo>
                    <a:pt x="173" y="135"/>
                  </a:lnTo>
                  <a:lnTo>
                    <a:pt x="173" y="135"/>
                  </a:lnTo>
                  <a:lnTo>
                    <a:pt x="171" y="134"/>
                  </a:lnTo>
                  <a:lnTo>
                    <a:pt x="171" y="132"/>
                  </a:lnTo>
                  <a:lnTo>
                    <a:pt x="171" y="131"/>
                  </a:lnTo>
                  <a:lnTo>
                    <a:pt x="173" y="129"/>
                  </a:lnTo>
                  <a:lnTo>
                    <a:pt x="174" y="129"/>
                  </a:lnTo>
                  <a:lnTo>
                    <a:pt x="176" y="129"/>
                  </a:lnTo>
                  <a:lnTo>
                    <a:pt x="178" y="129"/>
                  </a:lnTo>
                  <a:lnTo>
                    <a:pt x="176" y="129"/>
                  </a:lnTo>
                  <a:lnTo>
                    <a:pt x="176" y="126"/>
                  </a:lnTo>
                  <a:lnTo>
                    <a:pt x="176" y="124"/>
                  </a:lnTo>
                  <a:lnTo>
                    <a:pt x="176" y="122"/>
                  </a:lnTo>
                  <a:lnTo>
                    <a:pt x="178" y="121"/>
                  </a:lnTo>
                  <a:lnTo>
                    <a:pt x="179" y="121"/>
                  </a:lnTo>
                  <a:lnTo>
                    <a:pt x="179" y="121"/>
                  </a:lnTo>
                  <a:lnTo>
                    <a:pt x="181" y="119"/>
                  </a:lnTo>
                  <a:lnTo>
                    <a:pt x="181" y="119"/>
                  </a:lnTo>
                  <a:lnTo>
                    <a:pt x="181" y="117"/>
                  </a:lnTo>
                  <a:lnTo>
                    <a:pt x="181" y="114"/>
                  </a:lnTo>
                  <a:lnTo>
                    <a:pt x="181" y="114"/>
                  </a:lnTo>
                  <a:lnTo>
                    <a:pt x="179" y="112"/>
                  </a:lnTo>
                  <a:lnTo>
                    <a:pt x="179" y="112"/>
                  </a:lnTo>
                  <a:lnTo>
                    <a:pt x="174" y="112"/>
                  </a:lnTo>
                  <a:lnTo>
                    <a:pt x="171" y="111"/>
                  </a:lnTo>
                  <a:lnTo>
                    <a:pt x="168" y="109"/>
                  </a:lnTo>
                  <a:lnTo>
                    <a:pt x="168" y="109"/>
                  </a:lnTo>
                  <a:lnTo>
                    <a:pt x="168" y="107"/>
                  </a:lnTo>
                  <a:lnTo>
                    <a:pt x="166" y="107"/>
                  </a:lnTo>
                  <a:lnTo>
                    <a:pt x="165" y="106"/>
                  </a:lnTo>
                  <a:lnTo>
                    <a:pt x="163" y="104"/>
                  </a:lnTo>
                  <a:lnTo>
                    <a:pt x="161" y="104"/>
                  </a:lnTo>
                  <a:lnTo>
                    <a:pt x="161" y="101"/>
                  </a:lnTo>
                  <a:lnTo>
                    <a:pt x="160" y="98"/>
                  </a:lnTo>
                  <a:lnTo>
                    <a:pt x="160" y="94"/>
                  </a:lnTo>
                  <a:lnTo>
                    <a:pt x="161" y="91"/>
                  </a:lnTo>
                  <a:lnTo>
                    <a:pt x="165" y="89"/>
                  </a:lnTo>
                  <a:lnTo>
                    <a:pt x="168" y="88"/>
                  </a:lnTo>
                  <a:lnTo>
                    <a:pt x="171" y="86"/>
                  </a:lnTo>
                  <a:lnTo>
                    <a:pt x="174" y="84"/>
                  </a:lnTo>
                  <a:lnTo>
                    <a:pt x="179" y="83"/>
                  </a:lnTo>
                  <a:lnTo>
                    <a:pt x="181" y="81"/>
                  </a:lnTo>
                  <a:lnTo>
                    <a:pt x="183" y="81"/>
                  </a:lnTo>
                  <a:lnTo>
                    <a:pt x="184" y="81"/>
                  </a:lnTo>
                  <a:lnTo>
                    <a:pt x="184" y="79"/>
                  </a:lnTo>
                  <a:lnTo>
                    <a:pt x="186" y="78"/>
                  </a:lnTo>
                  <a:lnTo>
                    <a:pt x="188" y="76"/>
                  </a:lnTo>
                  <a:lnTo>
                    <a:pt x="191" y="73"/>
                  </a:lnTo>
                  <a:lnTo>
                    <a:pt x="193" y="70"/>
                  </a:lnTo>
                  <a:lnTo>
                    <a:pt x="196" y="65"/>
                  </a:lnTo>
                  <a:lnTo>
                    <a:pt x="199" y="60"/>
                  </a:lnTo>
                  <a:lnTo>
                    <a:pt x="204" y="53"/>
                  </a:lnTo>
                  <a:lnTo>
                    <a:pt x="206" y="51"/>
                  </a:lnTo>
                  <a:lnTo>
                    <a:pt x="207" y="51"/>
                  </a:lnTo>
                  <a:lnTo>
                    <a:pt x="209" y="51"/>
                  </a:lnTo>
                  <a:lnTo>
                    <a:pt x="209" y="46"/>
                  </a:lnTo>
                  <a:lnTo>
                    <a:pt x="212" y="43"/>
                  </a:lnTo>
                  <a:lnTo>
                    <a:pt x="214" y="38"/>
                  </a:lnTo>
                  <a:lnTo>
                    <a:pt x="216" y="35"/>
                  </a:lnTo>
                  <a:lnTo>
                    <a:pt x="219" y="32"/>
                  </a:lnTo>
                  <a:lnTo>
                    <a:pt x="222" y="27"/>
                  </a:lnTo>
                  <a:lnTo>
                    <a:pt x="226" y="22"/>
                  </a:lnTo>
                  <a:lnTo>
                    <a:pt x="230" y="18"/>
                  </a:lnTo>
                  <a:lnTo>
                    <a:pt x="232" y="17"/>
                  </a:lnTo>
                  <a:lnTo>
                    <a:pt x="235" y="17"/>
                  </a:lnTo>
                  <a:lnTo>
                    <a:pt x="239" y="17"/>
                  </a:lnTo>
                  <a:lnTo>
                    <a:pt x="240" y="17"/>
                  </a:lnTo>
                  <a:lnTo>
                    <a:pt x="244" y="15"/>
                  </a:lnTo>
                  <a:lnTo>
                    <a:pt x="249" y="15"/>
                  </a:lnTo>
                  <a:lnTo>
                    <a:pt x="252" y="17"/>
                  </a:lnTo>
                  <a:lnTo>
                    <a:pt x="259" y="18"/>
                  </a:lnTo>
                  <a:lnTo>
                    <a:pt x="263" y="22"/>
                  </a:lnTo>
                  <a:lnTo>
                    <a:pt x="268" y="25"/>
                  </a:lnTo>
                  <a:lnTo>
                    <a:pt x="272" y="28"/>
                  </a:lnTo>
                  <a:lnTo>
                    <a:pt x="273" y="30"/>
                  </a:lnTo>
                  <a:lnTo>
                    <a:pt x="277" y="33"/>
                  </a:lnTo>
                  <a:lnTo>
                    <a:pt x="277" y="38"/>
                  </a:lnTo>
                  <a:lnTo>
                    <a:pt x="278" y="42"/>
                  </a:lnTo>
                  <a:lnTo>
                    <a:pt x="277" y="46"/>
                  </a:lnTo>
                  <a:lnTo>
                    <a:pt x="277" y="50"/>
                  </a:lnTo>
                  <a:lnTo>
                    <a:pt x="275" y="53"/>
                  </a:lnTo>
                  <a:lnTo>
                    <a:pt x="273" y="56"/>
                  </a:lnTo>
                  <a:lnTo>
                    <a:pt x="272" y="61"/>
                  </a:lnTo>
                  <a:lnTo>
                    <a:pt x="268" y="65"/>
                  </a:lnTo>
                  <a:lnTo>
                    <a:pt x="268" y="65"/>
                  </a:lnTo>
                  <a:lnTo>
                    <a:pt x="265" y="66"/>
                  </a:lnTo>
                  <a:lnTo>
                    <a:pt x="263" y="70"/>
                  </a:lnTo>
                  <a:lnTo>
                    <a:pt x="262" y="73"/>
                  </a:lnTo>
                  <a:lnTo>
                    <a:pt x="260" y="76"/>
                  </a:lnTo>
                  <a:lnTo>
                    <a:pt x="260" y="78"/>
                  </a:lnTo>
                  <a:lnTo>
                    <a:pt x="260" y="79"/>
                  </a:lnTo>
                  <a:lnTo>
                    <a:pt x="262" y="81"/>
                  </a:lnTo>
                  <a:lnTo>
                    <a:pt x="268" y="79"/>
                  </a:lnTo>
                  <a:lnTo>
                    <a:pt x="272" y="79"/>
                  </a:lnTo>
                  <a:lnTo>
                    <a:pt x="273" y="79"/>
                  </a:lnTo>
                  <a:lnTo>
                    <a:pt x="277" y="79"/>
                  </a:lnTo>
                  <a:lnTo>
                    <a:pt x="277" y="79"/>
                  </a:lnTo>
                  <a:lnTo>
                    <a:pt x="277" y="79"/>
                  </a:lnTo>
                  <a:lnTo>
                    <a:pt x="278" y="79"/>
                  </a:lnTo>
                  <a:lnTo>
                    <a:pt x="278" y="76"/>
                  </a:lnTo>
                  <a:lnTo>
                    <a:pt x="280" y="74"/>
                  </a:lnTo>
                  <a:lnTo>
                    <a:pt x="283" y="71"/>
                  </a:lnTo>
                  <a:lnTo>
                    <a:pt x="287" y="68"/>
                  </a:lnTo>
                  <a:lnTo>
                    <a:pt x="290" y="65"/>
                  </a:lnTo>
                  <a:lnTo>
                    <a:pt x="291" y="63"/>
                  </a:lnTo>
                  <a:lnTo>
                    <a:pt x="293" y="61"/>
                  </a:lnTo>
                  <a:lnTo>
                    <a:pt x="295" y="61"/>
                  </a:lnTo>
                  <a:lnTo>
                    <a:pt x="295" y="60"/>
                  </a:lnTo>
                  <a:lnTo>
                    <a:pt x="295" y="60"/>
                  </a:lnTo>
                  <a:lnTo>
                    <a:pt x="296" y="60"/>
                  </a:lnTo>
                  <a:lnTo>
                    <a:pt x="296" y="58"/>
                  </a:lnTo>
                  <a:lnTo>
                    <a:pt x="298" y="56"/>
                  </a:lnTo>
                  <a:lnTo>
                    <a:pt x="300" y="55"/>
                  </a:lnTo>
                  <a:lnTo>
                    <a:pt x="303" y="53"/>
                  </a:lnTo>
                  <a:lnTo>
                    <a:pt x="305" y="51"/>
                  </a:lnTo>
                  <a:lnTo>
                    <a:pt x="308" y="51"/>
                  </a:lnTo>
                  <a:lnTo>
                    <a:pt x="311" y="48"/>
                  </a:lnTo>
                  <a:lnTo>
                    <a:pt x="311" y="45"/>
                  </a:lnTo>
                  <a:lnTo>
                    <a:pt x="316" y="43"/>
                  </a:lnTo>
                  <a:lnTo>
                    <a:pt x="318" y="42"/>
                  </a:lnTo>
                  <a:lnTo>
                    <a:pt x="318" y="40"/>
                  </a:lnTo>
                  <a:lnTo>
                    <a:pt x="320" y="40"/>
                  </a:lnTo>
                  <a:lnTo>
                    <a:pt x="321" y="38"/>
                  </a:lnTo>
                  <a:lnTo>
                    <a:pt x="323" y="37"/>
                  </a:lnTo>
                  <a:lnTo>
                    <a:pt x="323" y="37"/>
                  </a:lnTo>
                  <a:lnTo>
                    <a:pt x="324" y="37"/>
                  </a:lnTo>
                  <a:lnTo>
                    <a:pt x="324" y="38"/>
                  </a:lnTo>
                  <a:lnTo>
                    <a:pt x="326" y="38"/>
                  </a:lnTo>
                  <a:lnTo>
                    <a:pt x="328" y="37"/>
                  </a:lnTo>
                  <a:lnTo>
                    <a:pt x="329" y="35"/>
                  </a:lnTo>
                  <a:lnTo>
                    <a:pt x="329" y="35"/>
                  </a:lnTo>
                  <a:lnTo>
                    <a:pt x="329" y="33"/>
                  </a:lnTo>
                  <a:lnTo>
                    <a:pt x="329" y="32"/>
                  </a:lnTo>
                  <a:lnTo>
                    <a:pt x="331" y="32"/>
                  </a:lnTo>
                  <a:lnTo>
                    <a:pt x="333" y="32"/>
                  </a:lnTo>
                  <a:lnTo>
                    <a:pt x="333" y="32"/>
                  </a:lnTo>
                  <a:lnTo>
                    <a:pt x="334" y="30"/>
                  </a:lnTo>
                  <a:lnTo>
                    <a:pt x="334" y="30"/>
                  </a:lnTo>
                  <a:lnTo>
                    <a:pt x="336" y="28"/>
                  </a:lnTo>
                  <a:lnTo>
                    <a:pt x="336" y="28"/>
                  </a:lnTo>
                  <a:lnTo>
                    <a:pt x="338" y="27"/>
                  </a:lnTo>
                  <a:lnTo>
                    <a:pt x="338" y="27"/>
                  </a:lnTo>
                  <a:lnTo>
                    <a:pt x="339" y="23"/>
                  </a:lnTo>
                  <a:lnTo>
                    <a:pt x="341" y="22"/>
                  </a:lnTo>
                  <a:lnTo>
                    <a:pt x="341" y="22"/>
                  </a:lnTo>
                  <a:lnTo>
                    <a:pt x="343" y="22"/>
                  </a:lnTo>
                  <a:lnTo>
                    <a:pt x="344" y="22"/>
                  </a:lnTo>
                  <a:lnTo>
                    <a:pt x="344" y="22"/>
                  </a:lnTo>
                  <a:lnTo>
                    <a:pt x="346" y="22"/>
                  </a:lnTo>
                  <a:lnTo>
                    <a:pt x="348" y="22"/>
                  </a:lnTo>
                  <a:lnTo>
                    <a:pt x="349" y="20"/>
                  </a:lnTo>
                  <a:lnTo>
                    <a:pt x="354" y="18"/>
                  </a:lnTo>
                  <a:lnTo>
                    <a:pt x="357" y="15"/>
                  </a:lnTo>
                  <a:lnTo>
                    <a:pt x="357" y="14"/>
                  </a:lnTo>
                  <a:lnTo>
                    <a:pt x="359" y="14"/>
                  </a:lnTo>
                  <a:lnTo>
                    <a:pt x="361" y="12"/>
                  </a:lnTo>
                  <a:lnTo>
                    <a:pt x="362" y="10"/>
                  </a:lnTo>
                  <a:lnTo>
                    <a:pt x="364" y="10"/>
                  </a:lnTo>
                  <a:lnTo>
                    <a:pt x="366" y="9"/>
                  </a:lnTo>
                  <a:lnTo>
                    <a:pt x="367" y="7"/>
                  </a:lnTo>
                  <a:lnTo>
                    <a:pt x="371" y="5"/>
                  </a:lnTo>
                  <a:lnTo>
                    <a:pt x="372" y="4"/>
                  </a:lnTo>
                  <a:lnTo>
                    <a:pt x="372" y="4"/>
                  </a:lnTo>
                  <a:lnTo>
                    <a:pt x="374" y="2"/>
                  </a:lnTo>
                  <a:lnTo>
                    <a:pt x="377"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9" name="Freeform 57"/>
            <p:cNvSpPr/>
            <p:nvPr/>
          </p:nvSpPr>
          <p:spPr bwMode="auto">
            <a:xfrm>
              <a:off x="4381501" y="3965576"/>
              <a:ext cx="174625" cy="217488"/>
            </a:xfrm>
            <a:custGeom>
              <a:avLst/>
              <a:gdLst>
                <a:gd name="T0" fmla="*/ 3 w 110"/>
                <a:gd name="T1" fmla="*/ 0 h 137"/>
                <a:gd name="T2" fmla="*/ 109 w 110"/>
                <a:gd name="T3" fmla="*/ 0 h 137"/>
                <a:gd name="T4" fmla="*/ 109 w 110"/>
                <a:gd name="T5" fmla="*/ 8 h 137"/>
                <a:gd name="T6" fmla="*/ 36 w 110"/>
                <a:gd name="T7" fmla="*/ 118 h 137"/>
                <a:gd name="T8" fmla="*/ 110 w 110"/>
                <a:gd name="T9" fmla="*/ 118 h 137"/>
                <a:gd name="T10" fmla="*/ 110 w 110"/>
                <a:gd name="T11" fmla="*/ 137 h 137"/>
                <a:gd name="T12" fmla="*/ 0 w 110"/>
                <a:gd name="T13" fmla="*/ 137 h 137"/>
                <a:gd name="T14" fmla="*/ 0 w 110"/>
                <a:gd name="T15" fmla="*/ 127 h 137"/>
                <a:gd name="T16" fmla="*/ 74 w 110"/>
                <a:gd name="T17" fmla="*/ 18 h 137"/>
                <a:gd name="T18" fmla="*/ 3 w 110"/>
                <a:gd name="T19" fmla="*/ 18 h 137"/>
                <a:gd name="T20" fmla="*/ 3 w 110"/>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37">
                  <a:moveTo>
                    <a:pt x="3" y="0"/>
                  </a:moveTo>
                  <a:lnTo>
                    <a:pt x="109" y="0"/>
                  </a:lnTo>
                  <a:lnTo>
                    <a:pt x="109" y="8"/>
                  </a:lnTo>
                  <a:lnTo>
                    <a:pt x="36" y="118"/>
                  </a:lnTo>
                  <a:lnTo>
                    <a:pt x="110" y="118"/>
                  </a:lnTo>
                  <a:lnTo>
                    <a:pt x="110" y="137"/>
                  </a:lnTo>
                  <a:lnTo>
                    <a:pt x="0" y="137"/>
                  </a:lnTo>
                  <a:lnTo>
                    <a:pt x="0" y="127"/>
                  </a:lnTo>
                  <a:lnTo>
                    <a:pt x="74" y="18"/>
                  </a:lnTo>
                  <a:lnTo>
                    <a:pt x="3" y="18"/>
                  </a:lnTo>
                  <a:lnTo>
                    <a:pt x="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0" name="Freeform 58"/>
            <p:cNvSpPr/>
            <p:nvPr/>
          </p:nvSpPr>
          <p:spPr bwMode="auto">
            <a:xfrm>
              <a:off x="4632326" y="3965576"/>
              <a:ext cx="177800" cy="217488"/>
            </a:xfrm>
            <a:custGeom>
              <a:avLst/>
              <a:gdLst>
                <a:gd name="T0" fmla="*/ 0 w 112"/>
                <a:gd name="T1" fmla="*/ 0 h 137"/>
                <a:gd name="T2" fmla="*/ 28 w 112"/>
                <a:gd name="T3" fmla="*/ 0 h 137"/>
                <a:gd name="T4" fmla="*/ 28 w 112"/>
                <a:gd name="T5" fmla="*/ 53 h 137"/>
                <a:gd name="T6" fmla="*/ 86 w 112"/>
                <a:gd name="T7" fmla="*/ 53 h 137"/>
                <a:gd name="T8" fmla="*/ 86 w 112"/>
                <a:gd name="T9" fmla="*/ 0 h 137"/>
                <a:gd name="T10" fmla="*/ 112 w 112"/>
                <a:gd name="T11" fmla="*/ 0 h 137"/>
                <a:gd name="T12" fmla="*/ 112 w 112"/>
                <a:gd name="T13" fmla="*/ 137 h 137"/>
                <a:gd name="T14" fmla="*/ 86 w 112"/>
                <a:gd name="T15" fmla="*/ 137 h 137"/>
                <a:gd name="T16" fmla="*/ 86 w 112"/>
                <a:gd name="T17" fmla="*/ 71 h 137"/>
                <a:gd name="T18" fmla="*/ 28 w 112"/>
                <a:gd name="T19" fmla="*/ 71 h 137"/>
                <a:gd name="T20" fmla="*/ 28 w 112"/>
                <a:gd name="T21" fmla="*/ 137 h 137"/>
                <a:gd name="T22" fmla="*/ 0 w 112"/>
                <a:gd name="T23" fmla="*/ 137 h 137"/>
                <a:gd name="T24" fmla="*/ 0 w 112"/>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37">
                  <a:moveTo>
                    <a:pt x="0" y="0"/>
                  </a:moveTo>
                  <a:lnTo>
                    <a:pt x="28" y="0"/>
                  </a:lnTo>
                  <a:lnTo>
                    <a:pt x="28" y="53"/>
                  </a:lnTo>
                  <a:lnTo>
                    <a:pt x="86" y="53"/>
                  </a:lnTo>
                  <a:lnTo>
                    <a:pt x="86" y="0"/>
                  </a:lnTo>
                  <a:lnTo>
                    <a:pt x="112" y="0"/>
                  </a:lnTo>
                  <a:lnTo>
                    <a:pt x="112" y="137"/>
                  </a:lnTo>
                  <a:lnTo>
                    <a:pt x="86" y="137"/>
                  </a:lnTo>
                  <a:lnTo>
                    <a:pt x="86" y="71"/>
                  </a:lnTo>
                  <a:lnTo>
                    <a:pt x="28" y="71"/>
                  </a:lnTo>
                  <a:lnTo>
                    <a:pt x="28"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1" name="Freeform 59"/>
            <p:cNvSpPr/>
            <p:nvPr/>
          </p:nvSpPr>
          <p:spPr bwMode="auto">
            <a:xfrm>
              <a:off x="4906963" y="3965576"/>
              <a:ext cx="131763" cy="217488"/>
            </a:xfrm>
            <a:custGeom>
              <a:avLst/>
              <a:gdLst>
                <a:gd name="T0" fmla="*/ 0 w 83"/>
                <a:gd name="T1" fmla="*/ 0 h 137"/>
                <a:gd name="T2" fmla="*/ 75 w 83"/>
                <a:gd name="T3" fmla="*/ 0 h 137"/>
                <a:gd name="T4" fmla="*/ 75 w 83"/>
                <a:gd name="T5" fmla="*/ 18 h 137"/>
                <a:gd name="T6" fmla="*/ 28 w 83"/>
                <a:gd name="T7" fmla="*/ 18 h 137"/>
                <a:gd name="T8" fmla="*/ 28 w 83"/>
                <a:gd name="T9" fmla="*/ 56 h 137"/>
                <a:gd name="T10" fmla="*/ 73 w 83"/>
                <a:gd name="T11" fmla="*/ 56 h 137"/>
                <a:gd name="T12" fmla="*/ 73 w 83"/>
                <a:gd name="T13" fmla="*/ 74 h 137"/>
                <a:gd name="T14" fmla="*/ 28 w 83"/>
                <a:gd name="T15" fmla="*/ 74 h 137"/>
                <a:gd name="T16" fmla="*/ 28 w 83"/>
                <a:gd name="T17" fmla="*/ 118 h 137"/>
                <a:gd name="T18" fmla="*/ 83 w 83"/>
                <a:gd name="T19" fmla="*/ 118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75" y="0"/>
                  </a:lnTo>
                  <a:lnTo>
                    <a:pt x="75" y="18"/>
                  </a:lnTo>
                  <a:lnTo>
                    <a:pt x="28" y="18"/>
                  </a:lnTo>
                  <a:lnTo>
                    <a:pt x="28" y="56"/>
                  </a:lnTo>
                  <a:lnTo>
                    <a:pt x="73" y="56"/>
                  </a:lnTo>
                  <a:lnTo>
                    <a:pt x="73" y="74"/>
                  </a:lnTo>
                  <a:lnTo>
                    <a:pt x="28" y="74"/>
                  </a:lnTo>
                  <a:lnTo>
                    <a:pt x="28" y="118"/>
                  </a:lnTo>
                  <a:lnTo>
                    <a:pt x="83" y="118"/>
                  </a:lnTo>
                  <a:lnTo>
                    <a:pt x="8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2" name="Freeform 60"/>
            <p:cNvSpPr/>
            <p:nvPr/>
          </p:nvSpPr>
          <p:spPr bwMode="auto">
            <a:xfrm>
              <a:off x="5099051" y="3965576"/>
              <a:ext cx="65088" cy="217488"/>
            </a:xfrm>
            <a:custGeom>
              <a:avLst/>
              <a:gdLst>
                <a:gd name="T0" fmla="*/ 13 w 41"/>
                <a:gd name="T1" fmla="*/ 0 h 137"/>
                <a:gd name="T2" fmla="*/ 41 w 41"/>
                <a:gd name="T3" fmla="*/ 0 h 137"/>
                <a:gd name="T4" fmla="*/ 41 w 41"/>
                <a:gd name="T5" fmla="*/ 84 h 137"/>
                <a:gd name="T6" fmla="*/ 41 w 41"/>
                <a:gd name="T7" fmla="*/ 90 h 137"/>
                <a:gd name="T8" fmla="*/ 41 w 41"/>
                <a:gd name="T9" fmla="*/ 97 h 137"/>
                <a:gd name="T10" fmla="*/ 39 w 41"/>
                <a:gd name="T11" fmla="*/ 102 h 137"/>
                <a:gd name="T12" fmla="*/ 39 w 41"/>
                <a:gd name="T13" fmla="*/ 105 h 137"/>
                <a:gd name="T14" fmla="*/ 38 w 41"/>
                <a:gd name="T15" fmla="*/ 112 h 137"/>
                <a:gd name="T16" fmla="*/ 38 w 41"/>
                <a:gd name="T17" fmla="*/ 117 h 137"/>
                <a:gd name="T18" fmla="*/ 34 w 41"/>
                <a:gd name="T19" fmla="*/ 120 h 137"/>
                <a:gd name="T20" fmla="*/ 26 w 41"/>
                <a:gd name="T21" fmla="*/ 130 h 137"/>
                <a:gd name="T22" fmla="*/ 15 w 41"/>
                <a:gd name="T23" fmla="*/ 135 h 137"/>
                <a:gd name="T24" fmla="*/ 0 w 41"/>
                <a:gd name="T25" fmla="*/ 137 h 137"/>
                <a:gd name="T26" fmla="*/ 0 w 41"/>
                <a:gd name="T27" fmla="*/ 120 h 137"/>
                <a:gd name="T28" fmla="*/ 1 w 41"/>
                <a:gd name="T29" fmla="*/ 120 h 137"/>
                <a:gd name="T30" fmla="*/ 5 w 41"/>
                <a:gd name="T31" fmla="*/ 118 h 137"/>
                <a:gd name="T32" fmla="*/ 6 w 41"/>
                <a:gd name="T33" fmla="*/ 117 h 137"/>
                <a:gd name="T34" fmla="*/ 10 w 41"/>
                <a:gd name="T35" fmla="*/ 115 h 137"/>
                <a:gd name="T36" fmla="*/ 11 w 41"/>
                <a:gd name="T37" fmla="*/ 112 h 137"/>
                <a:gd name="T38" fmla="*/ 13 w 41"/>
                <a:gd name="T39" fmla="*/ 107 h 137"/>
                <a:gd name="T40" fmla="*/ 13 w 41"/>
                <a:gd name="T41" fmla="*/ 100 h 137"/>
                <a:gd name="T42" fmla="*/ 13 w 41"/>
                <a:gd name="T43" fmla="*/ 97 h 137"/>
                <a:gd name="T44" fmla="*/ 13 w 41"/>
                <a:gd name="T45" fmla="*/ 95 h 137"/>
                <a:gd name="T46" fmla="*/ 13 w 41"/>
                <a:gd name="T47" fmla="*/ 90 h 137"/>
                <a:gd name="T48" fmla="*/ 13 w 41"/>
                <a:gd name="T49" fmla="*/ 87 h 137"/>
                <a:gd name="T50" fmla="*/ 13 w 41"/>
                <a:gd name="T5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137">
                  <a:moveTo>
                    <a:pt x="13" y="0"/>
                  </a:moveTo>
                  <a:lnTo>
                    <a:pt x="41" y="0"/>
                  </a:lnTo>
                  <a:lnTo>
                    <a:pt x="41" y="84"/>
                  </a:lnTo>
                  <a:lnTo>
                    <a:pt x="41" y="90"/>
                  </a:lnTo>
                  <a:lnTo>
                    <a:pt x="41" y="97"/>
                  </a:lnTo>
                  <a:lnTo>
                    <a:pt x="39" y="102"/>
                  </a:lnTo>
                  <a:lnTo>
                    <a:pt x="39" y="105"/>
                  </a:lnTo>
                  <a:lnTo>
                    <a:pt x="38" y="112"/>
                  </a:lnTo>
                  <a:lnTo>
                    <a:pt x="38" y="117"/>
                  </a:lnTo>
                  <a:lnTo>
                    <a:pt x="34" y="120"/>
                  </a:lnTo>
                  <a:lnTo>
                    <a:pt x="26" y="130"/>
                  </a:lnTo>
                  <a:lnTo>
                    <a:pt x="15" y="135"/>
                  </a:lnTo>
                  <a:lnTo>
                    <a:pt x="0" y="137"/>
                  </a:lnTo>
                  <a:lnTo>
                    <a:pt x="0" y="120"/>
                  </a:lnTo>
                  <a:lnTo>
                    <a:pt x="1" y="120"/>
                  </a:lnTo>
                  <a:lnTo>
                    <a:pt x="5" y="118"/>
                  </a:lnTo>
                  <a:lnTo>
                    <a:pt x="6" y="117"/>
                  </a:lnTo>
                  <a:lnTo>
                    <a:pt x="10" y="115"/>
                  </a:lnTo>
                  <a:lnTo>
                    <a:pt x="11" y="112"/>
                  </a:lnTo>
                  <a:lnTo>
                    <a:pt x="13" y="107"/>
                  </a:lnTo>
                  <a:lnTo>
                    <a:pt x="13" y="100"/>
                  </a:lnTo>
                  <a:lnTo>
                    <a:pt x="13" y="97"/>
                  </a:lnTo>
                  <a:lnTo>
                    <a:pt x="13" y="95"/>
                  </a:lnTo>
                  <a:lnTo>
                    <a:pt x="13" y="90"/>
                  </a:lnTo>
                  <a:lnTo>
                    <a:pt x="13" y="87"/>
                  </a:lnTo>
                  <a:lnTo>
                    <a:pt x="1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3" name="Rectangle 61"/>
            <p:cNvSpPr>
              <a:spLocks noChangeArrowheads="1"/>
            </p:cNvSpPr>
            <p:nvPr/>
          </p:nvSpPr>
          <p:spPr bwMode="auto">
            <a:xfrm>
              <a:off x="5260976" y="3965576"/>
              <a:ext cx="41275"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34" name="Freeform 62"/>
            <p:cNvSpPr>
              <a:spLocks noEditPoints="1"/>
            </p:cNvSpPr>
            <p:nvPr/>
          </p:nvSpPr>
          <p:spPr bwMode="auto">
            <a:xfrm>
              <a:off x="5373688" y="3965576"/>
              <a:ext cx="203200" cy="217488"/>
            </a:xfrm>
            <a:custGeom>
              <a:avLst/>
              <a:gdLst>
                <a:gd name="T0" fmla="*/ 63 w 128"/>
                <a:gd name="T1" fmla="*/ 31 h 137"/>
                <a:gd name="T2" fmla="*/ 63 w 128"/>
                <a:gd name="T3" fmla="*/ 33 h 137"/>
                <a:gd name="T4" fmla="*/ 43 w 128"/>
                <a:gd name="T5" fmla="*/ 82 h 137"/>
                <a:gd name="T6" fmla="*/ 82 w 128"/>
                <a:gd name="T7" fmla="*/ 82 h 137"/>
                <a:gd name="T8" fmla="*/ 63 w 128"/>
                <a:gd name="T9" fmla="*/ 31 h 137"/>
                <a:gd name="T10" fmla="*/ 56 w 128"/>
                <a:gd name="T11" fmla="*/ 0 h 137"/>
                <a:gd name="T12" fmla="*/ 77 w 128"/>
                <a:gd name="T13" fmla="*/ 0 h 137"/>
                <a:gd name="T14" fmla="*/ 128 w 128"/>
                <a:gd name="T15" fmla="*/ 137 h 137"/>
                <a:gd name="T16" fmla="*/ 99 w 128"/>
                <a:gd name="T17" fmla="*/ 137 h 137"/>
                <a:gd name="T18" fmla="*/ 87 w 128"/>
                <a:gd name="T19" fmla="*/ 99 h 137"/>
                <a:gd name="T20" fmla="*/ 38 w 128"/>
                <a:gd name="T21" fmla="*/ 99 h 137"/>
                <a:gd name="T22" fmla="*/ 23 w 128"/>
                <a:gd name="T23" fmla="*/ 137 h 137"/>
                <a:gd name="T24" fmla="*/ 0 w 128"/>
                <a:gd name="T25" fmla="*/ 137 h 137"/>
                <a:gd name="T26" fmla="*/ 56 w 128"/>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37">
                  <a:moveTo>
                    <a:pt x="63" y="31"/>
                  </a:moveTo>
                  <a:lnTo>
                    <a:pt x="63" y="33"/>
                  </a:lnTo>
                  <a:lnTo>
                    <a:pt x="43" y="82"/>
                  </a:lnTo>
                  <a:lnTo>
                    <a:pt x="82" y="82"/>
                  </a:lnTo>
                  <a:lnTo>
                    <a:pt x="63" y="31"/>
                  </a:lnTo>
                  <a:close/>
                  <a:moveTo>
                    <a:pt x="56" y="0"/>
                  </a:moveTo>
                  <a:lnTo>
                    <a:pt x="77" y="0"/>
                  </a:lnTo>
                  <a:lnTo>
                    <a:pt x="128" y="137"/>
                  </a:lnTo>
                  <a:lnTo>
                    <a:pt x="99" y="137"/>
                  </a:lnTo>
                  <a:lnTo>
                    <a:pt x="87" y="99"/>
                  </a:lnTo>
                  <a:lnTo>
                    <a:pt x="38" y="99"/>
                  </a:lnTo>
                  <a:lnTo>
                    <a:pt x="23" y="137"/>
                  </a:lnTo>
                  <a:lnTo>
                    <a:pt x="0" y="137"/>
                  </a:lnTo>
                  <a:lnTo>
                    <a:pt x="56"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5" name="Freeform 63"/>
            <p:cNvSpPr/>
            <p:nvPr/>
          </p:nvSpPr>
          <p:spPr bwMode="auto">
            <a:xfrm>
              <a:off x="5648326" y="3965576"/>
              <a:ext cx="182563" cy="217488"/>
            </a:xfrm>
            <a:custGeom>
              <a:avLst/>
              <a:gdLst>
                <a:gd name="T0" fmla="*/ 0 w 115"/>
                <a:gd name="T1" fmla="*/ 0 h 137"/>
                <a:gd name="T2" fmla="*/ 20 w 115"/>
                <a:gd name="T3" fmla="*/ 0 h 137"/>
                <a:gd name="T4" fmla="*/ 92 w 115"/>
                <a:gd name="T5" fmla="*/ 95 h 137"/>
                <a:gd name="T6" fmla="*/ 92 w 115"/>
                <a:gd name="T7" fmla="*/ 0 h 137"/>
                <a:gd name="T8" fmla="*/ 115 w 115"/>
                <a:gd name="T9" fmla="*/ 0 h 137"/>
                <a:gd name="T10" fmla="*/ 115 w 115"/>
                <a:gd name="T11" fmla="*/ 137 h 137"/>
                <a:gd name="T12" fmla="*/ 96 w 115"/>
                <a:gd name="T13" fmla="*/ 137 h 137"/>
                <a:gd name="T14" fmla="*/ 23 w 115"/>
                <a:gd name="T15" fmla="*/ 43 h 137"/>
                <a:gd name="T16" fmla="*/ 23 w 115"/>
                <a:gd name="T17" fmla="*/ 137 h 137"/>
                <a:gd name="T18" fmla="*/ 0 w 115"/>
                <a:gd name="T19" fmla="*/ 137 h 137"/>
                <a:gd name="T20" fmla="*/ 0 w 115"/>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37">
                  <a:moveTo>
                    <a:pt x="0" y="0"/>
                  </a:moveTo>
                  <a:lnTo>
                    <a:pt x="20" y="0"/>
                  </a:lnTo>
                  <a:lnTo>
                    <a:pt x="92" y="95"/>
                  </a:lnTo>
                  <a:lnTo>
                    <a:pt x="92" y="0"/>
                  </a:lnTo>
                  <a:lnTo>
                    <a:pt x="115" y="0"/>
                  </a:lnTo>
                  <a:lnTo>
                    <a:pt x="115" y="137"/>
                  </a:lnTo>
                  <a:lnTo>
                    <a:pt x="96" y="137"/>
                  </a:lnTo>
                  <a:lnTo>
                    <a:pt x="23" y="43"/>
                  </a:lnTo>
                  <a:lnTo>
                    <a:pt x="2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6" name="Freeform 64"/>
            <p:cNvSpPr/>
            <p:nvPr/>
          </p:nvSpPr>
          <p:spPr bwMode="auto">
            <a:xfrm>
              <a:off x="5915026" y="3962401"/>
              <a:ext cx="193675" cy="222250"/>
            </a:xfrm>
            <a:custGeom>
              <a:avLst/>
              <a:gdLst>
                <a:gd name="T0" fmla="*/ 78 w 122"/>
                <a:gd name="T1" fmla="*/ 0 h 140"/>
                <a:gd name="T2" fmla="*/ 99 w 122"/>
                <a:gd name="T3" fmla="*/ 2 h 140"/>
                <a:gd name="T4" fmla="*/ 119 w 122"/>
                <a:gd name="T5" fmla="*/ 10 h 140"/>
                <a:gd name="T6" fmla="*/ 109 w 122"/>
                <a:gd name="T7" fmla="*/ 27 h 140"/>
                <a:gd name="T8" fmla="*/ 96 w 122"/>
                <a:gd name="T9" fmla="*/ 22 h 140"/>
                <a:gd name="T10" fmla="*/ 81 w 122"/>
                <a:gd name="T11" fmla="*/ 20 h 140"/>
                <a:gd name="T12" fmla="*/ 60 w 122"/>
                <a:gd name="T13" fmla="*/ 23 h 140"/>
                <a:gd name="T14" fmla="*/ 43 w 122"/>
                <a:gd name="T15" fmla="*/ 33 h 140"/>
                <a:gd name="T16" fmla="*/ 33 w 122"/>
                <a:gd name="T17" fmla="*/ 50 h 140"/>
                <a:gd name="T18" fmla="*/ 30 w 122"/>
                <a:gd name="T19" fmla="*/ 69 h 140"/>
                <a:gd name="T20" fmla="*/ 33 w 122"/>
                <a:gd name="T21" fmla="*/ 91 h 140"/>
                <a:gd name="T22" fmla="*/ 43 w 122"/>
                <a:gd name="T23" fmla="*/ 107 h 140"/>
                <a:gd name="T24" fmla="*/ 58 w 122"/>
                <a:gd name="T25" fmla="*/ 117 h 140"/>
                <a:gd name="T26" fmla="*/ 78 w 122"/>
                <a:gd name="T27" fmla="*/ 120 h 140"/>
                <a:gd name="T28" fmla="*/ 83 w 122"/>
                <a:gd name="T29" fmla="*/ 120 h 140"/>
                <a:gd name="T30" fmla="*/ 89 w 122"/>
                <a:gd name="T31" fmla="*/ 120 h 140"/>
                <a:gd name="T32" fmla="*/ 96 w 122"/>
                <a:gd name="T33" fmla="*/ 119 h 140"/>
                <a:gd name="T34" fmla="*/ 96 w 122"/>
                <a:gd name="T35" fmla="*/ 76 h 140"/>
                <a:gd name="T36" fmla="*/ 122 w 122"/>
                <a:gd name="T37" fmla="*/ 76 h 140"/>
                <a:gd name="T38" fmla="*/ 122 w 122"/>
                <a:gd name="T39" fmla="*/ 132 h 140"/>
                <a:gd name="T40" fmla="*/ 98 w 122"/>
                <a:gd name="T41" fmla="*/ 139 h 140"/>
                <a:gd name="T42" fmla="*/ 76 w 122"/>
                <a:gd name="T43" fmla="*/ 140 h 140"/>
                <a:gd name="T44" fmla="*/ 55 w 122"/>
                <a:gd name="T45" fmla="*/ 139 h 140"/>
                <a:gd name="T46" fmla="*/ 36 w 122"/>
                <a:gd name="T47" fmla="*/ 132 h 140"/>
                <a:gd name="T48" fmla="*/ 22 w 122"/>
                <a:gd name="T49" fmla="*/ 120 h 140"/>
                <a:gd name="T50" fmla="*/ 10 w 122"/>
                <a:gd name="T51" fmla="*/ 106 h 140"/>
                <a:gd name="T52" fmla="*/ 2 w 122"/>
                <a:gd name="T53" fmla="*/ 89 h 140"/>
                <a:gd name="T54" fmla="*/ 0 w 122"/>
                <a:gd name="T55" fmla="*/ 71 h 140"/>
                <a:gd name="T56" fmla="*/ 2 w 122"/>
                <a:gd name="T57" fmla="*/ 51 h 140"/>
                <a:gd name="T58" fmla="*/ 10 w 122"/>
                <a:gd name="T59" fmla="*/ 35 h 140"/>
                <a:gd name="T60" fmla="*/ 22 w 122"/>
                <a:gd name="T61" fmla="*/ 20 h 140"/>
                <a:gd name="T62" fmla="*/ 38 w 122"/>
                <a:gd name="T63" fmla="*/ 8 h 140"/>
                <a:gd name="T64" fmla="*/ 56 w 122"/>
                <a:gd name="T65" fmla="*/ 2 h 140"/>
                <a:gd name="T66" fmla="*/ 78 w 122"/>
                <a:gd name="T6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140">
                  <a:moveTo>
                    <a:pt x="78" y="0"/>
                  </a:moveTo>
                  <a:lnTo>
                    <a:pt x="99" y="2"/>
                  </a:lnTo>
                  <a:lnTo>
                    <a:pt x="119" y="10"/>
                  </a:lnTo>
                  <a:lnTo>
                    <a:pt x="109" y="27"/>
                  </a:lnTo>
                  <a:lnTo>
                    <a:pt x="96" y="22"/>
                  </a:lnTo>
                  <a:lnTo>
                    <a:pt x="81" y="20"/>
                  </a:lnTo>
                  <a:lnTo>
                    <a:pt x="60" y="23"/>
                  </a:lnTo>
                  <a:lnTo>
                    <a:pt x="43" y="33"/>
                  </a:lnTo>
                  <a:lnTo>
                    <a:pt x="33" y="50"/>
                  </a:lnTo>
                  <a:lnTo>
                    <a:pt x="30" y="69"/>
                  </a:lnTo>
                  <a:lnTo>
                    <a:pt x="33" y="91"/>
                  </a:lnTo>
                  <a:lnTo>
                    <a:pt x="43" y="107"/>
                  </a:lnTo>
                  <a:lnTo>
                    <a:pt x="58" y="117"/>
                  </a:lnTo>
                  <a:lnTo>
                    <a:pt x="78" y="120"/>
                  </a:lnTo>
                  <a:lnTo>
                    <a:pt x="83" y="120"/>
                  </a:lnTo>
                  <a:lnTo>
                    <a:pt x="89" y="120"/>
                  </a:lnTo>
                  <a:lnTo>
                    <a:pt x="96" y="119"/>
                  </a:lnTo>
                  <a:lnTo>
                    <a:pt x="96" y="76"/>
                  </a:lnTo>
                  <a:lnTo>
                    <a:pt x="122" y="76"/>
                  </a:lnTo>
                  <a:lnTo>
                    <a:pt x="122" y="132"/>
                  </a:lnTo>
                  <a:lnTo>
                    <a:pt x="98" y="139"/>
                  </a:lnTo>
                  <a:lnTo>
                    <a:pt x="76" y="140"/>
                  </a:lnTo>
                  <a:lnTo>
                    <a:pt x="55" y="139"/>
                  </a:lnTo>
                  <a:lnTo>
                    <a:pt x="36" y="132"/>
                  </a:lnTo>
                  <a:lnTo>
                    <a:pt x="22" y="120"/>
                  </a:lnTo>
                  <a:lnTo>
                    <a:pt x="10" y="106"/>
                  </a:lnTo>
                  <a:lnTo>
                    <a:pt x="2" y="89"/>
                  </a:lnTo>
                  <a:lnTo>
                    <a:pt x="0" y="71"/>
                  </a:lnTo>
                  <a:lnTo>
                    <a:pt x="2" y="51"/>
                  </a:lnTo>
                  <a:lnTo>
                    <a:pt x="10" y="35"/>
                  </a:lnTo>
                  <a:lnTo>
                    <a:pt x="22" y="20"/>
                  </a:lnTo>
                  <a:lnTo>
                    <a:pt x="38" y="8"/>
                  </a:lnTo>
                  <a:lnTo>
                    <a:pt x="56" y="2"/>
                  </a:lnTo>
                  <a:lnTo>
                    <a:pt x="7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7" name="Freeform 65"/>
            <p:cNvSpPr/>
            <p:nvPr/>
          </p:nvSpPr>
          <p:spPr bwMode="auto">
            <a:xfrm>
              <a:off x="6451601" y="3965576"/>
              <a:ext cx="180975" cy="217488"/>
            </a:xfrm>
            <a:custGeom>
              <a:avLst/>
              <a:gdLst>
                <a:gd name="T0" fmla="*/ 0 w 114"/>
                <a:gd name="T1" fmla="*/ 0 h 137"/>
                <a:gd name="T2" fmla="*/ 18 w 114"/>
                <a:gd name="T3" fmla="*/ 0 h 137"/>
                <a:gd name="T4" fmla="*/ 91 w 114"/>
                <a:gd name="T5" fmla="*/ 95 h 137"/>
                <a:gd name="T6" fmla="*/ 91 w 114"/>
                <a:gd name="T7" fmla="*/ 0 h 137"/>
                <a:gd name="T8" fmla="*/ 114 w 114"/>
                <a:gd name="T9" fmla="*/ 0 h 137"/>
                <a:gd name="T10" fmla="*/ 114 w 114"/>
                <a:gd name="T11" fmla="*/ 137 h 137"/>
                <a:gd name="T12" fmla="*/ 96 w 114"/>
                <a:gd name="T13" fmla="*/ 137 h 137"/>
                <a:gd name="T14" fmla="*/ 22 w 114"/>
                <a:gd name="T15" fmla="*/ 43 h 137"/>
                <a:gd name="T16" fmla="*/ 22 w 114"/>
                <a:gd name="T17" fmla="*/ 137 h 137"/>
                <a:gd name="T18" fmla="*/ 0 w 114"/>
                <a:gd name="T19" fmla="*/ 137 h 137"/>
                <a:gd name="T20" fmla="*/ 0 w 114"/>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37">
                  <a:moveTo>
                    <a:pt x="0" y="0"/>
                  </a:moveTo>
                  <a:lnTo>
                    <a:pt x="18" y="0"/>
                  </a:lnTo>
                  <a:lnTo>
                    <a:pt x="91" y="95"/>
                  </a:lnTo>
                  <a:lnTo>
                    <a:pt x="91" y="0"/>
                  </a:lnTo>
                  <a:lnTo>
                    <a:pt x="114" y="0"/>
                  </a:lnTo>
                  <a:lnTo>
                    <a:pt x="114" y="137"/>
                  </a:lnTo>
                  <a:lnTo>
                    <a:pt x="96" y="137"/>
                  </a:lnTo>
                  <a:lnTo>
                    <a:pt x="22" y="43"/>
                  </a:lnTo>
                  <a:lnTo>
                    <a:pt x="22"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8" name="Freeform 66"/>
            <p:cNvSpPr>
              <a:spLocks noEditPoints="1"/>
            </p:cNvSpPr>
            <p:nvPr/>
          </p:nvSpPr>
          <p:spPr bwMode="auto">
            <a:xfrm>
              <a:off x="6716713" y="3962401"/>
              <a:ext cx="217488" cy="222250"/>
            </a:xfrm>
            <a:custGeom>
              <a:avLst/>
              <a:gdLst>
                <a:gd name="T0" fmla="*/ 67 w 137"/>
                <a:gd name="T1" fmla="*/ 20 h 140"/>
                <a:gd name="T2" fmla="*/ 51 w 137"/>
                <a:gd name="T3" fmla="*/ 23 h 140"/>
                <a:gd name="T4" fmla="*/ 39 w 137"/>
                <a:gd name="T5" fmla="*/ 36 h 140"/>
                <a:gd name="T6" fmla="*/ 31 w 137"/>
                <a:gd name="T7" fmla="*/ 51 h 140"/>
                <a:gd name="T8" fmla="*/ 30 w 137"/>
                <a:gd name="T9" fmla="*/ 71 h 140"/>
                <a:gd name="T10" fmla="*/ 31 w 137"/>
                <a:gd name="T11" fmla="*/ 89 h 140"/>
                <a:gd name="T12" fmla="*/ 39 w 137"/>
                <a:gd name="T13" fmla="*/ 106 h 140"/>
                <a:gd name="T14" fmla="*/ 51 w 137"/>
                <a:gd name="T15" fmla="*/ 117 h 140"/>
                <a:gd name="T16" fmla="*/ 69 w 137"/>
                <a:gd name="T17" fmla="*/ 120 h 140"/>
                <a:gd name="T18" fmla="*/ 84 w 137"/>
                <a:gd name="T19" fmla="*/ 117 h 140"/>
                <a:gd name="T20" fmla="*/ 97 w 137"/>
                <a:gd name="T21" fmla="*/ 107 h 140"/>
                <a:gd name="T22" fmla="*/ 105 w 137"/>
                <a:gd name="T23" fmla="*/ 92 h 140"/>
                <a:gd name="T24" fmla="*/ 107 w 137"/>
                <a:gd name="T25" fmla="*/ 71 h 140"/>
                <a:gd name="T26" fmla="*/ 105 w 137"/>
                <a:gd name="T27" fmla="*/ 50 h 140"/>
                <a:gd name="T28" fmla="*/ 97 w 137"/>
                <a:gd name="T29" fmla="*/ 33 h 140"/>
                <a:gd name="T30" fmla="*/ 84 w 137"/>
                <a:gd name="T31" fmla="*/ 23 h 140"/>
                <a:gd name="T32" fmla="*/ 69 w 137"/>
                <a:gd name="T33" fmla="*/ 20 h 140"/>
                <a:gd name="T34" fmla="*/ 67 w 137"/>
                <a:gd name="T35" fmla="*/ 20 h 140"/>
                <a:gd name="T36" fmla="*/ 69 w 137"/>
                <a:gd name="T37" fmla="*/ 0 h 140"/>
                <a:gd name="T38" fmla="*/ 69 w 137"/>
                <a:gd name="T39" fmla="*/ 0 h 140"/>
                <a:gd name="T40" fmla="*/ 87 w 137"/>
                <a:gd name="T41" fmla="*/ 2 h 140"/>
                <a:gd name="T42" fmla="*/ 104 w 137"/>
                <a:gd name="T43" fmla="*/ 8 h 140"/>
                <a:gd name="T44" fmla="*/ 117 w 137"/>
                <a:gd name="T45" fmla="*/ 20 h 140"/>
                <a:gd name="T46" fmla="*/ 128 w 137"/>
                <a:gd name="T47" fmla="*/ 35 h 140"/>
                <a:gd name="T48" fmla="*/ 135 w 137"/>
                <a:gd name="T49" fmla="*/ 50 h 140"/>
                <a:gd name="T50" fmla="*/ 137 w 137"/>
                <a:gd name="T51" fmla="*/ 69 h 140"/>
                <a:gd name="T52" fmla="*/ 135 w 137"/>
                <a:gd name="T53" fmla="*/ 89 h 140"/>
                <a:gd name="T54" fmla="*/ 128 w 137"/>
                <a:gd name="T55" fmla="*/ 106 h 140"/>
                <a:gd name="T56" fmla="*/ 119 w 137"/>
                <a:gd name="T57" fmla="*/ 120 h 140"/>
                <a:gd name="T58" fmla="*/ 104 w 137"/>
                <a:gd name="T59" fmla="*/ 132 h 140"/>
                <a:gd name="T60" fmla="*/ 87 w 137"/>
                <a:gd name="T61" fmla="*/ 139 h 140"/>
                <a:gd name="T62" fmla="*/ 69 w 137"/>
                <a:gd name="T63" fmla="*/ 140 h 140"/>
                <a:gd name="T64" fmla="*/ 49 w 137"/>
                <a:gd name="T65" fmla="*/ 139 h 140"/>
                <a:gd name="T66" fmla="*/ 33 w 137"/>
                <a:gd name="T67" fmla="*/ 132 h 140"/>
                <a:gd name="T68" fmla="*/ 20 w 137"/>
                <a:gd name="T69" fmla="*/ 120 h 140"/>
                <a:gd name="T70" fmla="*/ 8 w 137"/>
                <a:gd name="T71" fmla="*/ 106 h 140"/>
                <a:gd name="T72" fmla="*/ 1 w 137"/>
                <a:gd name="T73" fmla="*/ 89 h 140"/>
                <a:gd name="T74" fmla="*/ 0 w 137"/>
                <a:gd name="T75" fmla="*/ 69 h 140"/>
                <a:gd name="T76" fmla="*/ 3 w 137"/>
                <a:gd name="T77" fmla="*/ 50 h 140"/>
                <a:gd name="T78" fmla="*/ 10 w 137"/>
                <a:gd name="T79" fmla="*/ 33 h 140"/>
                <a:gd name="T80" fmla="*/ 20 w 137"/>
                <a:gd name="T81" fmla="*/ 20 h 140"/>
                <a:gd name="T82" fmla="*/ 34 w 137"/>
                <a:gd name="T83" fmla="*/ 8 h 140"/>
                <a:gd name="T84" fmla="*/ 49 w 137"/>
                <a:gd name="T85" fmla="*/ 2 h 140"/>
                <a:gd name="T86" fmla="*/ 69 w 137"/>
                <a:gd name="T8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 h="140">
                  <a:moveTo>
                    <a:pt x="67" y="20"/>
                  </a:moveTo>
                  <a:lnTo>
                    <a:pt x="51" y="23"/>
                  </a:lnTo>
                  <a:lnTo>
                    <a:pt x="39" y="36"/>
                  </a:lnTo>
                  <a:lnTo>
                    <a:pt x="31" y="51"/>
                  </a:lnTo>
                  <a:lnTo>
                    <a:pt x="30" y="71"/>
                  </a:lnTo>
                  <a:lnTo>
                    <a:pt x="31" y="89"/>
                  </a:lnTo>
                  <a:lnTo>
                    <a:pt x="39" y="106"/>
                  </a:lnTo>
                  <a:lnTo>
                    <a:pt x="51" y="117"/>
                  </a:lnTo>
                  <a:lnTo>
                    <a:pt x="69" y="120"/>
                  </a:lnTo>
                  <a:lnTo>
                    <a:pt x="84" y="117"/>
                  </a:lnTo>
                  <a:lnTo>
                    <a:pt x="97" y="107"/>
                  </a:lnTo>
                  <a:lnTo>
                    <a:pt x="105" y="92"/>
                  </a:lnTo>
                  <a:lnTo>
                    <a:pt x="107" y="71"/>
                  </a:lnTo>
                  <a:lnTo>
                    <a:pt x="105" y="50"/>
                  </a:lnTo>
                  <a:lnTo>
                    <a:pt x="97" y="33"/>
                  </a:lnTo>
                  <a:lnTo>
                    <a:pt x="84" y="23"/>
                  </a:lnTo>
                  <a:lnTo>
                    <a:pt x="69" y="20"/>
                  </a:lnTo>
                  <a:lnTo>
                    <a:pt x="67" y="20"/>
                  </a:lnTo>
                  <a:close/>
                  <a:moveTo>
                    <a:pt x="69" y="0"/>
                  </a:moveTo>
                  <a:lnTo>
                    <a:pt x="69" y="0"/>
                  </a:lnTo>
                  <a:lnTo>
                    <a:pt x="87" y="2"/>
                  </a:lnTo>
                  <a:lnTo>
                    <a:pt x="104" y="8"/>
                  </a:lnTo>
                  <a:lnTo>
                    <a:pt x="117" y="20"/>
                  </a:lnTo>
                  <a:lnTo>
                    <a:pt x="128" y="35"/>
                  </a:lnTo>
                  <a:lnTo>
                    <a:pt x="135" y="50"/>
                  </a:lnTo>
                  <a:lnTo>
                    <a:pt x="137" y="69"/>
                  </a:lnTo>
                  <a:lnTo>
                    <a:pt x="135" y="89"/>
                  </a:lnTo>
                  <a:lnTo>
                    <a:pt x="128" y="106"/>
                  </a:lnTo>
                  <a:lnTo>
                    <a:pt x="119" y="120"/>
                  </a:lnTo>
                  <a:lnTo>
                    <a:pt x="104" y="132"/>
                  </a:lnTo>
                  <a:lnTo>
                    <a:pt x="87" y="139"/>
                  </a:lnTo>
                  <a:lnTo>
                    <a:pt x="69" y="140"/>
                  </a:lnTo>
                  <a:lnTo>
                    <a:pt x="49" y="139"/>
                  </a:lnTo>
                  <a:lnTo>
                    <a:pt x="33" y="132"/>
                  </a:lnTo>
                  <a:lnTo>
                    <a:pt x="20" y="120"/>
                  </a:lnTo>
                  <a:lnTo>
                    <a:pt x="8" y="106"/>
                  </a:lnTo>
                  <a:lnTo>
                    <a:pt x="1" y="89"/>
                  </a:lnTo>
                  <a:lnTo>
                    <a:pt x="0" y="69"/>
                  </a:lnTo>
                  <a:lnTo>
                    <a:pt x="3" y="50"/>
                  </a:lnTo>
                  <a:lnTo>
                    <a:pt x="10" y="33"/>
                  </a:lnTo>
                  <a:lnTo>
                    <a:pt x="20" y="20"/>
                  </a:lnTo>
                  <a:lnTo>
                    <a:pt x="34" y="8"/>
                  </a:lnTo>
                  <a:lnTo>
                    <a:pt x="49" y="2"/>
                  </a:lnTo>
                  <a:lnTo>
                    <a:pt x="69"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9" name="Freeform 67"/>
            <p:cNvSpPr>
              <a:spLocks noEditPoints="1"/>
            </p:cNvSpPr>
            <p:nvPr/>
          </p:nvSpPr>
          <p:spPr bwMode="auto">
            <a:xfrm>
              <a:off x="7019926" y="3965576"/>
              <a:ext cx="160338" cy="219075"/>
            </a:xfrm>
            <a:custGeom>
              <a:avLst/>
              <a:gdLst>
                <a:gd name="T0" fmla="*/ 27 w 101"/>
                <a:gd name="T1" fmla="*/ 18 h 138"/>
                <a:gd name="T2" fmla="*/ 27 w 101"/>
                <a:gd name="T3" fmla="*/ 64 h 138"/>
                <a:gd name="T4" fmla="*/ 35 w 101"/>
                <a:gd name="T5" fmla="*/ 64 h 138"/>
                <a:gd name="T6" fmla="*/ 41 w 101"/>
                <a:gd name="T7" fmla="*/ 64 h 138"/>
                <a:gd name="T8" fmla="*/ 45 w 101"/>
                <a:gd name="T9" fmla="*/ 64 h 138"/>
                <a:gd name="T10" fmla="*/ 51 w 101"/>
                <a:gd name="T11" fmla="*/ 61 h 138"/>
                <a:gd name="T12" fmla="*/ 56 w 101"/>
                <a:gd name="T13" fmla="*/ 58 h 138"/>
                <a:gd name="T14" fmla="*/ 59 w 101"/>
                <a:gd name="T15" fmla="*/ 53 h 138"/>
                <a:gd name="T16" fmla="*/ 63 w 101"/>
                <a:gd name="T17" fmla="*/ 46 h 138"/>
                <a:gd name="T18" fmla="*/ 63 w 101"/>
                <a:gd name="T19" fmla="*/ 39 h 138"/>
                <a:gd name="T20" fmla="*/ 63 w 101"/>
                <a:gd name="T21" fmla="*/ 31 h 138"/>
                <a:gd name="T22" fmla="*/ 59 w 101"/>
                <a:gd name="T23" fmla="*/ 26 h 138"/>
                <a:gd name="T24" fmla="*/ 56 w 101"/>
                <a:gd name="T25" fmla="*/ 21 h 138"/>
                <a:gd name="T26" fmla="*/ 51 w 101"/>
                <a:gd name="T27" fmla="*/ 20 h 138"/>
                <a:gd name="T28" fmla="*/ 45 w 101"/>
                <a:gd name="T29" fmla="*/ 18 h 138"/>
                <a:gd name="T30" fmla="*/ 41 w 101"/>
                <a:gd name="T31" fmla="*/ 18 h 138"/>
                <a:gd name="T32" fmla="*/ 38 w 101"/>
                <a:gd name="T33" fmla="*/ 18 h 138"/>
                <a:gd name="T34" fmla="*/ 27 w 101"/>
                <a:gd name="T35" fmla="*/ 18 h 138"/>
                <a:gd name="T36" fmla="*/ 0 w 101"/>
                <a:gd name="T37" fmla="*/ 0 h 138"/>
                <a:gd name="T38" fmla="*/ 40 w 101"/>
                <a:gd name="T39" fmla="*/ 0 h 138"/>
                <a:gd name="T40" fmla="*/ 43 w 101"/>
                <a:gd name="T41" fmla="*/ 0 h 138"/>
                <a:gd name="T42" fmla="*/ 45 w 101"/>
                <a:gd name="T43" fmla="*/ 0 h 138"/>
                <a:gd name="T44" fmla="*/ 51 w 101"/>
                <a:gd name="T45" fmla="*/ 0 h 138"/>
                <a:gd name="T46" fmla="*/ 55 w 101"/>
                <a:gd name="T47" fmla="*/ 0 h 138"/>
                <a:gd name="T48" fmla="*/ 58 w 101"/>
                <a:gd name="T49" fmla="*/ 1 h 138"/>
                <a:gd name="T50" fmla="*/ 66 w 101"/>
                <a:gd name="T51" fmla="*/ 3 h 138"/>
                <a:gd name="T52" fmla="*/ 71 w 101"/>
                <a:gd name="T53" fmla="*/ 5 h 138"/>
                <a:gd name="T54" fmla="*/ 76 w 101"/>
                <a:gd name="T55" fmla="*/ 8 h 138"/>
                <a:gd name="T56" fmla="*/ 88 w 101"/>
                <a:gd name="T57" fmla="*/ 20 h 138"/>
                <a:gd name="T58" fmla="*/ 91 w 101"/>
                <a:gd name="T59" fmla="*/ 38 h 138"/>
                <a:gd name="T60" fmla="*/ 88 w 101"/>
                <a:gd name="T61" fmla="*/ 53 h 138"/>
                <a:gd name="T62" fmla="*/ 79 w 101"/>
                <a:gd name="T63" fmla="*/ 66 h 138"/>
                <a:gd name="T64" fmla="*/ 66 w 101"/>
                <a:gd name="T65" fmla="*/ 76 h 138"/>
                <a:gd name="T66" fmla="*/ 101 w 101"/>
                <a:gd name="T67" fmla="*/ 133 h 138"/>
                <a:gd name="T68" fmla="*/ 73 w 101"/>
                <a:gd name="T69" fmla="*/ 138 h 138"/>
                <a:gd name="T70" fmla="*/ 45 w 101"/>
                <a:gd name="T71" fmla="*/ 86 h 138"/>
                <a:gd name="T72" fmla="*/ 43 w 101"/>
                <a:gd name="T73" fmla="*/ 82 h 138"/>
                <a:gd name="T74" fmla="*/ 27 w 101"/>
                <a:gd name="T75" fmla="*/ 82 h 138"/>
                <a:gd name="T76" fmla="*/ 27 w 101"/>
                <a:gd name="T77" fmla="*/ 137 h 138"/>
                <a:gd name="T78" fmla="*/ 0 w 101"/>
                <a:gd name="T79" fmla="*/ 137 h 138"/>
                <a:gd name="T80" fmla="*/ 0 w 101"/>
                <a:gd name="T8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38">
                  <a:moveTo>
                    <a:pt x="27" y="18"/>
                  </a:moveTo>
                  <a:lnTo>
                    <a:pt x="27" y="64"/>
                  </a:lnTo>
                  <a:lnTo>
                    <a:pt x="35" y="64"/>
                  </a:lnTo>
                  <a:lnTo>
                    <a:pt x="41" y="64"/>
                  </a:lnTo>
                  <a:lnTo>
                    <a:pt x="45" y="64"/>
                  </a:lnTo>
                  <a:lnTo>
                    <a:pt x="51" y="61"/>
                  </a:lnTo>
                  <a:lnTo>
                    <a:pt x="56" y="58"/>
                  </a:lnTo>
                  <a:lnTo>
                    <a:pt x="59" y="53"/>
                  </a:lnTo>
                  <a:lnTo>
                    <a:pt x="63" y="46"/>
                  </a:lnTo>
                  <a:lnTo>
                    <a:pt x="63" y="39"/>
                  </a:lnTo>
                  <a:lnTo>
                    <a:pt x="63" y="31"/>
                  </a:lnTo>
                  <a:lnTo>
                    <a:pt x="59" y="26"/>
                  </a:lnTo>
                  <a:lnTo>
                    <a:pt x="56" y="21"/>
                  </a:lnTo>
                  <a:lnTo>
                    <a:pt x="51" y="20"/>
                  </a:lnTo>
                  <a:lnTo>
                    <a:pt x="45" y="18"/>
                  </a:lnTo>
                  <a:lnTo>
                    <a:pt x="41" y="18"/>
                  </a:lnTo>
                  <a:lnTo>
                    <a:pt x="38" y="18"/>
                  </a:lnTo>
                  <a:lnTo>
                    <a:pt x="27" y="18"/>
                  </a:lnTo>
                  <a:close/>
                  <a:moveTo>
                    <a:pt x="0" y="0"/>
                  </a:moveTo>
                  <a:lnTo>
                    <a:pt x="40" y="0"/>
                  </a:lnTo>
                  <a:lnTo>
                    <a:pt x="43" y="0"/>
                  </a:lnTo>
                  <a:lnTo>
                    <a:pt x="45" y="0"/>
                  </a:lnTo>
                  <a:lnTo>
                    <a:pt x="51" y="0"/>
                  </a:lnTo>
                  <a:lnTo>
                    <a:pt x="55" y="0"/>
                  </a:lnTo>
                  <a:lnTo>
                    <a:pt x="58" y="1"/>
                  </a:lnTo>
                  <a:lnTo>
                    <a:pt x="66" y="3"/>
                  </a:lnTo>
                  <a:lnTo>
                    <a:pt x="71" y="5"/>
                  </a:lnTo>
                  <a:lnTo>
                    <a:pt x="76" y="8"/>
                  </a:lnTo>
                  <a:lnTo>
                    <a:pt x="88" y="20"/>
                  </a:lnTo>
                  <a:lnTo>
                    <a:pt x="91" y="38"/>
                  </a:lnTo>
                  <a:lnTo>
                    <a:pt x="88" y="53"/>
                  </a:lnTo>
                  <a:lnTo>
                    <a:pt x="79" y="66"/>
                  </a:lnTo>
                  <a:lnTo>
                    <a:pt x="66" y="76"/>
                  </a:lnTo>
                  <a:lnTo>
                    <a:pt x="101" y="133"/>
                  </a:lnTo>
                  <a:lnTo>
                    <a:pt x="73" y="138"/>
                  </a:lnTo>
                  <a:lnTo>
                    <a:pt x="45" y="86"/>
                  </a:lnTo>
                  <a:lnTo>
                    <a:pt x="43" y="82"/>
                  </a:lnTo>
                  <a:lnTo>
                    <a:pt x="27" y="82"/>
                  </a:lnTo>
                  <a:lnTo>
                    <a:pt x="27"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0" name="Freeform 68"/>
            <p:cNvSpPr/>
            <p:nvPr/>
          </p:nvSpPr>
          <p:spPr bwMode="auto">
            <a:xfrm>
              <a:off x="7253288" y="3965576"/>
              <a:ext cx="234950" cy="217488"/>
            </a:xfrm>
            <a:custGeom>
              <a:avLst/>
              <a:gdLst>
                <a:gd name="T0" fmla="*/ 0 w 148"/>
                <a:gd name="T1" fmla="*/ 0 h 137"/>
                <a:gd name="T2" fmla="*/ 31 w 148"/>
                <a:gd name="T3" fmla="*/ 0 h 137"/>
                <a:gd name="T4" fmla="*/ 74 w 148"/>
                <a:gd name="T5" fmla="*/ 100 h 137"/>
                <a:gd name="T6" fmla="*/ 119 w 148"/>
                <a:gd name="T7" fmla="*/ 0 h 137"/>
                <a:gd name="T8" fmla="*/ 148 w 148"/>
                <a:gd name="T9" fmla="*/ 0 h 137"/>
                <a:gd name="T10" fmla="*/ 148 w 148"/>
                <a:gd name="T11" fmla="*/ 137 h 137"/>
                <a:gd name="T12" fmla="*/ 122 w 148"/>
                <a:gd name="T13" fmla="*/ 137 h 137"/>
                <a:gd name="T14" fmla="*/ 122 w 148"/>
                <a:gd name="T15" fmla="*/ 61 h 137"/>
                <a:gd name="T16" fmla="*/ 122 w 148"/>
                <a:gd name="T17" fmla="*/ 49 h 137"/>
                <a:gd name="T18" fmla="*/ 122 w 148"/>
                <a:gd name="T19" fmla="*/ 30 h 137"/>
                <a:gd name="T20" fmla="*/ 112 w 148"/>
                <a:gd name="T21" fmla="*/ 59 h 137"/>
                <a:gd name="T22" fmla="*/ 77 w 148"/>
                <a:gd name="T23" fmla="*/ 137 h 137"/>
                <a:gd name="T24" fmla="*/ 64 w 148"/>
                <a:gd name="T25" fmla="*/ 137 h 137"/>
                <a:gd name="T26" fmla="*/ 31 w 148"/>
                <a:gd name="T27" fmla="*/ 59 h 137"/>
                <a:gd name="T28" fmla="*/ 28 w 148"/>
                <a:gd name="T29" fmla="*/ 48 h 137"/>
                <a:gd name="T30" fmla="*/ 21 w 148"/>
                <a:gd name="T31" fmla="*/ 30 h 137"/>
                <a:gd name="T32" fmla="*/ 21 w 148"/>
                <a:gd name="T33" fmla="*/ 46 h 137"/>
                <a:gd name="T34" fmla="*/ 23 w 148"/>
                <a:gd name="T35" fmla="*/ 61 h 137"/>
                <a:gd name="T36" fmla="*/ 23 w 148"/>
                <a:gd name="T37" fmla="*/ 137 h 137"/>
                <a:gd name="T38" fmla="*/ 0 w 148"/>
                <a:gd name="T39" fmla="*/ 137 h 137"/>
                <a:gd name="T40" fmla="*/ 0 w 148"/>
                <a:gd name="T4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8" h="137">
                  <a:moveTo>
                    <a:pt x="0" y="0"/>
                  </a:moveTo>
                  <a:lnTo>
                    <a:pt x="31" y="0"/>
                  </a:lnTo>
                  <a:lnTo>
                    <a:pt x="74" y="100"/>
                  </a:lnTo>
                  <a:lnTo>
                    <a:pt x="119" y="0"/>
                  </a:lnTo>
                  <a:lnTo>
                    <a:pt x="148" y="0"/>
                  </a:lnTo>
                  <a:lnTo>
                    <a:pt x="148" y="137"/>
                  </a:lnTo>
                  <a:lnTo>
                    <a:pt x="122" y="137"/>
                  </a:lnTo>
                  <a:lnTo>
                    <a:pt x="122" y="61"/>
                  </a:lnTo>
                  <a:lnTo>
                    <a:pt x="122" y="49"/>
                  </a:lnTo>
                  <a:lnTo>
                    <a:pt x="122" y="30"/>
                  </a:lnTo>
                  <a:lnTo>
                    <a:pt x="112" y="59"/>
                  </a:lnTo>
                  <a:lnTo>
                    <a:pt x="77" y="137"/>
                  </a:lnTo>
                  <a:lnTo>
                    <a:pt x="64" y="137"/>
                  </a:lnTo>
                  <a:lnTo>
                    <a:pt x="31" y="59"/>
                  </a:lnTo>
                  <a:lnTo>
                    <a:pt x="28" y="48"/>
                  </a:lnTo>
                  <a:lnTo>
                    <a:pt x="21" y="30"/>
                  </a:lnTo>
                  <a:lnTo>
                    <a:pt x="21" y="46"/>
                  </a:lnTo>
                  <a:lnTo>
                    <a:pt x="23" y="61"/>
                  </a:lnTo>
                  <a:lnTo>
                    <a:pt x="2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1" name="Freeform 69"/>
            <p:cNvSpPr>
              <a:spLocks noEditPoints="1"/>
            </p:cNvSpPr>
            <p:nvPr/>
          </p:nvSpPr>
          <p:spPr bwMode="auto">
            <a:xfrm>
              <a:off x="7559676" y="3965576"/>
              <a:ext cx="203200" cy="217488"/>
            </a:xfrm>
            <a:custGeom>
              <a:avLst/>
              <a:gdLst>
                <a:gd name="T0" fmla="*/ 63 w 128"/>
                <a:gd name="T1" fmla="*/ 31 h 137"/>
                <a:gd name="T2" fmla="*/ 63 w 128"/>
                <a:gd name="T3" fmla="*/ 33 h 137"/>
                <a:gd name="T4" fmla="*/ 43 w 128"/>
                <a:gd name="T5" fmla="*/ 82 h 137"/>
                <a:gd name="T6" fmla="*/ 81 w 128"/>
                <a:gd name="T7" fmla="*/ 82 h 137"/>
                <a:gd name="T8" fmla="*/ 63 w 128"/>
                <a:gd name="T9" fmla="*/ 31 h 137"/>
                <a:gd name="T10" fmla="*/ 56 w 128"/>
                <a:gd name="T11" fmla="*/ 0 h 137"/>
                <a:gd name="T12" fmla="*/ 77 w 128"/>
                <a:gd name="T13" fmla="*/ 0 h 137"/>
                <a:gd name="T14" fmla="*/ 128 w 128"/>
                <a:gd name="T15" fmla="*/ 137 h 137"/>
                <a:gd name="T16" fmla="*/ 99 w 128"/>
                <a:gd name="T17" fmla="*/ 137 h 137"/>
                <a:gd name="T18" fmla="*/ 86 w 128"/>
                <a:gd name="T19" fmla="*/ 99 h 137"/>
                <a:gd name="T20" fmla="*/ 38 w 128"/>
                <a:gd name="T21" fmla="*/ 99 h 137"/>
                <a:gd name="T22" fmla="*/ 23 w 128"/>
                <a:gd name="T23" fmla="*/ 137 h 137"/>
                <a:gd name="T24" fmla="*/ 0 w 128"/>
                <a:gd name="T25" fmla="*/ 137 h 137"/>
                <a:gd name="T26" fmla="*/ 56 w 128"/>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37">
                  <a:moveTo>
                    <a:pt x="63" y="31"/>
                  </a:moveTo>
                  <a:lnTo>
                    <a:pt x="63" y="33"/>
                  </a:lnTo>
                  <a:lnTo>
                    <a:pt x="43" y="82"/>
                  </a:lnTo>
                  <a:lnTo>
                    <a:pt x="81" y="82"/>
                  </a:lnTo>
                  <a:lnTo>
                    <a:pt x="63" y="31"/>
                  </a:lnTo>
                  <a:close/>
                  <a:moveTo>
                    <a:pt x="56" y="0"/>
                  </a:moveTo>
                  <a:lnTo>
                    <a:pt x="77" y="0"/>
                  </a:lnTo>
                  <a:lnTo>
                    <a:pt x="128" y="137"/>
                  </a:lnTo>
                  <a:lnTo>
                    <a:pt x="99" y="137"/>
                  </a:lnTo>
                  <a:lnTo>
                    <a:pt x="86" y="99"/>
                  </a:lnTo>
                  <a:lnTo>
                    <a:pt x="38" y="99"/>
                  </a:lnTo>
                  <a:lnTo>
                    <a:pt x="23" y="137"/>
                  </a:lnTo>
                  <a:lnTo>
                    <a:pt x="0" y="137"/>
                  </a:lnTo>
                  <a:lnTo>
                    <a:pt x="56"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2" name="Freeform 70"/>
            <p:cNvSpPr/>
            <p:nvPr/>
          </p:nvSpPr>
          <p:spPr bwMode="auto">
            <a:xfrm>
              <a:off x="7834313" y="3965576"/>
              <a:ext cx="130175" cy="217488"/>
            </a:xfrm>
            <a:custGeom>
              <a:avLst/>
              <a:gdLst>
                <a:gd name="T0" fmla="*/ 0 w 82"/>
                <a:gd name="T1" fmla="*/ 0 h 137"/>
                <a:gd name="T2" fmla="*/ 28 w 82"/>
                <a:gd name="T3" fmla="*/ 0 h 137"/>
                <a:gd name="T4" fmla="*/ 28 w 82"/>
                <a:gd name="T5" fmla="*/ 118 h 137"/>
                <a:gd name="T6" fmla="*/ 82 w 82"/>
                <a:gd name="T7" fmla="*/ 118 h 137"/>
                <a:gd name="T8" fmla="*/ 82 w 82"/>
                <a:gd name="T9" fmla="*/ 137 h 137"/>
                <a:gd name="T10" fmla="*/ 0 w 82"/>
                <a:gd name="T11" fmla="*/ 137 h 137"/>
                <a:gd name="T12" fmla="*/ 0 w 82"/>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82" h="137">
                  <a:moveTo>
                    <a:pt x="0" y="0"/>
                  </a:moveTo>
                  <a:lnTo>
                    <a:pt x="28" y="0"/>
                  </a:lnTo>
                  <a:lnTo>
                    <a:pt x="28" y="118"/>
                  </a:lnTo>
                  <a:lnTo>
                    <a:pt x="82" y="118"/>
                  </a:lnTo>
                  <a:lnTo>
                    <a:pt x="82"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3" name="Freeform 71"/>
            <p:cNvSpPr/>
            <p:nvPr/>
          </p:nvSpPr>
          <p:spPr bwMode="auto">
            <a:xfrm>
              <a:off x="8285163" y="3965576"/>
              <a:ext cx="177800" cy="219075"/>
            </a:xfrm>
            <a:custGeom>
              <a:avLst/>
              <a:gdLst>
                <a:gd name="T0" fmla="*/ 0 w 112"/>
                <a:gd name="T1" fmla="*/ 0 h 138"/>
                <a:gd name="T2" fmla="*/ 28 w 112"/>
                <a:gd name="T3" fmla="*/ 0 h 138"/>
                <a:gd name="T4" fmla="*/ 28 w 112"/>
                <a:gd name="T5" fmla="*/ 72 h 138"/>
                <a:gd name="T6" fmla="*/ 28 w 112"/>
                <a:gd name="T7" fmla="*/ 81 h 138"/>
                <a:gd name="T8" fmla="*/ 28 w 112"/>
                <a:gd name="T9" fmla="*/ 87 h 138"/>
                <a:gd name="T10" fmla="*/ 29 w 112"/>
                <a:gd name="T11" fmla="*/ 92 h 138"/>
                <a:gd name="T12" fmla="*/ 29 w 112"/>
                <a:gd name="T13" fmla="*/ 97 h 138"/>
                <a:gd name="T14" fmla="*/ 31 w 112"/>
                <a:gd name="T15" fmla="*/ 104 h 138"/>
                <a:gd name="T16" fmla="*/ 34 w 112"/>
                <a:gd name="T17" fmla="*/ 107 h 138"/>
                <a:gd name="T18" fmla="*/ 38 w 112"/>
                <a:gd name="T19" fmla="*/ 114 h 138"/>
                <a:gd name="T20" fmla="*/ 43 w 112"/>
                <a:gd name="T21" fmla="*/ 117 h 138"/>
                <a:gd name="T22" fmla="*/ 49 w 112"/>
                <a:gd name="T23" fmla="*/ 118 h 138"/>
                <a:gd name="T24" fmla="*/ 57 w 112"/>
                <a:gd name="T25" fmla="*/ 118 h 138"/>
                <a:gd name="T26" fmla="*/ 69 w 112"/>
                <a:gd name="T27" fmla="*/ 117 h 138"/>
                <a:gd name="T28" fmla="*/ 77 w 112"/>
                <a:gd name="T29" fmla="*/ 112 h 138"/>
                <a:gd name="T30" fmla="*/ 84 w 112"/>
                <a:gd name="T31" fmla="*/ 102 h 138"/>
                <a:gd name="T32" fmla="*/ 85 w 112"/>
                <a:gd name="T33" fmla="*/ 90 h 138"/>
                <a:gd name="T34" fmla="*/ 87 w 112"/>
                <a:gd name="T35" fmla="*/ 72 h 138"/>
                <a:gd name="T36" fmla="*/ 87 w 112"/>
                <a:gd name="T37" fmla="*/ 0 h 138"/>
                <a:gd name="T38" fmla="*/ 112 w 112"/>
                <a:gd name="T39" fmla="*/ 0 h 138"/>
                <a:gd name="T40" fmla="*/ 112 w 112"/>
                <a:gd name="T41" fmla="*/ 76 h 138"/>
                <a:gd name="T42" fmla="*/ 112 w 112"/>
                <a:gd name="T43" fmla="*/ 86 h 138"/>
                <a:gd name="T44" fmla="*/ 110 w 112"/>
                <a:gd name="T45" fmla="*/ 94 h 138"/>
                <a:gd name="T46" fmla="*/ 110 w 112"/>
                <a:gd name="T47" fmla="*/ 100 h 138"/>
                <a:gd name="T48" fmla="*/ 107 w 112"/>
                <a:gd name="T49" fmla="*/ 109 h 138"/>
                <a:gd name="T50" fmla="*/ 104 w 112"/>
                <a:gd name="T51" fmla="*/ 115 h 138"/>
                <a:gd name="T52" fmla="*/ 92 w 112"/>
                <a:gd name="T53" fmla="*/ 128 h 138"/>
                <a:gd name="T54" fmla="*/ 75 w 112"/>
                <a:gd name="T55" fmla="*/ 137 h 138"/>
                <a:gd name="T56" fmla="*/ 56 w 112"/>
                <a:gd name="T57" fmla="*/ 138 h 138"/>
                <a:gd name="T58" fmla="*/ 34 w 112"/>
                <a:gd name="T59" fmla="*/ 137 h 138"/>
                <a:gd name="T60" fmla="*/ 19 w 112"/>
                <a:gd name="T61" fmla="*/ 128 h 138"/>
                <a:gd name="T62" fmla="*/ 8 w 112"/>
                <a:gd name="T63" fmla="*/ 115 h 138"/>
                <a:gd name="T64" fmla="*/ 5 w 112"/>
                <a:gd name="T65" fmla="*/ 110 h 138"/>
                <a:gd name="T66" fmla="*/ 3 w 112"/>
                <a:gd name="T67" fmla="*/ 104 h 138"/>
                <a:gd name="T68" fmla="*/ 1 w 112"/>
                <a:gd name="T69" fmla="*/ 95 h 138"/>
                <a:gd name="T70" fmla="*/ 1 w 112"/>
                <a:gd name="T71" fmla="*/ 90 h 138"/>
                <a:gd name="T72" fmla="*/ 1 w 112"/>
                <a:gd name="T73" fmla="*/ 84 h 138"/>
                <a:gd name="T74" fmla="*/ 0 w 112"/>
                <a:gd name="T75" fmla="*/ 76 h 138"/>
                <a:gd name="T76" fmla="*/ 0 w 11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38">
                  <a:moveTo>
                    <a:pt x="0" y="0"/>
                  </a:moveTo>
                  <a:lnTo>
                    <a:pt x="28" y="0"/>
                  </a:lnTo>
                  <a:lnTo>
                    <a:pt x="28" y="72"/>
                  </a:lnTo>
                  <a:lnTo>
                    <a:pt x="28" y="81"/>
                  </a:lnTo>
                  <a:lnTo>
                    <a:pt x="28" y="87"/>
                  </a:lnTo>
                  <a:lnTo>
                    <a:pt x="29" y="92"/>
                  </a:lnTo>
                  <a:lnTo>
                    <a:pt x="29" y="97"/>
                  </a:lnTo>
                  <a:lnTo>
                    <a:pt x="31" y="104"/>
                  </a:lnTo>
                  <a:lnTo>
                    <a:pt x="34" y="107"/>
                  </a:lnTo>
                  <a:lnTo>
                    <a:pt x="38" y="114"/>
                  </a:lnTo>
                  <a:lnTo>
                    <a:pt x="43" y="117"/>
                  </a:lnTo>
                  <a:lnTo>
                    <a:pt x="49" y="118"/>
                  </a:lnTo>
                  <a:lnTo>
                    <a:pt x="57" y="118"/>
                  </a:lnTo>
                  <a:lnTo>
                    <a:pt x="69" y="117"/>
                  </a:lnTo>
                  <a:lnTo>
                    <a:pt x="77" y="112"/>
                  </a:lnTo>
                  <a:lnTo>
                    <a:pt x="84" y="102"/>
                  </a:lnTo>
                  <a:lnTo>
                    <a:pt x="85" y="90"/>
                  </a:lnTo>
                  <a:lnTo>
                    <a:pt x="87" y="72"/>
                  </a:lnTo>
                  <a:lnTo>
                    <a:pt x="87" y="0"/>
                  </a:lnTo>
                  <a:lnTo>
                    <a:pt x="112" y="0"/>
                  </a:lnTo>
                  <a:lnTo>
                    <a:pt x="112" y="76"/>
                  </a:lnTo>
                  <a:lnTo>
                    <a:pt x="112" y="86"/>
                  </a:lnTo>
                  <a:lnTo>
                    <a:pt x="110" y="94"/>
                  </a:lnTo>
                  <a:lnTo>
                    <a:pt x="110" y="100"/>
                  </a:lnTo>
                  <a:lnTo>
                    <a:pt x="107" y="109"/>
                  </a:lnTo>
                  <a:lnTo>
                    <a:pt x="104" y="115"/>
                  </a:lnTo>
                  <a:lnTo>
                    <a:pt x="92" y="128"/>
                  </a:lnTo>
                  <a:lnTo>
                    <a:pt x="75" y="137"/>
                  </a:lnTo>
                  <a:lnTo>
                    <a:pt x="56" y="138"/>
                  </a:lnTo>
                  <a:lnTo>
                    <a:pt x="34" y="137"/>
                  </a:lnTo>
                  <a:lnTo>
                    <a:pt x="19" y="128"/>
                  </a:lnTo>
                  <a:lnTo>
                    <a:pt x="8" y="115"/>
                  </a:lnTo>
                  <a:lnTo>
                    <a:pt x="5" y="110"/>
                  </a:lnTo>
                  <a:lnTo>
                    <a:pt x="3" y="104"/>
                  </a:lnTo>
                  <a:lnTo>
                    <a:pt x="1" y="95"/>
                  </a:lnTo>
                  <a:lnTo>
                    <a:pt x="1" y="90"/>
                  </a:lnTo>
                  <a:lnTo>
                    <a:pt x="1" y="84"/>
                  </a:lnTo>
                  <a:lnTo>
                    <a:pt x="0" y="76"/>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4" name="Freeform 72"/>
            <p:cNvSpPr/>
            <p:nvPr/>
          </p:nvSpPr>
          <p:spPr bwMode="auto">
            <a:xfrm>
              <a:off x="8553451" y="3965576"/>
              <a:ext cx="184150" cy="217488"/>
            </a:xfrm>
            <a:custGeom>
              <a:avLst/>
              <a:gdLst>
                <a:gd name="T0" fmla="*/ 0 w 116"/>
                <a:gd name="T1" fmla="*/ 0 h 137"/>
                <a:gd name="T2" fmla="*/ 20 w 116"/>
                <a:gd name="T3" fmla="*/ 0 h 137"/>
                <a:gd name="T4" fmla="*/ 93 w 116"/>
                <a:gd name="T5" fmla="*/ 95 h 137"/>
                <a:gd name="T6" fmla="*/ 93 w 116"/>
                <a:gd name="T7" fmla="*/ 0 h 137"/>
                <a:gd name="T8" fmla="*/ 116 w 116"/>
                <a:gd name="T9" fmla="*/ 0 h 137"/>
                <a:gd name="T10" fmla="*/ 116 w 116"/>
                <a:gd name="T11" fmla="*/ 137 h 137"/>
                <a:gd name="T12" fmla="*/ 96 w 116"/>
                <a:gd name="T13" fmla="*/ 137 h 137"/>
                <a:gd name="T14" fmla="*/ 24 w 116"/>
                <a:gd name="T15" fmla="*/ 43 h 137"/>
                <a:gd name="T16" fmla="*/ 24 w 116"/>
                <a:gd name="T17" fmla="*/ 137 h 137"/>
                <a:gd name="T18" fmla="*/ 0 w 116"/>
                <a:gd name="T19" fmla="*/ 137 h 137"/>
                <a:gd name="T20" fmla="*/ 0 w 116"/>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7">
                  <a:moveTo>
                    <a:pt x="0" y="0"/>
                  </a:moveTo>
                  <a:lnTo>
                    <a:pt x="20" y="0"/>
                  </a:lnTo>
                  <a:lnTo>
                    <a:pt x="93" y="95"/>
                  </a:lnTo>
                  <a:lnTo>
                    <a:pt x="93" y="0"/>
                  </a:lnTo>
                  <a:lnTo>
                    <a:pt x="116" y="0"/>
                  </a:lnTo>
                  <a:lnTo>
                    <a:pt x="116" y="137"/>
                  </a:lnTo>
                  <a:lnTo>
                    <a:pt x="96" y="137"/>
                  </a:lnTo>
                  <a:lnTo>
                    <a:pt x="24" y="43"/>
                  </a:lnTo>
                  <a:lnTo>
                    <a:pt x="24"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5" name="Rectangle 73"/>
            <p:cNvSpPr>
              <a:spLocks noChangeArrowheads="1"/>
            </p:cNvSpPr>
            <p:nvPr/>
          </p:nvSpPr>
          <p:spPr bwMode="auto">
            <a:xfrm>
              <a:off x="8834438" y="3965576"/>
              <a:ext cx="41275"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46" name="Freeform 74"/>
            <p:cNvSpPr/>
            <p:nvPr/>
          </p:nvSpPr>
          <p:spPr bwMode="auto">
            <a:xfrm>
              <a:off x="8947151" y="3962401"/>
              <a:ext cx="201613" cy="220663"/>
            </a:xfrm>
            <a:custGeom>
              <a:avLst/>
              <a:gdLst>
                <a:gd name="T0" fmla="*/ 30 w 127"/>
                <a:gd name="T1" fmla="*/ 0 h 139"/>
                <a:gd name="T2" fmla="*/ 64 w 127"/>
                <a:gd name="T3" fmla="*/ 106 h 139"/>
                <a:gd name="T4" fmla="*/ 102 w 127"/>
                <a:gd name="T5" fmla="*/ 0 h 139"/>
                <a:gd name="T6" fmla="*/ 127 w 127"/>
                <a:gd name="T7" fmla="*/ 3 h 139"/>
                <a:gd name="T8" fmla="*/ 72 w 127"/>
                <a:gd name="T9" fmla="*/ 139 h 139"/>
                <a:gd name="T10" fmla="*/ 49 w 127"/>
                <a:gd name="T11" fmla="*/ 139 h 139"/>
                <a:gd name="T12" fmla="*/ 0 w 127"/>
                <a:gd name="T13" fmla="*/ 5 h 139"/>
                <a:gd name="T14" fmla="*/ 30 w 127"/>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39">
                  <a:moveTo>
                    <a:pt x="30" y="0"/>
                  </a:moveTo>
                  <a:lnTo>
                    <a:pt x="64" y="106"/>
                  </a:lnTo>
                  <a:lnTo>
                    <a:pt x="102" y="0"/>
                  </a:lnTo>
                  <a:lnTo>
                    <a:pt x="127" y="3"/>
                  </a:lnTo>
                  <a:lnTo>
                    <a:pt x="72" y="139"/>
                  </a:lnTo>
                  <a:lnTo>
                    <a:pt x="49" y="139"/>
                  </a:lnTo>
                  <a:lnTo>
                    <a:pt x="0" y="5"/>
                  </a:lnTo>
                  <a:lnTo>
                    <a:pt x="3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7" name="Freeform 75"/>
            <p:cNvSpPr/>
            <p:nvPr/>
          </p:nvSpPr>
          <p:spPr bwMode="auto">
            <a:xfrm>
              <a:off x="9218613" y="3965576"/>
              <a:ext cx="131763" cy="217488"/>
            </a:xfrm>
            <a:custGeom>
              <a:avLst/>
              <a:gdLst>
                <a:gd name="T0" fmla="*/ 0 w 83"/>
                <a:gd name="T1" fmla="*/ 0 h 137"/>
                <a:gd name="T2" fmla="*/ 75 w 83"/>
                <a:gd name="T3" fmla="*/ 0 h 137"/>
                <a:gd name="T4" fmla="*/ 75 w 83"/>
                <a:gd name="T5" fmla="*/ 18 h 137"/>
                <a:gd name="T6" fmla="*/ 28 w 83"/>
                <a:gd name="T7" fmla="*/ 18 h 137"/>
                <a:gd name="T8" fmla="*/ 28 w 83"/>
                <a:gd name="T9" fmla="*/ 56 h 137"/>
                <a:gd name="T10" fmla="*/ 75 w 83"/>
                <a:gd name="T11" fmla="*/ 56 h 137"/>
                <a:gd name="T12" fmla="*/ 75 w 83"/>
                <a:gd name="T13" fmla="*/ 74 h 137"/>
                <a:gd name="T14" fmla="*/ 28 w 83"/>
                <a:gd name="T15" fmla="*/ 74 h 137"/>
                <a:gd name="T16" fmla="*/ 28 w 83"/>
                <a:gd name="T17" fmla="*/ 118 h 137"/>
                <a:gd name="T18" fmla="*/ 83 w 83"/>
                <a:gd name="T19" fmla="*/ 118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75" y="0"/>
                  </a:lnTo>
                  <a:lnTo>
                    <a:pt x="75" y="18"/>
                  </a:lnTo>
                  <a:lnTo>
                    <a:pt x="28" y="18"/>
                  </a:lnTo>
                  <a:lnTo>
                    <a:pt x="28" y="56"/>
                  </a:lnTo>
                  <a:lnTo>
                    <a:pt x="75" y="56"/>
                  </a:lnTo>
                  <a:lnTo>
                    <a:pt x="75" y="74"/>
                  </a:lnTo>
                  <a:lnTo>
                    <a:pt x="28" y="74"/>
                  </a:lnTo>
                  <a:lnTo>
                    <a:pt x="28" y="118"/>
                  </a:lnTo>
                  <a:lnTo>
                    <a:pt x="83" y="118"/>
                  </a:lnTo>
                  <a:lnTo>
                    <a:pt x="8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8" name="Freeform 76"/>
            <p:cNvSpPr>
              <a:spLocks noEditPoints="1"/>
            </p:cNvSpPr>
            <p:nvPr/>
          </p:nvSpPr>
          <p:spPr bwMode="auto">
            <a:xfrm>
              <a:off x="9431338" y="3965576"/>
              <a:ext cx="160338" cy="219075"/>
            </a:xfrm>
            <a:custGeom>
              <a:avLst/>
              <a:gdLst>
                <a:gd name="T0" fmla="*/ 26 w 101"/>
                <a:gd name="T1" fmla="*/ 18 h 138"/>
                <a:gd name="T2" fmla="*/ 26 w 101"/>
                <a:gd name="T3" fmla="*/ 64 h 138"/>
                <a:gd name="T4" fmla="*/ 35 w 101"/>
                <a:gd name="T5" fmla="*/ 64 h 138"/>
                <a:gd name="T6" fmla="*/ 40 w 101"/>
                <a:gd name="T7" fmla="*/ 64 h 138"/>
                <a:gd name="T8" fmla="*/ 44 w 101"/>
                <a:gd name="T9" fmla="*/ 64 h 138"/>
                <a:gd name="T10" fmla="*/ 49 w 101"/>
                <a:gd name="T11" fmla="*/ 62 h 138"/>
                <a:gd name="T12" fmla="*/ 53 w 101"/>
                <a:gd name="T13" fmla="*/ 61 h 138"/>
                <a:gd name="T14" fmla="*/ 56 w 101"/>
                <a:gd name="T15" fmla="*/ 58 h 138"/>
                <a:gd name="T16" fmla="*/ 59 w 101"/>
                <a:gd name="T17" fmla="*/ 53 h 138"/>
                <a:gd name="T18" fmla="*/ 63 w 101"/>
                <a:gd name="T19" fmla="*/ 46 h 138"/>
                <a:gd name="T20" fmla="*/ 63 w 101"/>
                <a:gd name="T21" fmla="*/ 39 h 138"/>
                <a:gd name="T22" fmla="*/ 63 w 101"/>
                <a:gd name="T23" fmla="*/ 33 h 138"/>
                <a:gd name="T24" fmla="*/ 61 w 101"/>
                <a:gd name="T25" fmla="*/ 28 h 138"/>
                <a:gd name="T26" fmla="*/ 59 w 101"/>
                <a:gd name="T27" fmla="*/ 25 h 138"/>
                <a:gd name="T28" fmla="*/ 54 w 101"/>
                <a:gd name="T29" fmla="*/ 21 h 138"/>
                <a:gd name="T30" fmla="*/ 51 w 101"/>
                <a:gd name="T31" fmla="*/ 20 h 138"/>
                <a:gd name="T32" fmla="*/ 44 w 101"/>
                <a:gd name="T33" fmla="*/ 18 h 138"/>
                <a:gd name="T34" fmla="*/ 41 w 101"/>
                <a:gd name="T35" fmla="*/ 18 h 138"/>
                <a:gd name="T36" fmla="*/ 38 w 101"/>
                <a:gd name="T37" fmla="*/ 18 h 138"/>
                <a:gd name="T38" fmla="*/ 26 w 101"/>
                <a:gd name="T39" fmla="*/ 18 h 138"/>
                <a:gd name="T40" fmla="*/ 0 w 101"/>
                <a:gd name="T41" fmla="*/ 0 h 138"/>
                <a:gd name="T42" fmla="*/ 40 w 101"/>
                <a:gd name="T43" fmla="*/ 0 h 138"/>
                <a:gd name="T44" fmla="*/ 43 w 101"/>
                <a:gd name="T45" fmla="*/ 0 h 138"/>
                <a:gd name="T46" fmla="*/ 44 w 101"/>
                <a:gd name="T47" fmla="*/ 0 h 138"/>
                <a:gd name="T48" fmla="*/ 51 w 101"/>
                <a:gd name="T49" fmla="*/ 0 h 138"/>
                <a:gd name="T50" fmla="*/ 54 w 101"/>
                <a:gd name="T51" fmla="*/ 0 h 138"/>
                <a:gd name="T52" fmla="*/ 59 w 101"/>
                <a:gd name="T53" fmla="*/ 1 h 138"/>
                <a:gd name="T54" fmla="*/ 66 w 101"/>
                <a:gd name="T55" fmla="*/ 3 h 138"/>
                <a:gd name="T56" fmla="*/ 71 w 101"/>
                <a:gd name="T57" fmla="*/ 5 h 138"/>
                <a:gd name="T58" fmla="*/ 76 w 101"/>
                <a:gd name="T59" fmla="*/ 8 h 138"/>
                <a:gd name="T60" fmla="*/ 87 w 101"/>
                <a:gd name="T61" fmla="*/ 20 h 138"/>
                <a:gd name="T62" fmla="*/ 91 w 101"/>
                <a:gd name="T63" fmla="*/ 38 h 138"/>
                <a:gd name="T64" fmla="*/ 87 w 101"/>
                <a:gd name="T65" fmla="*/ 53 h 138"/>
                <a:gd name="T66" fmla="*/ 79 w 101"/>
                <a:gd name="T67" fmla="*/ 66 h 138"/>
                <a:gd name="T68" fmla="*/ 66 w 101"/>
                <a:gd name="T69" fmla="*/ 76 h 138"/>
                <a:gd name="T70" fmla="*/ 101 w 101"/>
                <a:gd name="T71" fmla="*/ 133 h 138"/>
                <a:gd name="T72" fmla="*/ 71 w 101"/>
                <a:gd name="T73" fmla="*/ 138 h 138"/>
                <a:gd name="T74" fmla="*/ 44 w 101"/>
                <a:gd name="T75" fmla="*/ 86 h 138"/>
                <a:gd name="T76" fmla="*/ 43 w 101"/>
                <a:gd name="T77" fmla="*/ 82 h 138"/>
                <a:gd name="T78" fmla="*/ 26 w 101"/>
                <a:gd name="T79" fmla="*/ 82 h 138"/>
                <a:gd name="T80" fmla="*/ 26 w 101"/>
                <a:gd name="T81" fmla="*/ 137 h 138"/>
                <a:gd name="T82" fmla="*/ 0 w 101"/>
                <a:gd name="T83" fmla="*/ 137 h 138"/>
                <a:gd name="T84" fmla="*/ 0 w 101"/>
                <a:gd name="T8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138">
                  <a:moveTo>
                    <a:pt x="26" y="18"/>
                  </a:moveTo>
                  <a:lnTo>
                    <a:pt x="26" y="64"/>
                  </a:lnTo>
                  <a:lnTo>
                    <a:pt x="35" y="64"/>
                  </a:lnTo>
                  <a:lnTo>
                    <a:pt x="40" y="64"/>
                  </a:lnTo>
                  <a:lnTo>
                    <a:pt x="44" y="64"/>
                  </a:lnTo>
                  <a:lnTo>
                    <a:pt x="49" y="62"/>
                  </a:lnTo>
                  <a:lnTo>
                    <a:pt x="53" y="61"/>
                  </a:lnTo>
                  <a:lnTo>
                    <a:pt x="56" y="58"/>
                  </a:lnTo>
                  <a:lnTo>
                    <a:pt x="59" y="53"/>
                  </a:lnTo>
                  <a:lnTo>
                    <a:pt x="63" y="46"/>
                  </a:lnTo>
                  <a:lnTo>
                    <a:pt x="63" y="39"/>
                  </a:lnTo>
                  <a:lnTo>
                    <a:pt x="63" y="33"/>
                  </a:lnTo>
                  <a:lnTo>
                    <a:pt x="61" y="28"/>
                  </a:lnTo>
                  <a:lnTo>
                    <a:pt x="59" y="25"/>
                  </a:lnTo>
                  <a:lnTo>
                    <a:pt x="54" y="21"/>
                  </a:lnTo>
                  <a:lnTo>
                    <a:pt x="51" y="20"/>
                  </a:lnTo>
                  <a:lnTo>
                    <a:pt x="44" y="18"/>
                  </a:lnTo>
                  <a:lnTo>
                    <a:pt x="41" y="18"/>
                  </a:lnTo>
                  <a:lnTo>
                    <a:pt x="38" y="18"/>
                  </a:lnTo>
                  <a:lnTo>
                    <a:pt x="26" y="18"/>
                  </a:lnTo>
                  <a:close/>
                  <a:moveTo>
                    <a:pt x="0" y="0"/>
                  </a:moveTo>
                  <a:lnTo>
                    <a:pt x="40" y="0"/>
                  </a:lnTo>
                  <a:lnTo>
                    <a:pt x="43" y="0"/>
                  </a:lnTo>
                  <a:lnTo>
                    <a:pt x="44" y="0"/>
                  </a:lnTo>
                  <a:lnTo>
                    <a:pt x="51" y="0"/>
                  </a:lnTo>
                  <a:lnTo>
                    <a:pt x="54" y="0"/>
                  </a:lnTo>
                  <a:lnTo>
                    <a:pt x="59" y="1"/>
                  </a:lnTo>
                  <a:lnTo>
                    <a:pt x="66" y="3"/>
                  </a:lnTo>
                  <a:lnTo>
                    <a:pt x="71" y="5"/>
                  </a:lnTo>
                  <a:lnTo>
                    <a:pt x="76" y="8"/>
                  </a:lnTo>
                  <a:lnTo>
                    <a:pt x="87" y="20"/>
                  </a:lnTo>
                  <a:lnTo>
                    <a:pt x="91" y="38"/>
                  </a:lnTo>
                  <a:lnTo>
                    <a:pt x="87" y="53"/>
                  </a:lnTo>
                  <a:lnTo>
                    <a:pt x="79" y="66"/>
                  </a:lnTo>
                  <a:lnTo>
                    <a:pt x="66" y="76"/>
                  </a:lnTo>
                  <a:lnTo>
                    <a:pt x="101" y="133"/>
                  </a:lnTo>
                  <a:lnTo>
                    <a:pt x="71" y="138"/>
                  </a:lnTo>
                  <a:lnTo>
                    <a:pt x="44" y="86"/>
                  </a:lnTo>
                  <a:lnTo>
                    <a:pt x="43" y="82"/>
                  </a:lnTo>
                  <a:lnTo>
                    <a:pt x="26" y="82"/>
                  </a:lnTo>
                  <a:lnTo>
                    <a:pt x="26"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9" name="Freeform 77"/>
            <p:cNvSpPr/>
            <p:nvPr/>
          </p:nvSpPr>
          <p:spPr bwMode="auto">
            <a:xfrm>
              <a:off x="9648826" y="3962401"/>
              <a:ext cx="141288" cy="222250"/>
            </a:xfrm>
            <a:custGeom>
              <a:avLst/>
              <a:gdLst>
                <a:gd name="T0" fmla="*/ 51 w 89"/>
                <a:gd name="T1" fmla="*/ 0 h 140"/>
                <a:gd name="T2" fmla="*/ 69 w 89"/>
                <a:gd name="T3" fmla="*/ 2 h 140"/>
                <a:gd name="T4" fmla="*/ 86 w 89"/>
                <a:gd name="T5" fmla="*/ 12 h 140"/>
                <a:gd name="T6" fmla="*/ 76 w 89"/>
                <a:gd name="T7" fmla="*/ 27 h 140"/>
                <a:gd name="T8" fmla="*/ 67 w 89"/>
                <a:gd name="T9" fmla="*/ 22 h 140"/>
                <a:gd name="T10" fmla="*/ 61 w 89"/>
                <a:gd name="T11" fmla="*/ 18 h 140"/>
                <a:gd name="T12" fmla="*/ 54 w 89"/>
                <a:gd name="T13" fmla="*/ 18 h 140"/>
                <a:gd name="T14" fmla="*/ 48 w 89"/>
                <a:gd name="T15" fmla="*/ 18 h 140"/>
                <a:gd name="T16" fmla="*/ 44 w 89"/>
                <a:gd name="T17" fmla="*/ 20 h 140"/>
                <a:gd name="T18" fmla="*/ 39 w 89"/>
                <a:gd name="T19" fmla="*/ 22 h 140"/>
                <a:gd name="T20" fmla="*/ 38 w 89"/>
                <a:gd name="T21" fmla="*/ 25 h 140"/>
                <a:gd name="T22" fmla="*/ 36 w 89"/>
                <a:gd name="T23" fmla="*/ 28 h 140"/>
                <a:gd name="T24" fmla="*/ 36 w 89"/>
                <a:gd name="T25" fmla="*/ 33 h 140"/>
                <a:gd name="T26" fmla="*/ 36 w 89"/>
                <a:gd name="T27" fmla="*/ 36 h 140"/>
                <a:gd name="T28" fmla="*/ 39 w 89"/>
                <a:gd name="T29" fmla="*/ 41 h 140"/>
                <a:gd name="T30" fmla="*/ 43 w 89"/>
                <a:gd name="T31" fmla="*/ 46 h 140"/>
                <a:gd name="T32" fmla="*/ 48 w 89"/>
                <a:gd name="T33" fmla="*/ 51 h 140"/>
                <a:gd name="T34" fmla="*/ 51 w 89"/>
                <a:gd name="T35" fmla="*/ 53 h 140"/>
                <a:gd name="T36" fmla="*/ 56 w 89"/>
                <a:gd name="T37" fmla="*/ 56 h 140"/>
                <a:gd name="T38" fmla="*/ 61 w 89"/>
                <a:gd name="T39" fmla="*/ 63 h 140"/>
                <a:gd name="T40" fmla="*/ 69 w 89"/>
                <a:gd name="T41" fmla="*/ 69 h 140"/>
                <a:gd name="T42" fmla="*/ 84 w 89"/>
                <a:gd name="T43" fmla="*/ 84 h 140"/>
                <a:gd name="T44" fmla="*/ 89 w 89"/>
                <a:gd name="T45" fmla="*/ 102 h 140"/>
                <a:gd name="T46" fmla="*/ 86 w 89"/>
                <a:gd name="T47" fmla="*/ 117 h 140"/>
                <a:gd name="T48" fmla="*/ 76 w 89"/>
                <a:gd name="T49" fmla="*/ 130 h 140"/>
                <a:gd name="T50" fmla="*/ 61 w 89"/>
                <a:gd name="T51" fmla="*/ 139 h 140"/>
                <a:gd name="T52" fmla="*/ 41 w 89"/>
                <a:gd name="T53" fmla="*/ 140 h 140"/>
                <a:gd name="T54" fmla="*/ 20 w 89"/>
                <a:gd name="T55" fmla="*/ 137 h 140"/>
                <a:gd name="T56" fmla="*/ 0 w 89"/>
                <a:gd name="T57" fmla="*/ 129 h 140"/>
                <a:gd name="T58" fmla="*/ 11 w 89"/>
                <a:gd name="T59" fmla="*/ 111 h 140"/>
                <a:gd name="T60" fmla="*/ 25 w 89"/>
                <a:gd name="T61" fmla="*/ 119 h 140"/>
                <a:gd name="T62" fmla="*/ 39 w 89"/>
                <a:gd name="T63" fmla="*/ 122 h 140"/>
                <a:gd name="T64" fmla="*/ 44 w 89"/>
                <a:gd name="T65" fmla="*/ 122 h 140"/>
                <a:gd name="T66" fmla="*/ 51 w 89"/>
                <a:gd name="T67" fmla="*/ 120 h 140"/>
                <a:gd name="T68" fmla="*/ 54 w 89"/>
                <a:gd name="T69" fmla="*/ 117 h 140"/>
                <a:gd name="T70" fmla="*/ 58 w 89"/>
                <a:gd name="T71" fmla="*/ 114 h 140"/>
                <a:gd name="T72" fmla="*/ 61 w 89"/>
                <a:gd name="T73" fmla="*/ 109 h 140"/>
                <a:gd name="T74" fmla="*/ 61 w 89"/>
                <a:gd name="T75" fmla="*/ 104 h 140"/>
                <a:gd name="T76" fmla="*/ 59 w 89"/>
                <a:gd name="T77" fmla="*/ 99 h 140"/>
                <a:gd name="T78" fmla="*/ 58 w 89"/>
                <a:gd name="T79" fmla="*/ 94 h 140"/>
                <a:gd name="T80" fmla="*/ 53 w 89"/>
                <a:gd name="T81" fmla="*/ 88 h 140"/>
                <a:gd name="T82" fmla="*/ 46 w 89"/>
                <a:gd name="T83" fmla="*/ 81 h 140"/>
                <a:gd name="T84" fmla="*/ 43 w 89"/>
                <a:gd name="T85" fmla="*/ 78 h 140"/>
                <a:gd name="T86" fmla="*/ 38 w 89"/>
                <a:gd name="T87" fmla="*/ 74 h 140"/>
                <a:gd name="T88" fmla="*/ 31 w 89"/>
                <a:gd name="T89" fmla="*/ 69 h 140"/>
                <a:gd name="T90" fmla="*/ 25 w 89"/>
                <a:gd name="T91" fmla="*/ 63 h 140"/>
                <a:gd name="T92" fmla="*/ 11 w 89"/>
                <a:gd name="T93" fmla="*/ 50 h 140"/>
                <a:gd name="T94" fmla="*/ 6 w 89"/>
                <a:gd name="T95" fmla="*/ 33 h 140"/>
                <a:gd name="T96" fmla="*/ 8 w 89"/>
                <a:gd name="T97" fmla="*/ 27 h 140"/>
                <a:gd name="T98" fmla="*/ 10 w 89"/>
                <a:gd name="T99" fmla="*/ 20 h 140"/>
                <a:gd name="T100" fmla="*/ 15 w 89"/>
                <a:gd name="T101" fmla="*/ 15 h 140"/>
                <a:gd name="T102" fmla="*/ 20 w 89"/>
                <a:gd name="T103" fmla="*/ 10 h 140"/>
                <a:gd name="T104" fmla="*/ 33 w 89"/>
                <a:gd name="T105" fmla="*/ 2 h 140"/>
                <a:gd name="T106" fmla="*/ 51 w 89"/>
                <a:gd name="T10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140">
                  <a:moveTo>
                    <a:pt x="51" y="0"/>
                  </a:moveTo>
                  <a:lnTo>
                    <a:pt x="69" y="2"/>
                  </a:lnTo>
                  <a:lnTo>
                    <a:pt x="86" y="12"/>
                  </a:lnTo>
                  <a:lnTo>
                    <a:pt x="76" y="27"/>
                  </a:lnTo>
                  <a:lnTo>
                    <a:pt x="67" y="22"/>
                  </a:lnTo>
                  <a:lnTo>
                    <a:pt x="61" y="18"/>
                  </a:lnTo>
                  <a:lnTo>
                    <a:pt x="54" y="18"/>
                  </a:lnTo>
                  <a:lnTo>
                    <a:pt x="48" y="18"/>
                  </a:lnTo>
                  <a:lnTo>
                    <a:pt x="44" y="20"/>
                  </a:lnTo>
                  <a:lnTo>
                    <a:pt x="39" y="22"/>
                  </a:lnTo>
                  <a:lnTo>
                    <a:pt x="38" y="25"/>
                  </a:lnTo>
                  <a:lnTo>
                    <a:pt x="36" y="28"/>
                  </a:lnTo>
                  <a:lnTo>
                    <a:pt x="36" y="33"/>
                  </a:lnTo>
                  <a:lnTo>
                    <a:pt x="36" y="36"/>
                  </a:lnTo>
                  <a:lnTo>
                    <a:pt x="39" y="41"/>
                  </a:lnTo>
                  <a:lnTo>
                    <a:pt x="43" y="46"/>
                  </a:lnTo>
                  <a:lnTo>
                    <a:pt x="48" y="51"/>
                  </a:lnTo>
                  <a:lnTo>
                    <a:pt x="51" y="53"/>
                  </a:lnTo>
                  <a:lnTo>
                    <a:pt x="56" y="56"/>
                  </a:lnTo>
                  <a:lnTo>
                    <a:pt x="61" y="63"/>
                  </a:lnTo>
                  <a:lnTo>
                    <a:pt x="69" y="69"/>
                  </a:lnTo>
                  <a:lnTo>
                    <a:pt x="84" y="84"/>
                  </a:lnTo>
                  <a:lnTo>
                    <a:pt x="89" y="102"/>
                  </a:lnTo>
                  <a:lnTo>
                    <a:pt x="86" y="117"/>
                  </a:lnTo>
                  <a:lnTo>
                    <a:pt x="76" y="130"/>
                  </a:lnTo>
                  <a:lnTo>
                    <a:pt x="61" y="139"/>
                  </a:lnTo>
                  <a:lnTo>
                    <a:pt x="41" y="140"/>
                  </a:lnTo>
                  <a:lnTo>
                    <a:pt x="20" y="137"/>
                  </a:lnTo>
                  <a:lnTo>
                    <a:pt x="0" y="129"/>
                  </a:lnTo>
                  <a:lnTo>
                    <a:pt x="11" y="111"/>
                  </a:lnTo>
                  <a:lnTo>
                    <a:pt x="25" y="119"/>
                  </a:lnTo>
                  <a:lnTo>
                    <a:pt x="39" y="122"/>
                  </a:lnTo>
                  <a:lnTo>
                    <a:pt x="44" y="122"/>
                  </a:lnTo>
                  <a:lnTo>
                    <a:pt x="51" y="120"/>
                  </a:lnTo>
                  <a:lnTo>
                    <a:pt x="54" y="117"/>
                  </a:lnTo>
                  <a:lnTo>
                    <a:pt x="58" y="114"/>
                  </a:lnTo>
                  <a:lnTo>
                    <a:pt x="61" y="109"/>
                  </a:lnTo>
                  <a:lnTo>
                    <a:pt x="61" y="104"/>
                  </a:lnTo>
                  <a:lnTo>
                    <a:pt x="59" y="99"/>
                  </a:lnTo>
                  <a:lnTo>
                    <a:pt x="58" y="94"/>
                  </a:lnTo>
                  <a:lnTo>
                    <a:pt x="53" y="88"/>
                  </a:lnTo>
                  <a:lnTo>
                    <a:pt x="46" y="81"/>
                  </a:lnTo>
                  <a:lnTo>
                    <a:pt x="43" y="78"/>
                  </a:lnTo>
                  <a:lnTo>
                    <a:pt x="38" y="74"/>
                  </a:lnTo>
                  <a:lnTo>
                    <a:pt x="31" y="69"/>
                  </a:lnTo>
                  <a:lnTo>
                    <a:pt x="25" y="63"/>
                  </a:lnTo>
                  <a:lnTo>
                    <a:pt x="11" y="50"/>
                  </a:lnTo>
                  <a:lnTo>
                    <a:pt x="6" y="33"/>
                  </a:lnTo>
                  <a:lnTo>
                    <a:pt x="8" y="27"/>
                  </a:lnTo>
                  <a:lnTo>
                    <a:pt x="10" y="20"/>
                  </a:lnTo>
                  <a:lnTo>
                    <a:pt x="15" y="15"/>
                  </a:lnTo>
                  <a:lnTo>
                    <a:pt x="20" y="10"/>
                  </a:lnTo>
                  <a:lnTo>
                    <a:pt x="33" y="2"/>
                  </a:lnTo>
                  <a:lnTo>
                    <a:pt x="51"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0" name="Rectangle 78"/>
            <p:cNvSpPr>
              <a:spLocks noChangeArrowheads="1"/>
            </p:cNvSpPr>
            <p:nvPr/>
          </p:nvSpPr>
          <p:spPr bwMode="auto">
            <a:xfrm>
              <a:off x="9875838" y="3965576"/>
              <a:ext cx="44450"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51" name="Freeform 79"/>
            <p:cNvSpPr/>
            <p:nvPr/>
          </p:nvSpPr>
          <p:spPr bwMode="auto">
            <a:xfrm>
              <a:off x="9991726" y="3965576"/>
              <a:ext cx="177800" cy="217488"/>
            </a:xfrm>
            <a:custGeom>
              <a:avLst/>
              <a:gdLst>
                <a:gd name="T0" fmla="*/ 0 w 112"/>
                <a:gd name="T1" fmla="*/ 0 h 137"/>
                <a:gd name="T2" fmla="*/ 112 w 112"/>
                <a:gd name="T3" fmla="*/ 0 h 137"/>
                <a:gd name="T4" fmla="*/ 112 w 112"/>
                <a:gd name="T5" fmla="*/ 18 h 137"/>
                <a:gd name="T6" fmla="*/ 71 w 112"/>
                <a:gd name="T7" fmla="*/ 18 h 137"/>
                <a:gd name="T8" fmla="*/ 71 w 112"/>
                <a:gd name="T9" fmla="*/ 137 h 137"/>
                <a:gd name="T10" fmla="*/ 43 w 112"/>
                <a:gd name="T11" fmla="*/ 137 h 137"/>
                <a:gd name="T12" fmla="*/ 43 w 112"/>
                <a:gd name="T13" fmla="*/ 18 h 137"/>
                <a:gd name="T14" fmla="*/ 0 w 112"/>
                <a:gd name="T15" fmla="*/ 18 h 137"/>
                <a:gd name="T16" fmla="*/ 0 w 112"/>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37">
                  <a:moveTo>
                    <a:pt x="0" y="0"/>
                  </a:moveTo>
                  <a:lnTo>
                    <a:pt x="112" y="0"/>
                  </a:lnTo>
                  <a:lnTo>
                    <a:pt x="112" y="18"/>
                  </a:lnTo>
                  <a:lnTo>
                    <a:pt x="71" y="18"/>
                  </a:lnTo>
                  <a:lnTo>
                    <a:pt x="71" y="137"/>
                  </a:lnTo>
                  <a:lnTo>
                    <a:pt x="43" y="137"/>
                  </a:lnTo>
                  <a:lnTo>
                    <a:pt x="43" y="18"/>
                  </a:lnTo>
                  <a:lnTo>
                    <a:pt x="0" y="18"/>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2" name="Freeform 80"/>
            <p:cNvSpPr/>
            <p:nvPr/>
          </p:nvSpPr>
          <p:spPr bwMode="auto">
            <a:xfrm>
              <a:off x="10233026" y="3962401"/>
              <a:ext cx="177800" cy="220663"/>
            </a:xfrm>
            <a:custGeom>
              <a:avLst/>
              <a:gdLst>
                <a:gd name="T0" fmla="*/ 28 w 112"/>
                <a:gd name="T1" fmla="*/ 0 h 139"/>
                <a:gd name="T2" fmla="*/ 56 w 112"/>
                <a:gd name="T3" fmla="*/ 63 h 139"/>
                <a:gd name="T4" fmla="*/ 89 w 112"/>
                <a:gd name="T5" fmla="*/ 0 h 139"/>
                <a:gd name="T6" fmla="*/ 112 w 112"/>
                <a:gd name="T7" fmla="*/ 3 h 139"/>
                <a:gd name="T8" fmla="*/ 67 w 112"/>
                <a:gd name="T9" fmla="*/ 83 h 139"/>
                <a:gd name="T10" fmla="*/ 67 w 112"/>
                <a:gd name="T11" fmla="*/ 139 h 139"/>
                <a:gd name="T12" fmla="*/ 39 w 112"/>
                <a:gd name="T13" fmla="*/ 139 h 139"/>
                <a:gd name="T14" fmla="*/ 39 w 112"/>
                <a:gd name="T15" fmla="*/ 83 h 139"/>
                <a:gd name="T16" fmla="*/ 0 w 112"/>
                <a:gd name="T17" fmla="*/ 5 h 139"/>
                <a:gd name="T18" fmla="*/ 28 w 112"/>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39">
                  <a:moveTo>
                    <a:pt x="28" y="0"/>
                  </a:moveTo>
                  <a:lnTo>
                    <a:pt x="56" y="63"/>
                  </a:lnTo>
                  <a:lnTo>
                    <a:pt x="89" y="0"/>
                  </a:lnTo>
                  <a:lnTo>
                    <a:pt x="112" y="3"/>
                  </a:lnTo>
                  <a:lnTo>
                    <a:pt x="67" y="83"/>
                  </a:lnTo>
                  <a:lnTo>
                    <a:pt x="67" y="139"/>
                  </a:lnTo>
                  <a:lnTo>
                    <a:pt x="39" y="139"/>
                  </a:lnTo>
                  <a:lnTo>
                    <a:pt x="39" y="83"/>
                  </a:lnTo>
                  <a:lnTo>
                    <a:pt x="0" y="5"/>
                  </a:lnTo>
                  <a:lnTo>
                    <a:pt x="2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3" name="Freeform 81"/>
            <p:cNvSpPr/>
            <p:nvPr/>
          </p:nvSpPr>
          <p:spPr bwMode="auto">
            <a:xfrm>
              <a:off x="8761413" y="2859088"/>
              <a:ext cx="650875" cy="804863"/>
            </a:xfrm>
            <a:custGeom>
              <a:avLst/>
              <a:gdLst>
                <a:gd name="T0" fmla="*/ 232 w 410"/>
                <a:gd name="T1" fmla="*/ 10 h 507"/>
                <a:gd name="T2" fmla="*/ 260 w 410"/>
                <a:gd name="T3" fmla="*/ 46 h 507"/>
                <a:gd name="T4" fmla="*/ 255 w 410"/>
                <a:gd name="T5" fmla="*/ 64 h 507"/>
                <a:gd name="T6" fmla="*/ 242 w 410"/>
                <a:gd name="T7" fmla="*/ 102 h 507"/>
                <a:gd name="T8" fmla="*/ 227 w 410"/>
                <a:gd name="T9" fmla="*/ 141 h 507"/>
                <a:gd name="T10" fmla="*/ 250 w 410"/>
                <a:gd name="T11" fmla="*/ 145 h 507"/>
                <a:gd name="T12" fmla="*/ 290 w 410"/>
                <a:gd name="T13" fmla="*/ 137 h 507"/>
                <a:gd name="T14" fmla="*/ 326 w 410"/>
                <a:gd name="T15" fmla="*/ 113 h 507"/>
                <a:gd name="T16" fmla="*/ 363 w 410"/>
                <a:gd name="T17" fmla="*/ 127 h 507"/>
                <a:gd name="T18" fmla="*/ 382 w 410"/>
                <a:gd name="T19" fmla="*/ 151 h 507"/>
                <a:gd name="T20" fmla="*/ 397 w 410"/>
                <a:gd name="T21" fmla="*/ 176 h 507"/>
                <a:gd name="T22" fmla="*/ 407 w 410"/>
                <a:gd name="T23" fmla="*/ 199 h 507"/>
                <a:gd name="T24" fmla="*/ 384 w 410"/>
                <a:gd name="T25" fmla="*/ 201 h 507"/>
                <a:gd name="T26" fmla="*/ 363 w 410"/>
                <a:gd name="T27" fmla="*/ 206 h 507"/>
                <a:gd name="T28" fmla="*/ 343 w 410"/>
                <a:gd name="T29" fmla="*/ 206 h 507"/>
                <a:gd name="T30" fmla="*/ 315 w 410"/>
                <a:gd name="T31" fmla="*/ 209 h 507"/>
                <a:gd name="T32" fmla="*/ 297 w 410"/>
                <a:gd name="T33" fmla="*/ 212 h 507"/>
                <a:gd name="T34" fmla="*/ 255 w 410"/>
                <a:gd name="T35" fmla="*/ 219 h 507"/>
                <a:gd name="T36" fmla="*/ 227 w 410"/>
                <a:gd name="T37" fmla="*/ 227 h 507"/>
                <a:gd name="T38" fmla="*/ 214 w 410"/>
                <a:gd name="T39" fmla="*/ 237 h 507"/>
                <a:gd name="T40" fmla="*/ 206 w 410"/>
                <a:gd name="T41" fmla="*/ 258 h 507"/>
                <a:gd name="T42" fmla="*/ 183 w 410"/>
                <a:gd name="T43" fmla="*/ 305 h 507"/>
                <a:gd name="T44" fmla="*/ 173 w 410"/>
                <a:gd name="T45" fmla="*/ 328 h 507"/>
                <a:gd name="T46" fmla="*/ 161 w 410"/>
                <a:gd name="T47" fmla="*/ 347 h 507"/>
                <a:gd name="T48" fmla="*/ 143 w 410"/>
                <a:gd name="T49" fmla="*/ 371 h 507"/>
                <a:gd name="T50" fmla="*/ 125 w 410"/>
                <a:gd name="T51" fmla="*/ 397 h 507"/>
                <a:gd name="T52" fmla="*/ 112 w 410"/>
                <a:gd name="T53" fmla="*/ 413 h 507"/>
                <a:gd name="T54" fmla="*/ 104 w 410"/>
                <a:gd name="T55" fmla="*/ 423 h 507"/>
                <a:gd name="T56" fmla="*/ 84 w 410"/>
                <a:gd name="T57" fmla="*/ 445 h 507"/>
                <a:gd name="T58" fmla="*/ 54 w 410"/>
                <a:gd name="T59" fmla="*/ 478 h 507"/>
                <a:gd name="T60" fmla="*/ 36 w 410"/>
                <a:gd name="T61" fmla="*/ 496 h 507"/>
                <a:gd name="T62" fmla="*/ 15 w 410"/>
                <a:gd name="T63" fmla="*/ 507 h 507"/>
                <a:gd name="T64" fmla="*/ 5 w 410"/>
                <a:gd name="T65" fmla="*/ 489 h 507"/>
                <a:gd name="T66" fmla="*/ 1 w 410"/>
                <a:gd name="T67" fmla="*/ 458 h 507"/>
                <a:gd name="T68" fmla="*/ 6 w 410"/>
                <a:gd name="T69" fmla="*/ 430 h 507"/>
                <a:gd name="T70" fmla="*/ 20 w 410"/>
                <a:gd name="T71" fmla="*/ 417 h 507"/>
                <a:gd name="T72" fmla="*/ 38 w 410"/>
                <a:gd name="T73" fmla="*/ 402 h 507"/>
                <a:gd name="T74" fmla="*/ 74 w 410"/>
                <a:gd name="T75" fmla="*/ 356 h 507"/>
                <a:gd name="T76" fmla="*/ 114 w 410"/>
                <a:gd name="T77" fmla="*/ 300 h 507"/>
                <a:gd name="T78" fmla="*/ 128 w 410"/>
                <a:gd name="T79" fmla="*/ 268 h 507"/>
                <a:gd name="T80" fmla="*/ 105 w 410"/>
                <a:gd name="T81" fmla="*/ 267 h 507"/>
                <a:gd name="T82" fmla="*/ 82 w 410"/>
                <a:gd name="T83" fmla="*/ 263 h 507"/>
                <a:gd name="T84" fmla="*/ 62 w 410"/>
                <a:gd name="T85" fmla="*/ 252 h 507"/>
                <a:gd name="T86" fmla="*/ 43 w 410"/>
                <a:gd name="T87" fmla="*/ 237 h 507"/>
                <a:gd name="T88" fmla="*/ 26 w 410"/>
                <a:gd name="T89" fmla="*/ 217 h 507"/>
                <a:gd name="T90" fmla="*/ 29 w 410"/>
                <a:gd name="T91" fmla="*/ 197 h 507"/>
                <a:gd name="T92" fmla="*/ 49 w 410"/>
                <a:gd name="T93" fmla="*/ 197 h 507"/>
                <a:gd name="T94" fmla="*/ 81 w 410"/>
                <a:gd name="T95" fmla="*/ 199 h 507"/>
                <a:gd name="T96" fmla="*/ 117 w 410"/>
                <a:gd name="T97" fmla="*/ 189 h 507"/>
                <a:gd name="T98" fmla="*/ 138 w 410"/>
                <a:gd name="T99" fmla="*/ 178 h 507"/>
                <a:gd name="T100" fmla="*/ 156 w 410"/>
                <a:gd name="T101" fmla="*/ 161 h 507"/>
                <a:gd name="T102" fmla="*/ 165 w 410"/>
                <a:gd name="T103" fmla="*/ 128 h 507"/>
                <a:gd name="T104" fmla="*/ 170 w 410"/>
                <a:gd name="T105" fmla="*/ 100 h 507"/>
                <a:gd name="T106" fmla="*/ 171 w 410"/>
                <a:gd name="T107" fmla="*/ 76 h 507"/>
                <a:gd name="T108" fmla="*/ 156 w 410"/>
                <a:gd name="T109" fmla="*/ 46 h 507"/>
                <a:gd name="T110" fmla="*/ 147 w 410"/>
                <a:gd name="T111" fmla="*/ 38 h 507"/>
                <a:gd name="T112" fmla="*/ 158 w 410"/>
                <a:gd name="T113" fmla="*/ 11 h 507"/>
                <a:gd name="T114" fmla="*/ 183 w 410"/>
                <a:gd name="T115"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0" h="507">
                  <a:moveTo>
                    <a:pt x="188" y="0"/>
                  </a:moveTo>
                  <a:lnTo>
                    <a:pt x="189" y="0"/>
                  </a:lnTo>
                  <a:lnTo>
                    <a:pt x="209" y="0"/>
                  </a:lnTo>
                  <a:lnTo>
                    <a:pt x="209" y="0"/>
                  </a:lnTo>
                  <a:lnTo>
                    <a:pt x="213" y="0"/>
                  </a:lnTo>
                  <a:lnTo>
                    <a:pt x="216" y="1"/>
                  </a:lnTo>
                  <a:lnTo>
                    <a:pt x="219" y="1"/>
                  </a:lnTo>
                  <a:lnTo>
                    <a:pt x="221" y="3"/>
                  </a:lnTo>
                  <a:lnTo>
                    <a:pt x="224" y="5"/>
                  </a:lnTo>
                  <a:lnTo>
                    <a:pt x="227" y="6"/>
                  </a:lnTo>
                  <a:lnTo>
                    <a:pt x="232" y="10"/>
                  </a:lnTo>
                  <a:lnTo>
                    <a:pt x="236" y="13"/>
                  </a:lnTo>
                  <a:lnTo>
                    <a:pt x="241" y="16"/>
                  </a:lnTo>
                  <a:lnTo>
                    <a:pt x="244" y="20"/>
                  </a:lnTo>
                  <a:lnTo>
                    <a:pt x="245" y="23"/>
                  </a:lnTo>
                  <a:lnTo>
                    <a:pt x="249" y="26"/>
                  </a:lnTo>
                  <a:lnTo>
                    <a:pt x="250" y="29"/>
                  </a:lnTo>
                  <a:lnTo>
                    <a:pt x="252" y="33"/>
                  </a:lnTo>
                  <a:lnTo>
                    <a:pt x="255" y="36"/>
                  </a:lnTo>
                  <a:lnTo>
                    <a:pt x="257" y="39"/>
                  </a:lnTo>
                  <a:lnTo>
                    <a:pt x="259" y="43"/>
                  </a:lnTo>
                  <a:lnTo>
                    <a:pt x="260" y="46"/>
                  </a:lnTo>
                  <a:lnTo>
                    <a:pt x="260" y="49"/>
                  </a:lnTo>
                  <a:lnTo>
                    <a:pt x="260" y="51"/>
                  </a:lnTo>
                  <a:lnTo>
                    <a:pt x="260" y="52"/>
                  </a:lnTo>
                  <a:lnTo>
                    <a:pt x="260" y="52"/>
                  </a:lnTo>
                  <a:lnTo>
                    <a:pt x="260" y="52"/>
                  </a:lnTo>
                  <a:lnTo>
                    <a:pt x="260" y="54"/>
                  </a:lnTo>
                  <a:lnTo>
                    <a:pt x="259" y="57"/>
                  </a:lnTo>
                  <a:lnTo>
                    <a:pt x="259" y="61"/>
                  </a:lnTo>
                  <a:lnTo>
                    <a:pt x="257" y="62"/>
                  </a:lnTo>
                  <a:lnTo>
                    <a:pt x="255" y="64"/>
                  </a:lnTo>
                  <a:lnTo>
                    <a:pt x="255" y="64"/>
                  </a:lnTo>
                  <a:lnTo>
                    <a:pt x="255" y="66"/>
                  </a:lnTo>
                  <a:lnTo>
                    <a:pt x="255" y="67"/>
                  </a:lnTo>
                  <a:lnTo>
                    <a:pt x="257" y="71"/>
                  </a:lnTo>
                  <a:lnTo>
                    <a:pt x="255" y="76"/>
                  </a:lnTo>
                  <a:lnTo>
                    <a:pt x="254" y="79"/>
                  </a:lnTo>
                  <a:lnTo>
                    <a:pt x="252" y="82"/>
                  </a:lnTo>
                  <a:lnTo>
                    <a:pt x="250" y="85"/>
                  </a:lnTo>
                  <a:lnTo>
                    <a:pt x="247" y="89"/>
                  </a:lnTo>
                  <a:lnTo>
                    <a:pt x="245" y="94"/>
                  </a:lnTo>
                  <a:lnTo>
                    <a:pt x="244" y="97"/>
                  </a:lnTo>
                  <a:lnTo>
                    <a:pt x="242" y="102"/>
                  </a:lnTo>
                  <a:lnTo>
                    <a:pt x="241" y="105"/>
                  </a:lnTo>
                  <a:lnTo>
                    <a:pt x="237" y="110"/>
                  </a:lnTo>
                  <a:lnTo>
                    <a:pt x="236" y="115"/>
                  </a:lnTo>
                  <a:lnTo>
                    <a:pt x="236" y="120"/>
                  </a:lnTo>
                  <a:lnTo>
                    <a:pt x="234" y="125"/>
                  </a:lnTo>
                  <a:lnTo>
                    <a:pt x="234" y="128"/>
                  </a:lnTo>
                  <a:lnTo>
                    <a:pt x="232" y="132"/>
                  </a:lnTo>
                  <a:lnTo>
                    <a:pt x="232" y="135"/>
                  </a:lnTo>
                  <a:lnTo>
                    <a:pt x="231" y="137"/>
                  </a:lnTo>
                  <a:lnTo>
                    <a:pt x="229" y="138"/>
                  </a:lnTo>
                  <a:lnTo>
                    <a:pt x="227" y="141"/>
                  </a:lnTo>
                  <a:lnTo>
                    <a:pt x="226" y="143"/>
                  </a:lnTo>
                  <a:lnTo>
                    <a:pt x="226" y="146"/>
                  </a:lnTo>
                  <a:lnTo>
                    <a:pt x="229" y="146"/>
                  </a:lnTo>
                  <a:lnTo>
                    <a:pt x="232" y="148"/>
                  </a:lnTo>
                  <a:lnTo>
                    <a:pt x="236" y="148"/>
                  </a:lnTo>
                  <a:lnTo>
                    <a:pt x="239" y="146"/>
                  </a:lnTo>
                  <a:lnTo>
                    <a:pt x="242" y="146"/>
                  </a:lnTo>
                  <a:lnTo>
                    <a:pt x="244" y="145"/>
                  </a:lnTo>
                  <a:lnTo>
                    <a:pt x="245" y="145"/>
                  </a:lnTo>
                  <a:lnTo>
                    <a:pt x="247" y="145"/>
                  </a:lnTo>
                  <a:lnTo>
                    <a:pt x="250" y="145"/>
                  </a:lnTo>
                  <a:lnTo>
                    <a:pt x="254" y="145"/>
                  </a:lnTo>
                  <a:lnTo>
                    <a:pt x="259" y="145"/>
                  </a:lnTo>
                  <a:lnTo>
                    <a:pt x="262" y="145"/>
                  </a:lnTo>
                  <a:lnTo>
                    <a:pt x="267" y="145"/>
                  </a:lnTo>
                  <a:lnTo>
                    <a:pt x="272" y="143"/>
                  </a:lnTo>
                  <a:lnTo>
                    <a:pt x="277" y="143"/>
                  </a:lnTo>
                  <a:lnTo>
                    <a:pt x="280" y="143"/>
                  </a:lnTo>
                  <a:lnTo>
                    <a:pt x="283" y="141"/>
                  </a:lnTo>
                  <a:lnTo>
                    <a:pt x="287" y="140"/>
                  </a:lnTo>
                  <a:lnTo>
                    <a:pt x="288" y="138"/>
                  </a:lnTo>
                  <a:lnTo>
                    <a:pt x="290" y="137"/>
                  </a:lnTo>
                  <a:lnTo>
                    <a:pt x="293" y="133"/>
                  </a:lnTo>
                  <a:lnTo>
                    <a:pt x="297" y="130"/>
                  </a:lnTo>
                  <a:lnTo>
                    <a:pt x="302" y="125"/>
                  </a:lnTo>
                  <a:lnTo>
                    <a:pt x="305" y="122"/>
                  </a:lnTo>
                  <a:lnTo>
                    <a:pt x="308" y="120"/>
                  </a:lnTo>
                  <a:lnTo>
                    <a:pt x="311" y="118"/>
                  </a:lnTo>
                  <a:lnTo>
                    <a:pt x="313" y="117"/>
                  </a:lnTo>
                  <a:lnTo>
                    <a:pt x="316" y="115"/>
                  </a:lnTo>
                  <a:lnTo>
                    <a:pt x="318" y="115"/>
                  </a:lnTo>
                  <a:lnTo>
                    <a:pt x="323" y="113"/>
                  </a:lnTo>
                  <a:lnTo>
                    <a:pt x="326" y="113"/>
                  </a:lnTo>
                  <a:lnTo>
                    <a:pt x="331" y="115"/>
                  </a:lnTo>
                  <a:lnTo>
                    <a:pt x="335" y="117"/>
                  </a:lnTo>
                  <a:lnTo>
                    <a:pt x="339" y="118"/>
                  </a:lnTo>
                  <a:lnTo>
                    <a:pt x="343" y="118"/>
                  </a:lnTo>
                  <a:lnTo>
                    <a:pt x="344" y="120"/>
                  </a:lnTo>
                  <a:lnTo>
                    <a:pt x="346" y="120"/>
                  </a:lnTo>
                  <a:lnTo>
                    <a:pt x="348" y="120"/>
                  </a:lnTo>
                  <a:lnTo>
                    <a:pt x="351" y="122"/>
                  </a:lnTo>
                  <a:lnTo>
                    <a:pt x="356" y="123"/>
                  </a:lnTo>
                  <a:lnTo>
                    <a:pt x="359" y="125"/>
                  </a:lnTo>
                  <a:lnTo>
                    <a:pt x="363" y="127"/>
                  </a:lnTo>
                  <a:lnTo>
                    <a:pt x="364" y="128"/>
                  </a:lnTo>
                  <a:lnTo>
                    <a:pt x="366" y="132"/>
                  </a:lnTo>
                  <a:lnTo>
                    <a:pt x="369" y="135"/>
                  </a:lnTo>
                  <a:lnTo>
                    <a:pt x="371" y="138"/>
                  </a:lnTo>
                  <a:lnTo>
                    <a:pt x="372" y="140"/>
                  </a:lnTo>
                  <a:lnTo>
                    <a:pt x="374" y="141"/>
                  </a:lnTo>
                  <a:lnTo>
                    <a:pt x="376" y="143"/>
                  </a:lnTo>
                  <a:lnTo>
                    <a:pt x="377" y="145"/>
                  </a:lnTo>
                  <a:lnTo>
                    <a:pt x="379" y="148"/>
                  </a:lnTo>
                  <a:lnTo>
                    <a:pt x="382" y="150"/>
                  </a:lnTo>
                  <a:lnTo>
                    <a:pt x="382" y="151"/>
                  </a:lnTo>
                  <a:lnTo>
                    <a:pt x="384" y="151"/>
                  </a:lnTo>
                  <a:lnTo>
                    <a:pt x="387" y="158"/>
                  </a:lnTo>
                  <a:lnTo>
                    <a:pt x="389" y="158"/>
                  </a:lnTo>
                  <a:lnTo>
                    <a:pt x="391" y="161"/>
                  </a:lnTo>
                  <a:lnTo>
                    <a:pt x="392" y="163"/>
                  </a:lnTo>
                  <a:lnTo>
                    <a:pt x="394" y="166"/>
                  </a:lnTo>
                  <a:lnTo>
                    <a:pt x="396" y="168"/>
                  </a:lnTo>
                  <a:lnTo>
                    <a:pt x="397" y="169"/>
                  </a:lnTo>
                  <a:lnTo>
                    <a:pt x="397" y="171"/>
                  </a:lnTo>
                  <a:lnTo>
                    <a:pt x="397" y="173"/>
                  </a:lnTo>
                  <a:lnTo>
                    <a:pt x="397" y="176"/>
                  </a:lnTo>
                  <a:lnTo>
                    <a:pt x="399" y="178"/>
                  </a:lnTo>
                  <a:lnTo>
                    <a:pt x="401" y="181"/>
                  </a:lnTo>
                  <a:lnTo>
                    <a:pt x="402" y="183"/>
                  </a:lnTo>
                  <a:lnTo>
                    <a:pt x="405" y="186"/>
                  </a:lnTo>
                  <a:lnTo>
                    <a:pt x="407" y="186"/>
                  </a:lnTo>
                  <a:lnTo>
                    <a:pt x="409" y="188"/>
                  </a:lnTo>
                  <a:lnTo>
                    <a:pt x="410" y="191"/>
                  </a:lnTo>
                  <a:lnTo>
                    <a:pt x="410" y="193"/>
                  </a:lnTo>
                  <a:lnTo>
                    <a:pt x="410" y="196"/>
                  </a:lnTo>
                  <a:lnTo>
                    <a:pt x="409" y="197"/>
                  </a:lnTo>
                  <a:lnTo>
                    <a:pt x="407" y="199"/>
                  </a:lnTo>
                  <a:lnTo>
                    <a:pt x="405" y="199"/>
                  </a:lnTo>
                  <a:lnTo>
                    <a:pt x="404" y="199"/>
                  </a:lnTo>
                  <a:lnTo>
                    <a:pt x="402" y="199"/>
                  </a:lnTo>
                  <a:lnTo>
                    <a:pt x="401" y="199"/>
                  </a:lnTo>
                  <a:lnTo>
                    <a:pt x="399" y="199"/>
                  </a:lnTo>
                  <a:lnTo>
                    <a:pt x="396" y="199"/>
                  </a:lnTo>
                  <a:lnTo>
                    <a:pt x="392" y="199"/>
                  </a:lnTo>
                  <a:lnTo>
                    <a:pt x="391" y="199"/>
                  </a:lnTo>
                  <a:lnTo>
                    <a:pt x="389" y="199"/>
                  </a:lnTo>
                  <a:lnTo>
                    <a:pt x="387" y="201"/>
                  </a:lnTo>
                  <a:lnTo>
                    <a:pt x="384" y="201"/>
                  </a:lnTo>
                  <a:lnTo>
                    <a:pt x="382" y="202"/>
                  </a:lnTo>
                  <a:lnTo>
                    <a:pt x="379" y="202"/>
                  </a:lnTo>
                  <a:lnTo>
                    <a:pt x="377" y="202"/>
                  </a:lnTo>
                  <a:lnTo>
                    <a:pt x="374" y="202"/>
                  </a:lnTo>
                  <a:lnTo>
                    <a:pt x="371" y="204"/>
                  </a:lnTo>
                  <a:lnTo>
                    <a:pt x="369" y="204"/>
                  </a:lnTo>
                  <a:lnTo>
                    <a:pt x="368" y="206"/>
                  </a:lnTo>
                  <a:lnTo>
                    <a:pt x="366" y="206"/>
                  </a:lnTo>
                  <a:lnTo>
                    <a:pt x="364" y="206"/>
                  </a:lnTo>
                  <a:lnTo>
                    <a:pt x="363" y="206"/>
                  </a:lnTo>
                  <a:lnTo>
                    <a:pt x="363" y="206"/>
                  </a:lnTo>
                  <a:lnTo>
                    <a:pt x="359" y="206"/>
                  </a:lnTo>
                  <a:lnTo>
                    <a:pt x="356" y="206"/>
                  </a:lnTo>
                  <a:lnTo>
                    <a:pt x="354" y="207"/>
                  </a:lnTo>
                  <a:lnTo>
                    <a:pt x="353" y="207"/>
                  </a:lnTo>
                  <a:lnTo>
                    <a:pt x="351" y="206"/>
                  </a:lnTo>
                  <a:lnTo>
                    <a:pt x="349" y="206"/>
                  </a:lnTo>
                  <a:lnTo>
                    <a:pt x="349" y="204"/>
                  </a:lnTo>
                  <a:lnTo>
                    <a:pt x="349" y="204"/>
                  </a:lnTo>
                  <a:lnTo>
                    <a:pt x="346" y="206"/>
                  </a:lnTo>
                  <a:lnTo>
                    <a:pt x="344" y="206"/>
                  </a:lnTo>
                  <a:lnTo>
                    <a:pt x="343" y="206"/>
                  </a:lnTo>
                  <a:lnTo>
                    <a:pt x="339" y="206"/>
                  </a:lnTo>
                  <a:lnTo>
                    <a:pt x="335" y="206"/>
                  </a:lnTo>
                  <a:lnTo>
                    <a:pt x="331" y="206"/>
                  </a:lnTo>
                  <a:lnTo>
                    <a:pt x="328" y="206"/>
                  </a:lnTo>
                  <a:lnTo>
                    <a:pt x="325" y="207"/>
                  </a:lnTo>
                  <a:lnTo>
                    <a:pt x="323" y="209"/>
                  </a:lnTo>
                  <a:lnTo>
                    <a:pt x="321" y="209"/>
                  </a:lnTo>
                  <a:lnTo>
                    <a:pt x="321" y="211"/>
                  </a:lnTo>
                  <a:lnTo>
                    <a:pt x="316" y="209"/>
                  </a:lnTo>
                  <a:lnTo>
                    <a:pt x="315" y="209"/>
                  </a:lnTo>
                  <a:lnTo>
                    <a:pt x="315" y="209"/>
                  </a:lnTo>
                  <a:lnTo>
                    <a:pt x="313" y="209"/>
                  </a:lnTo>
                  <a:lnTo>
                    <a:pt x="311" y="209"/>
                  </a:lnTo>
                  <a:lnTo>
                    <a:pt x="310" y="211"/>
                  </a:lnTo>
                  <a:lnTo>
                    <a:pt x="308" y="212"/>
                  </a:lnTo>
                  <a:lnTo>
                    <a:pt x="308" y="214"/>
                  </a:lnTo>
                  <a:lnTo>
                    <a:pt x="307" y="214"/>
                  </a:lnTo>
                  <a:lnTo>
                    <a:pt x="307" y="216"/>
                  </a:lnTo>
                  <a:lnTo>
                    <a:pt x="305" y="216"/>
                  </a:lnTo>
                  <a:lnTo>
                    <a:pt x="302" y="214"/>
                  </a:lnTo>
                  <a:lnTo>
                    <a:pt x="300" y="212"/>
                  </a:lnTo>
                  <a:lnTo>
                    <a:pt x="297" y="212"/>
                  </a:lnTo>
                  <a:lnTo>
                    <a:pt x="295" y="212"/>
                  </a:lnTo>
                  <a:lnTo>
                    <a:pt x="292" y="214"/>
                  </a:lnTo>
                  <a:lnTo>
                    <a:pt x="287" y="214"/>
                  </a:lnTo>
                  <a:lnTo>
                    <a:pt x="283" y="214"/>
                  </a:lnTo>
                  <a:lnTo>
                    <a:pt x="278" y="216"/>
                  </a:lnTo>
                  <a:lnTo>
                    <a:pt x="275" y="216"/>
                  </a:lnTo>
                  <a:lnTo>
                    <a:pt x="272" y="216"/>
                  </a:lnTo>
                  <a:lnTo>
                    <a:pt x="267" y="216"/>
                  </a:lnTo>
                  <a:lnTo>
                    <a:pt x="264" y="217"/>
                  </a:lnTo>
                  <a:lnTo>
                    <a:pt x="259" y="217"/>
                  </a:lnTo>
                  <a:lnTo>
                    <a:pt x="255" y="219"/>
                  </a:lnTo>
                  <a:lnTo>
                    <a:pt x="254" y="219"/>
                  </a:lnTo>
                  <a:lnTo>
                    <a:pt x="252" y="221"/>
                  </a:lnTo>
                  <a:lnTo>
                    <a:pt x="247" y="221"/>
                  </a:lnTo>
                  <a:lnTo>
                    <a:pt x="244" y="222"/>
                  </a:lnTo>
                  <a:lnTo>
                    <a:pt x="239" y="224"/>
                  </a:lnTo>
                  <a:lnTo>
                    <a:pt x="234" y="226"/>
                  </a:lnTo>
                  <a:lnTo>
                    <a:pt x="232" y="226"/>
                  </a:lnTo>
                  <a:lnTo>
                    <a:pt x="231" y="226"/>
                  </a:lnTo>
                  <a:lnTo>
                    <a:pt x="229" y="226"/>
                  </a:lnTo>
                  <a:lnTo>
                    <a:pt x="229" y="227"/>
                  </a:lnTo>
                  <a:lnTo>
                    <a:pt x="227" y="227"/>
                  </a:lnTo>
                  <a:lnTo>
                    <a:pt x="224" y="229"/>
                  </a:lnTo>
                  <a:lnTo>
                    <a:pt x="222" y="229"/>
                  </a:lnTo>
                  <a:lnTo>
                    <a:pt x="221" y="229"/>
                  </a:lnTo>
                  <a:lnTo>
                    <a:pt x="219" y="229"/>
                  </a:lnTo>
                  <a:lnTo>
                    <a:pt x="219" y="230"/>
                  </a:lnTo>
                  <a:lnTo>
                    <a:pt x="217" y="232"/>
                  </a:lnTo>
                  <a:lnTo>
                    <a:pt x="217" y="234"/>
                  </a:lnTo>
                  <a:lnTo>
                    <a:pt x="217" y="235"/>
                  </a:lnTo>
                  <a:lnTo>
                    <a:pt x="216" y="235"/>
                  </a:lnTo>
                  <a:lnTo>
                    <a:pt x="214" y="237"/>
                  </a:lnTo>
                  <a:lnTo>
                    <a:pt x="214" y="237"/>
                  </a:lnTo>
                  <a:lnTo>
                    <a:pt x="213" y="239"/>
                  </a:lnTo>
                  <a:lnTo>
                    <a:pt x="213" y="242"/>
                  </a:lnTo>
                  <a:lnTo>
                    <a:pt x="213" y="245"/>
                  </a:lnTo>
                  <a:lnTo>
                    <a:pt x="211" y="247"/>
                  </a:lnTo>
                  <a:lnTo>
                    <a:pt x="211" y="249"/>
                  </a:lnTo>
                  <a:lnTo>
                    <a:pt x="209" y="250"/>
                  </a:lnTo>
                  <a:lnTo>
                    <a:pt x="209" y="250"/>
                  </a:lnTo>
                  <a:lnTo>
                    <a:pt x="209" y="252"/>
                  </a:lnTo>
                  <a:lnTo>
                    <a:pt x="208" y="254"/>
                  </a:lnTo>
                  <a:lnTo>
                    <a:pt x="208" y="255"/>
                  </a:lnTo>
                  <a:lnTo>
                    <a:pt x="206" y="258"/>
                  </a:lnTo>
                  <a:lnTo>
                    <a:pt x="201" y="268"/>
                  </a:lnTo>
                  <a:lnTo>
                    <a:pt x="196" y="278"/>
                  </a:lnTo>
                  <a:lnTo>
                    <a:pt x="193" y="286"/>
                  </a:lnTo>
                  <a:lnTo>
                    <a:pt x="191" y="291"/>
                  </a:lnTo>
                  <a:lnTo>
                    <a:pt x="191" y="291"/>
                  </a:lnTo>
                  <a:lnTo>
                    <a:pt x="191" y="293"/>
                  </a:lnTo>
                  <a:lnTo>
                    <a:pt x="189" y="296"/>
                  </a:lnTo>
                  <a:lnTo>
                    <a:pt x="188" y="298"/>
                  </a:lnTo>
                  <a:lnTo>
                    <a:pt x="186" y="301"/>
                  </a:lnTo>
                  <a:lnTo>
                    <a:pt x="184" y="303"/>
                  </a:lnTo>
                  <a:lnTo>
                    <a:pt x="183" y="305"/>
                  </a:lnTo>
                  <a:lnTo>
                    <a:pt x="183" y="306"/>
                  </a:lnTo>
                  <a:lnTo>
                    <a:pt x="181" y="310"/>
                  </a:lnTo>
                  <a:lnTo>
                    <a:pt x="181" y="311"/>
                  </a:lnTo>
                  <a:lnTo>
                    <a:pt x="180" y="316"/>
                  </a:lnTo>
                  <a:lnTo>
                    <a:pt x="178" y="321"/>
                  </a:lnTo>
                  <a:lnTo>
                    <a:pt x="176" y="323"/>
                  </a:lnTo>
                  <a:lnTo>
                    <a:pt x="175" y="323"/>
                  </a:lnTo>
                  <a:lnTo>
                    <a:pt x="175" y="324"/>
                  </a:lnTo>
                  <a:lnTo>
                    <a:pt x="175" y="326"/>
                  </a:lnTo>
                  <a:lnTo>
                    <a:pt x="173" y="326"/>
                  </a:lnTo>
                  <a:lnTo>
                    <a:pt x="173" y="328"/>
                  </a:lnTo>
                  <a:lnTo>
                    <a:pt x="171" y="329"/>
                  </a:lnTo>
                  <a:lnTo>
                    <a:pt x="171" y="331"/>
                  </a:lnTo>
                  <a:lnTo>
                    <a:pt x="170" y="333"/>
                  </a:lnTo>
                  <a:lnTo>
                    <a:pt x="168" y="334"/>
                  </a:lnTo>
                  <a:lnTo>
                    <a:pt x="168" y="336"/>
                  </a:lnTo>
                  <a:lnTo>
                    <a:pt x="168" y="336"/>
                  </a:lnTo>
                  <a:lnTo>
                    <a:pt x="166" y="339"/>
                  </a:lnTo>
                  <a:lnTo>
                    <a:pt x="166" y="343"/>
                  </a:lnTo>
                  <a:lnTo>
                    <a:pt x="165" y="344"/>
                  </a:lnTo>
                  <a:lnTo>
                    <a:pt x="163" y="346"/>
                  </a:lnTo>
                  <a:lnTo>
                    <a:pt x="161" y="347"/>
                  </a:lnTo>
                  <a:lnTo>
                    <a:pt x="161" y="349"/>
                  </a:lnTo>
                  <a:lnTo>
                    <a:pt x="160" y="351"/>
                  </a:lnTo>
                  <a:lnTo>
                    <a:pt x="158" y="354"/>
                  </a:lnTo>
                  <a:lnTo>
                    <a:pt x="156" y="357"/>
                  </a:lnTo>
                  <a:lnTo>
                    <a:pt x="153" y="361"/>
                  </a:lnTo>
                  <a:lnTo>
                    <a:pt x="151" y="364"/>
                  </a:lnTo>
                  <a:lnTo>
                    <a:pt x="148" y="366"/>
                  </a:lnTo>
                  <a:lnTo>
                    <a:pt x="147" y="367"/>
                  </a:lnTo>
                  <a:lnTo>
                    <a:pt x="145" y="369"/>
                  </a:lnTo>
                  <a:lnTo>
                    <a:pt x="143" y="371"/>
                  </a:lnTo>
                  <a:lnTo>
                    <a:pt x="143" y="371"/>
                  </a:lnTo>
                  <a:lnTo>
                    <a:pt x="142" y="371"/>
                  </a:lnTo>
                  <a:lnTo>
                    <a:pt x="142" y="372"/>
                  </a:lnTo>
                  <a:lnTo>
                    <a:pt x="142" y="375"/>
                  </a:lnTo>
                  <a:lnTo>
                    <a:pt x="140" y="379"/>
                  </a:lnTo>
                  <a:lnTo>
                    <a:pt x="138" y="380"/>
                  </a:lnTo>
                  <a:lnTo>
                    <a:pt x="137" y="384"/>
                  </a:lnTo>
                  <a:lnTo>
                    <a:pt x="133" y="387"/>
                  </a:lnTo>
                  <a:lnTo>
                    <a:pt x="132" y="390"/>
                  </a:lnTo>
                  <a:lnTo>
                    <a:pt x="128" y="392"/>
                  </a:lnTo>
                  <a:lnTo>
                    <a:pt x="127" y="394"/>
                  </a:lnTo>
                  <a:lnTo>
                    <a:pt x="125" y="397"/>
                  </a:lnTo>
                  <a:lnTo>
                    <a:pt x="123" y="399"/>
                  </a:lnTo>
                  <a:lnTo>
                    <a:pt x="122" y="402"/>
                  </a:lnTo>
                  <a:lnTo>
                    <a:pt x="120" y="403"/>
                  </a:lnTo>
                  <a:lnTo>
                    <a:pt x="120" y="405"/>
                  </a:lnTo>
                  <a:lnTo>
                    <a:pt x="119" y="407"/>
                  </a:lnTo>
                  <a:lnTo>
                    <a:pt x="117" y="408"/>
                  </a:lnTo>
                  <a:lnTo>
                    <a:pt x="115" y="410"/>
                  </a:lnTo>
                  <a:lnTo>
                    <a:pt x="114" y="410"/>
                  </a:lnTo>
                  <a:lnTo>
                    <a:pt x="114" y="412"/>
                  </a:lnTo>
                  <a:lnTo>
                    <a:pt x="112" y="412"/>
                  </a:lnTo>
                  <a:lnTo>
                    <a:pt x="112" y="413"/>
                  </a:lnTo>
                  <a:lnTo>
                    <a:pt x="110" y="415"/>
                  </a:lnTo>
                  <a:lnTo>
                    <a:pt x="109" y="417"/>
                  </a:lnTo>
                  <a:lnTo>
                    <a:pt x="109" y="418"/>
                  </a:lnTo>
                  <a:lnTo>
                    <a:pt x="107" y="418"/>
                  </a:lnTo>
                  <a:lnTo>
                    <a:pt x="107" y="420"/>
                  </a:lnTo>
                  <a:lnTo>
                    <a:pt x="105" y="420"/>
                  </a:lnTo>
                  <a:lnTo>
                    <a:pt x="105" y="420"/>
                  </a:lnTo>
                  <a:lnTo>
                    <a:pt x="104" y="422"/>
                  </a:lnTo>
                  <a:lnTo>
                    <a:pt x="104" y="422"/>
                  </a:lnTo>
                  <a:lnTo>
                    <a:pt x="104" y="423"/>
                  </a:lnTo>
                  <a:lnTo>
                    <a:pt x="104" y="423"/>
                  </a:lnTo>
                  <a:lnTo>
                    <a:pt x="104" y="423"/>
                  </a:lnTo>
                  <a:lnTo>
                    <a:pt x="104" y="423"/>
                  </a:lnTo>
                  <a:lnTo>
                    <a:pt x="102" y="425"/>
                  </a:lnTo>
                  <a:lnTo>
                    <a:pt x="100" y="428"/>
                  </a:lnTo>
                  <a:lnTo>
                    <a:pt x="97" y="430"/>
                  </a:lnTo>
                  <a:lnTo>
                    <a:pt x="94" y="433"/>
                  </a:lnTo>
                  <a:lnTo>
                    <a:pt x="90" y="436"/>
                  </a:lnTo>
                  <a:lnTo>
                    <a:pt x="89" y="440"/>
                  </a:lnTo>
                  <a:lnTo>
                    <a:pt x="86" y="441"/>
                  </a:lnTo>
                  <a:lnTo>
                    <a:pt x="84" y="443"/>
                  </a:lnTo>
                  <a:lnTo>
                    <a:pt x="84" y="445"/>
                  </a:lnTo>
                  <a:lnTo>
                    <a:pt x="77" y="453"/>
                  </a:lnTo>
                  <a:lnTo>
                    <a:pt x="74" y="460"/>
                  </a:lnTo>
                  <a:lnTo>
                    <a:pt x="72" y="460"/>
                  </a:lnTo>
                  <a:lnTo>
                    <a:pt x="71" y="461"/>
                  </a:lnTo>
                  <a:lnTo>
                    <a:pt x="67" y="463"/>
                  </a:lnTo>
                  <a:lnTo>
                    <a:pt x="64" y="466"/>
                  </a:lnTo>
                  <a:lnTo>
                    <a:pt x="62" y="468"/>
                  </a:lnTo>
                  <a:lnTo>
                    <a:pt x="59" y="469"/>
                  </a:lnTo>
                  <a:lnTo>
                    <a:pt x="57" y="473"/>
                  </a:lnTo>
                  <a:lnTo>
                    <a:pt x="56" y="474"/>
                  </a:lnTo>
                  <a:lnTo>
                    <a:pt x="54" y="478"/>
                  </a:lnTo>
                  <a:lnTo>
                    <a:pt x="53" y="479"/>
                  </a:lnTo>
                  <a:lnTo>
                    <a:pt x="51" y="481"/>
                  </a:lnTo>
                  <a:lnTo>
                    <a:pt x="51" y="483"/>
                  </a:lnTo>
                  <a:lnTo>
                    <a:pt x="51" y="483"/>
                  </a:lnTo>
                  <a:lnTo>
                    <a:pt x="49" y="484"/>
                  </a:lnTo>
                  <a:lnTo>
                    <a:pt x="46" y="486"/>
                  </a:lnTo>
                  <a:lnTo>
                    <a:pt x="44" y="488"/>
                  </a:lnTo>
                  <a:lnTo>
                    <a:pt x="41" y="491"/>
                  </a:lnTo>
                  <a:lnTo>
                    <a:pt x="39" y="492"/>
                  </a:lnTo>
                  <a:lnTo>
                    <a:pt x="38" y="494"/>
                  </a:lnTo>
                  <a:lnTo>
                    <a:pt x="36" y="496"/>
                  </a:lnTo>
                  <a:lnTo>
                    <a:pt x="36" y="497"/>
                  </a:lnTo>
                  <a:lnTo>
                    <a:pt x="34" y="499"/>
                  </a:lnTo>
                  <a:lnTo>
                    <a:pt x="34" y="501"/>
                  </a:lnTo>
                  <a:lnTo>
                    <a:pt x="33" y="502"/>
                  </a:lnTo>
                  <a:lnTo>
                    <a:pt x="33" y="504"/>
                  </a:lnTo>
                  <a:lnTo>
                    <a:pt x="31" y="504"/>
                  </a:lnTo>
                  <a:lnTo>
                    <a:pt x="29" y="504"/>
                  </a:lnTo>
                  <a:lnTo>
                    <a:pt x="26" y="506"/>
                  </a:lnTo>
                  <a:lnTo>
                    <a:pt x="21" y="506"/>
                  </a:lnTo>
                  <a:lnTo>
                    <a:pt x="16" y="507"/>
                  </a:lnTo>
                  <a:lnTo>
                    <a:pt x="15" y="507"/>
                  </a:lnTo>
                  <a:lnTo>
                    <a:pt x="13" y="506"/>
                  </a:lnTo>
                  <a:lnTo>
                    <a:pt x="11" y="506"/>
                  </a:lnTo>
                  <a:lnTo>
                    <a:pt x="11" y="504"/>
                  </a:lnTo>
                  <a:lnTo>
                    <a:pt x="10" y="502"/>
                  </a:lnTo>
                  <a:lnTo>
                    <a:pt x="6" y="501"/>
                  </a:lnTo>
                  <a:lnTo>
                    <a:pt x="5" y="499"/>
                  </a:lnTo>
                  <a:lnTo>
                    <a:pt x="3" y="499"/>
                  </a:lnTo>
                  <a:lnTo>
                    <a:pt x="3" y="496"/>
                  </a:lnTo>
                  <a:lnTo>
                    <a:pt x="3" y="494"/>
                  </a:lnTo>
                  <a:lnTo>
                    <a:pt x="3" y="492"/>
                  </a:lnTo>
                  <a:lnTo>
                    <a:pt x="5" y="489"/>
                  </a:lnTo>
                  <a:lnTo>
                    <a:pt x="5" y="488"/>
                  </a:lnTo>
                  <a:lnTo>
                    <a:pt x="5" y="486"/>
                  </a:lnTo>
                  <a:lnTo>
                    <a:pt x="5" y="483"/>
                  </a:lnTo>
                  <a:lnTo>
                    <a:pt x="6" y="479"/>
                  </a:lnTo>
                  <a:lnTo>
                    <a:pt x="6" y="476"/>
                  </a:lnTo>
                  <a:lnTo>
                    <a:pt x="6" y="473"/>
                  </a:lnTo>
                  <a:lnTo>
                    <a:pt x="5" y="469"/>
                  </a:lnTo>
                  <a:lnTo>
                    <a:pt x="5" y="466"/>
                  </a:lnTo>
                  <a:lnTo>
                    <a:pt x="5" y="464"/>
                  </a:lnTo>
                  <a:lnTo>
                    <a:pt x="3" y="461"/>
                  </a:lnTo>
                  <a:lnTo>
                    <a:pt x="1" y="458"/>
                  </a:lnTo>
                  <a:lnTo>
                    <a:pt x="1" y="456"/>
                  </a:lnTo>
                  <a:lnTo>
                    <a:pt x="0" y="455"/>
                  </a:lnTo>
                  <a:lnTo>
                    <a:pt x="1" y="451"/>
                  </a:lnTo>
                  <a:lnTo>
                    <a:pt x="1" y="450"/>
                  </a:lnTo>
                  <a:lnTo>
                    <a:pt x="1" y="448"/>
                  </a:lnTo>
                  <a:lnTo>
                    <a:pt x="1" y="445"/>
                  </a:lnTo>
                  <a:lnTo>
                    <a:pt x="3" y="441"/>
                  </a:lnTo>
                  <a:lnTo>
                    <a:pt x="3" y="438"/>
                  </a:lnTo>
                  <a:lnTo>
                    <a:pt x="5" y="435"/>
                  </a:lnTo>
                  <a:lnTo>
                    <a:pt x="5" y="433"/>
                  </a:lnTo>
                  <a:lnTo>
                    <a:pt x="6" y="430"/>
                  </a:lnTo>
                  <a:lnTo>
                    <a:pt x="8" y="430"/>
                  </a:lnTo>
                  <a:lnTo>
                    <a:pt x="8" y="428"/>
                  </a:lnTo>
                  <a:lnTo>
                    <a:pt x="10" y="428"/>
                  </a:lnTo>
                  <a:lnTo>
                    <a:pt x="11" y="427"/>
                  </a:lnTo>
                  <a:lnTo>
                    <a:pt x="13" y="425"/>
                  </a:lnTo>
                  <a:lnTo>
                    <a:pt x="15" y="423"/>
                  </a:lnTo>
                  <a:lnTo>
                    <a:pt x="15" y="422"/>
                  </a:lnTo>
                  <a:lnTo>
                    <a:pt x="16" y="420"/>
                  </a:lnTo>
                  <a:lnTo>
                    <a:pt x="18" y="418"/>
                  </a:lnTo>
                  <a:lnTo>
                    <a:pt x="18" y="417"/>
                  </a:lnTo>
                  <a:lnTo>
                    <a:pt x="20" y="417"/>
                  </a:lnTo>
                  <a:lnTo>
                    <a:pt x="21" y="417"/>
                  </a:lnTo>
                  <a:lnTo>
                    <a:pt x="23" y="415"/>
                  </a:lnTo>
                  <a:lnTo>
                    <a:pt x="25" y="415"/>
                  </a:lnTo>
                  <a:lnTo>
                    <a:pt x="28" y="413"/>
                  </a:lnTo>
                  <a:lnTo>
                    <a:pt x="29" y="412"/>
                  </a:lnTo>
                  <a:lnTo>
                    <a:pt x="31" y="410"/>
                  </a:lnTo>
                  <a:lnTo>
                    <a:pt x="33" y="410"/>
                  </a:lnTo>
                  <a:lnTo>
                    <a:pt x="33" y="408"/>
                  </a:lnTo>
                  <a:lnTo>
                    <a:pt x="34" y="407"/>
                  </a:lnTo>
                  <a:lnTo>
                    <a:pt x="36" y="405"/>
                  </a:lnTo>
                  <a:lnTo>
                    <a:pt x="38" y="402"/>
                  </a:lnTo>
                  <a:lnTo>
                    <a:pt x="39" y="400"/>
                  </a:lnTo>
                  <a:lnTo>
                    <a:pt x="43" y="397"/>
                  </a:lnTo>
                  <a:lnTo>
                    <a:pt x="49" y="387"/>
                  </a:lnTo>
                  <a:lnTo>
                    <a:pt x="56" y="377"/>
                  </a:lnTo>
                  <a:lnTo>
                    <a:pt x="59" y="372"/>
                  </a:lnTo>
                  <a:lnTo>
                    <a:pt x="61" y="369"/>
                  </a:lnTo>
                  <a:lnTo>
                    <a:pt x="64" y="367"/>
                  </a:lnTo>
                  <a:lnTo>
                    <a:pt x="66" y="364"/>
                  </a:lnTo>
                  <a:lnTo>
                    <a:pt x="69" y="361"/>
                  </a:lnTo>
                  <a:lnTo>
                    <a:pt x="72" y="357"/>
                  </a:lnTo>
                  <a:lnTo>
                    <a:pt x="74" y="356"/>
                  </a:lnTo>
                  <a:lnTo>
                    <a:pt x="74" y="354"/>
                  </a:lnTo>
                  <a:lnTo>
                    <a:pt x="77" y="349"/>
                  </a:lnTo>
                  <a:lnTo>
                    <a:pt x="82" y="341"/>
                  </a:lnTo>
                  <a:lnTo>
                    <a:pt x="90" y="331"/>
                  </a:lnTo>
                  <a:lnTo>
                    <a:pt x="99" y="321"/>
                  </a:lnTo>
                  <a:lnTo>
                    <a:pt x="104" y="313"/>
                  </a:lnTo>
                  <a:lnTo>
                    <a:pt x="107" y="310"/>
                  </a:lnTo>
                  <a:lnTo>
                    <a:pt x="107" y="308"/>
                  </a:lnTo>
                  <a:lnTo>
                    <a:pt x="109" y="305"/>
                  </a:lnTo>
                  <a:lnTo>
                    <a:pt x="112" y="301"/>
                  </a:lnTo>
                  <a:lnTo>
                    <a:pt x="114" y="300"/>
                  </a:lnTo>
                  <a:lnTo>
                    <a:pt x="114" y="295"/>
                  </a:lnTo>
                  <a:lnTo>
                    <a:pt x="115" y="291"/>
                  </a:lnTo>
                  <a:lnTo>
                    <a:pt x="117" y="288"/>
                  </a:lnTo>
                  <a:lnTo>
                    <a:pt x="119" y="286"/>
                  </a:lnTo>
                  <a:lnTo>
                    <a:pt x="120" y="283"/>
                  </a:lnTo>
                  <a:lnTo>
                    <a:pt x="123" y="280"/>
                  </a:lnTo>
                  <a:lnTo>
                    <a:pt x="125" y="275"/>
                  </a:lnTo>
                  <a:lnTo>
                    <a:pt x="128" y="273"/>
                  </a:lnTo>
                  <a:lnTo>
                    <a:pt x="130" y="270"/>
                  </a:lnTo>
                  <a:lnTo>
                    <a:pt x="130" y="268"/>
                  </a:lnTo>
                  <a:lnTo>
                    <a:pt x="128" y="268"/>
                  </a:lnTo>
                  <a:lnTo>
                    <a:pt x="125" y="267"/>
                  </a:lnTo>
                  <a:lnTo>
                    <a:pt x="122" y="267"/>
                  </a:lnTo>
                  <a:lnTo>
                    <a:pt x="119" y="265"/>
                  </a:lnTo>
                  <a:lnTo>
                    <a:pt x="117" y="265"/>
                  </a:lnTo>
                  <a:lnTo>
                    <a:pt x="115" y="265"/>
                  </a:lnTo>
                  <a:lnTo>
                    <a:pt x="114" y="265"/>
                  </a:lnTo>
                  <a:lnTo>
                    <a:pt x="112" y="267"/>
                  </a:lnTo>
                  <a:lnTo>
                    <a:pt x="109" y="267"/>
                  </a:lnTo>
                  <a:lnTo>
                    <a:pt x="107" y="267"/>
                  </a:lnTo>
                  <a:lnTo>
                    <a:pt x="107" y="267"/>
                  </a:lnTo>
                  <a:lnTo>
                    <a:pt x="105" y="267"/>
                  </a:lnTo>
                  <a:lnTo>
                    <a:pt x="104" y="267"/>
                  </a:lnTo>
                  <a:lnTo>
                    <a:pt x="99" y="267"/>
                  </a:lnTo>
                  <a:lnTo>
                    <a:pt x="95" y="267"/>
                  </a:lnTo>
                  <a:lnTo>
                    <a:pt x="90" y="268"/>
                  </a:lnTo>
                  <a:lnTo>
                    <a:pt x="87" y="268"/>
                  </a:lnTo>
                  <a:lnTo>
                    <a:pt x="87" y="267"/>
                  </a:lnTo>
                  <a:lnTo>
                    <a:pt x="86" y="267"/>
                  </a:lnTo>
                  <a:lnTo>
                    <a:pt x="86" y="267"/>
                  </a:lnTo>
                  <a:lnTo>
                    <a:pt x="86" y="265"/>
                  </a:lnTo>
                  <a:lnTo>
                    <a:pt x="86" y="265"/>
                  </a:lnTo>
                  <a:lnTo>
                    <a:pt x="82" y="263"/>
                  </a:lnTo>
                  <a:lnTo>
                    <a:pt x="79" y="262"/>
                  </a:lnTo>
                  <a:lnTo>
                    <a:pt x="77" y="260"/>
                  </a:lnTo>
                  <a:lnTo>
                    <a:pt x="74" y="260"/>
                  </a:lnTo>
                  <a:lnTo>
                    <a:pt x="72" y="258"/>
                  </a:lnTo>
                  <a:lnTo>
                    <a:pt x="72" y="257"/>
                  </a:lnTo>
                  <a:lnTo>
                    <a:pt x="71" y="257"/>
                  </a:lnTo>
                  <a:lnTo>
                    <a:pt x="69" y="255"/>
                  </a:lnTo>
                  <a:lnTo>
                    <a:pt x="69" y="255"/>
                  </a:lnTo>
                  <a:lnTo>
                    <a:pt x="64" y="254"/>
                  </a:lnTo>
                  <a:lnTo>
                    <a:pt x="64" y="252"/>
                  </a:lnTo>
                  <a:lnTo>
                    <a:pt x="62" y="252"/>
                  </a:lnTo>
                  <a:lnTo>
                    <a:pt x="61" y="252"/>
                  </a:lnTo>
                  <a:lnTo>
                    <a:pt x="61" y="250"/>
                  </a:lnTo>
                  <a:lnTo>
                    <a:pt x="59" y="247"/>
                  </a:lnTo>
                  <a:lnTo>
                    <a:pt x="56" y="245"/>
                  </a:lnTo>
                  <a:lnTo>
                    <a:pt x="54" y="242"/>
                  </a:lnTo>
                  <a:lnTo>
                    <a:pt x="51" y="242"/>
                  </a:lnTo>
                  <a:lnTo>
                    <a:pt x="48" y="240"/>
                  </a:lnTo>
                  <a:lnTo>
                    <a:pt x="46" y="239"/>
                  </a:lnTo>
                  <a:lnTo>
                    <a:pt x="44" y="239"/>
                  </a:lnTo>
                  <a:lnTo>
                    <a:pt x="44" y="239"/>
                  </a:lnTo>
                  <a:lnTo>
                    <a:pt x="43" y="237"/>
                  </a:lnTo>
                  <a:lnTo>
                    <a:pt x="43" y="235"/>
                  </a:lnTo>
                  <a:lnTo>
                    <a:pt x="41" y="234"/>
                  </a:lnTo>
                  <a:lnTo>
                    <a:pt x="38" y="230"/>
                  </a:lnTo>
                  <a:lnTo>
                    <a:pt x="36" y="229"/>
                  </a:lnTo>
                  <a:lnTo>
                    <a:pt x="33" y="227"/>
                  </a:lnTo>
                  <a:lnTo>
                    <a:pt x="33" y="226"/>
                  </a:lnTo>
                  <a:lnTo>
                    <a:pt x="31" y="226"/>
                  </a:lnTo>
                  <a:lnTo>
                    <a:pt x="31" y="224"/>
                  </a:lnTo>
                  <a:lnTo>
                    <a:pt x="29" y="222"/>
                  </a:lnTo>
                  <a:lnTo>
                    <a:pt x="28" y="219"/>
                  </a:lnTo>
                  <a:lnTo>
                    <a:pt x="26" y="217"/>
                  </a:lnTo>
                  <a:lnTo>
                    <a:pt x="26" y="216"/>
                  </a:lnTo>
                  <a:lnTo>
                    <a:pt x="25" y="214"/>
                  </a:lnTo>
                  <a:lnTo>
                    <a:pt x="25" y="214"/>
                  </a:lnTo>
                  <a:lnTo>
                    <a:pt x="25" y="212"/>
                  </a:lnTo>
                  <a:lnTo>
                    <a:pt x="25" y="209"/>
                  </a:lnTo>
                  <a:lnTo>
                    <a:pt x="23" y="207"/>
                  </a:lnTo>
                  <a:lnTo>
                    <a:pt x="23" y="204"/>
                  </a:lnTo>
                  <a:lnTo>
                    <a:pt x="23" y="202"/>
                  </a:lnTo>
                  <a:lnTo>
                    <a:pt x="25" y="201"/>
                  </a:lnTo>
                  <a:lnTo>
                    <a:pt x="26" y="199"/>
                  </a:lnTo>
                  <a:lnTo>
                    <a:pt x="29" y="197"/>
                  </a:lnTo>
                  <a:lnTo>
                    <a:pt x="31" y="196"/>
                  </a:lnTo>
                  <a:lnTo>
                    <a:pt x="33" y="194"/>
                  </a:lnTo>
                  <a:lnTo>
                    <a:pt x="34" y="193"/>
                  </a:lnTo>
                  <a:lnTo>
                    <a:pt x="34" y="193"/>
                  </a:lnTo>
                  <a:lnTo>
                    <a:pt x="38" y="193"/>
                  </a:lnTo>
                  <a:lnTo>
                    <a:pt x="39" y="193"/>
                  </a:lnTo>
                  <a:lnTo>
                    <a:pt x="41" y="194"/>
                  </a:lnTo>
                  <a:lnTo>
                    <a:pt x="43" y="196"/>
                  </a:lnTo>
                  <a:lnTo>
                    <a:pt x="46" y="197"/>
                  </a:lnTo>
                  <a:lnTo>
                    <a:pt x="48" y="197"/>
                  </a:lnTo>
                  <a:lnTo>
                    <a:pt x="49" y="197"/>
                  </a:lnTo>
                  <a:lnTo>
                    <a:pt x="51" y="199"/>
                  </a:lnTo>
                  <a:lnTo>
                    <a:pt x="53" y="199"/>
                  </a:lnTo>
                  <a:lnTo>
                    <a:pt x="54" y="199"/>
                  </a:lnTo>
                  <a:lnTo>
                    <a:pt x="61" y="202"/>
                  </a:lnTo>
                  <a:lnTo>
                    <a:pt x="69" y="201"/>
                  </a:lnTo>
                  <a:lnTo>
                    <a:pt x="71" y="201"/>
                  </a:lnTo>
                  <a:lnTo>
                    <a:pt x="72" y="201"/>
                  </a:lnTo>
                  <a:lnTo>
                    <a:pt x="74" y="199"/>
                  </a:lnTo>
                  <a:lnTo>
                    <a:pt x="77" y="199"/>
                  </a:lnTo>
                  <a:lnTo>
                    <a:pt x="79" y="199"/>
                  </a:lnTo>
                  <a:lnTo>
                    <a:pt x="81" y="199"/>
                  </a:lnTo>
                  <a:lnTo>
                    <a:pt x="84" y="199"/>
                  </a:lnTo>
                  <a:lnTo>
                    <a:pt x="87" y="199"/>
                  </a:lnTo>
                  <a:lnTo>
                    <a:pt x="90" y="197"/>
                  </a:lnTo>
                  <a:lnTo>
                    <a:pt x="94" y="197"/>
                  </a:lnTo>
                  <a:lnTo>
                    <a:pt x="97" y="197"/>
                  </a:lnTo>
                  <a:lnTo>
                    <a:pt x="100" y="196"/>
                  </a:lnTo>
                  <a:lnTo>
                    <a:pt x="104" y="194"/>
                  </a:lnTo>
                  <a:lnTo>
                    <a:pt x="107" y="193"/>
                  </a:lnTo>
                  <a:lnTo>
                    <a:pt x="110" y="193"/>
                  </a:lnTo>
                  <a:lnTo>
                    <a:pt x="114" y="191"/>
                  </a:lnTo>
                  <a:lnTo>
                    <a:pt x="117" y="189"/>
                  </a:lnTo>
                  <a:lnTo>
                    <a:pt x="119" y="189"/>
                  </a:lnTo>
                  <a:lnTo>
                    <a:pt x="120" y="188"/>
                  </a:lnTo>
                  <a:lnTo>
                    <a:pt x="122" y="188"/>
                  </a:lnTo>
                  <a:lnTo>
                    <a:pt x="123" y="186"/>
                  </a:lnTo>
                  <a:lnTo>
                    <a:pt x="127" y="184"/>
                  </a:lnTo>
                  <a:lnTo>
                    <a:pt x="128" y="184"/>
                  </a:lnTo>
                  <a:lnTo>
                    <a:pt x="130" y="183"/>
                  </a:lnTo>
                  <a:lnTo>
                    <a:pt x="133" y="181"/>
                  </a:lnTo>
                  <a:lnTo>
                    <a:pt x="135" y="179"/>
                  </a:lnTo>
                  <a:lnTo>
                    <a:pt x="137" y="178"/>
                  </a:lnTo>
                  <a:lnTo>
                    <a:pt x="138" y="178"/>
                  </a:lnTo>
                  <a:lnTo>
                    <a:pt x="142" y="174"/>
                  </a:lnTo>
                  <a:lnTo>
                    <a:pt x="143" y="173"/>
                  </a:lnTo>
                  <a:lnTo>
                    <a:pt x="147" y="173"/>
                  </a:lnTo>
                  <a:lnTo>
                    <a:pt x="148" y="171"/>
                  </a:lnTo>
                  <a:lnTo>
                    <a:pt x="150" y="171"/>
                  </a:lnTo>
                  <a:lnTo>
                    <a:pt x="151" y="169"/>
                  </a:lnTo>
                  <a:lnTo>
                    <a:pt x="153" y="168"/>
                  </a:lnTo>
                  <a:lnTo>
                    <a:pt x="153" y="166"/>
                  </a:lnTo>
                  <a:lnTo>
                    <a:pt x="155" y="165"/>
                  </a:lnTo>
                  <a:lnTo>
                    <a:pt x="156" y="163"/>
                  </a:lnTo>
                  <a:lnTo>
                    <a:pt x="156" y="161"/>
                  </a:lnTo>
                  <a:lnTo>
                    <a:pt x="156" y="161"/>
                  </a:lnTo>
                  <a:lnTo>
                    <a:pt x="158" y="158"/>
                  </a:lnTo>
                  <a:lnTo>
                    <a:pt x="158" y="155"/>
                  </a:lnTo>
                  <a:lnTo>
                    <a:pt x="160" y="151"/>
                  </a:lnTo>
                  <a:lnTo>
                    <a:pt x="161" y="148"/>
                  </a:lnTo>
                  <a:lnTo>
                    <a:pt x="161" y="145"/>
                  </a:lnTo>
                  <a:lnTo>
                    <a:pt x="161" y="143"/>
                  </a:lnTo>
                  <a:lnTo>
                    <a:pt x="161" y="140"/>
                  </a:lnTo>
                  <a:lnTo>
                    <a:pt x="163" y="135"/>
                  </a:lnTo>
                  <a:lnTo>
                    <a:pt x="163" y="132"/>
                  </a:lnTo>
                  <a:lnTo>
                    <a:pt x="165" y="128"/>
                  </a:lnTo>
                  <a:lnTo>
                    <a:pt x="165" y="127"/>
                  </a:lnTo>
                  <a:lnTo>
                    <a:pt x="165" y="125"/>
                  </a:lnTo>
                  <a:lnTo>
                    <a:pt x="166" y="122"/>
                  </a:lnTo>
                  <a:lnTo>
                    <a:pt x="168" y="118"/>
                  </a:lnTo>
                  <a:lnTo>
                    <a:pt x="168" y="117"/>
                  </a:lnTo>
                  <a:lnTo>
                    <a:pt x="168" y="115"/>
                  </a:lnTo>
                  <a:lnTo>
                    <a:pt x="168" y="113"/>
                  </a:lnTo>
                  <a:lnTo>
                    <a:pt x="168" y="109"/>
                  </a:lnTo>
                  <a:lnTo>
                    <a:pt x="170" y="105"/>
                  </a:lnTo>
                  <a:lnTo>
                    <a:pt x="170" y="104"/>
                  </a:lnTo>
                  <a:lnTo>
                    <a:pt x="170" y="100"/>
                  </a:lnTo>
                  <a:lnTo>
                    <a:pt x="170" y="99"/>
                  </a:lnTo>
                  <a:lnTo>
                    <a:pt x="170" y="95"/>
                  </a:lnTo>
                  <a:lnTo>
                    <a:pt x="171" y="94"/>
                  </a:lnTo>
                  <a:lnTo>
                    <a:pt x="171" y="92"/>
                  </a:lnTo>
                  <a:lnTo>
                    <a:pt x="171" y="90"/>
                  </a:lnTo>
                  <a:lnTo>
                    <a:pt x="171" y="87"/>
                  </a:lnTo>
                  <a:lnTo>
                    <a:pt x="171" y="85"/>
                  </a:lnTo>
                  <a:lnTo>
                    <a:pt x="171" y="82"/>
                  </a:lnTo>
                  <a:lnTo>
                    <a:pt x="171" y="80"/>
                  </a:lnTo>
                  <a:lnTo>
                    <a:pt x="171" y="79"/>
                  </a:lnTo>
                  <a:lnTo>
                    <a:pt x="171" y="76"/>
                  </a:lnTo>
                  <a:lnTo>
                    <a:pt x="171" y="72"/>
                  </a:lnTo>
                  <a:lnTo>
                    <a:pt x="171" y="69"/>
                  </a:lnTo>
                  <a:lnTo>
                    <a:pt x="171" y="66"/>
                  </a:lnTo>
                  <a:lnTo>
                    <a:pt x="168" y="62"/>
                  </a:lnTo>
                  <a:lnTo>
                    <a:pt x="166" y="57"/>
                  </a:lnTo>
                  <a:lnTo>
                    <a:pt x="165" y="54"/>
                  </a:lnTo>
                  <a:lnTo>
                    <a:pt x="163" y="51"/>
                  </a:lnTo>
                  <a:lnTo>
                    <a:pt x="161" y="49"/>
                  </a:lnTo>
                  <a:lnTo>
                    <a:pt x="160" y="48"/>
                  </a:lnTo>
                  <a:lnTo>
                    <a:pt x="158" y="46"/>
                  </a:lnTo>
                  <a:lnTo>
                    <a:pt x="156" y="46"/>
                  </a:lnTo>
                  <a:lnTo>
                    <a:pt x="156" y="44"/>
                  </a:lnTo>
                  <a:lnTo>
                    <a:pt x="156" y="43"/>
                  </a:lnTo>
                  <a:lnTo>
                    <a:pt x="156" y="43"/>
                  </a:lnTo>
                  <a:lnTo>
                    <a:pt x="155" y="41"/>
                  </a:lnTo>
                  <a:lnTo>
                    <a:pt x="153" y="41"/>
                  </a:lnTo>
                  <a:lnTo>
                    <a:pt x="153" y="39"/>
                  </a:lnTo>
                  <a:lnTo>
                    <a:pt x="153" y="39"/>
                  </a:lnTo>
                  <a:lnTo>
                    <a:pt x="151" y="39"/>
                  </a:lnTo>
                  <a:lnTo>
                    <a:pt x="150" y="38"/>
                  </a:lnTo>
                  <a:lnTo>
                    <a:pt x="148" y="38"/>
                  </a:lnTo>
                  <a:lnTo>
                    <a:pt x="147" y="38"/>
                  </a:lnTo>
                  <a:lnTo>
                    <a:pt x="147" y="36"/>
                  </a:lnTo>
                  <a:lnTo>
                    <a:pt x="145" y="36"/>
                  </a:lnTo>
                  <a:lnTo>
                    <a:pt x="145" y="33"/>
                  </a:lnTo>
                  <a:lnTo>
                    <a:pt x="147" y="29"/>
                  </a:lnTo>
                  <a:lnTo>
                    <a:pt x="148" y="26"/>
                  </a:lnTo>
                  <a:lnTo>
                    <a:pt x="150" y="23"/>
                  </a:lnTo>
                  <a:lnTo>
                    <a:pt x="150" y="20"/>
                  </a:lnTo>
                  <a:lnTo>
                    <a:pt x="151" y="16"/>
                  </a:lnTo>
                  <a:lnTo>
                    <a:pt x="155" y="15"/>
                  </a:lnTo>
                  <a:lnTo>
                    <a:pt x="156" y="13"/>
                  </a:lnTo>
                  <a:lnTo>
                    <a:pt x="158" y="11"/>
                  </a:lnTo>
                  <a:lnTo>
                    <a:pt x="158" y="10"/>
                  </a:lnTo>
                  <a:lnTo>
                    <a:pt x="160" y="10"/>
                  </a:lnTo>
                  <a:lnTo>
                    <a:pt x="160" y="10"/>
                  </a:lnTo>
                  <a:lnTo>
                    <a:pt x="160" y="6"/>
                  </a:lnTo>
                  <a:lnTo>
                    <a:pt x="161" y="3"/>
                  </a:lnTo>
                  <a:lnTo>
                    <a:pt x="165" y="3"/>
                  </a:lnTo>
                  <a:lnTo>
                    <a:pt x="168" y="1"/>
                  </a:lnTo>
                  <a:lnTo>
                    <a:pt x="171" y="1"/>
                  </a:lnTo>
                  <a:lnTo>
                    <a:pt x="176" y="1"/>
                  </a:lnTo>
                  <a:lnTo>
                    <a:pt x="180" y="0"/>
                  </a:lnTo>
                  <a:lnTo>
                    <a:pt x="183" y="0"/>
                  </a:lnTo>
                  <a:lnTo>
                    <a:pt x="186" y="0"/>
                  </a:lnTo>
                  <a:lnTo>
                    <a:pt x="18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4" name="Freeform 82"/>
            <p:cNvSpPr/>
            <p:nvPr/>
          </p:nvSpPr>
          <p:spPr bwMode="auto">
            <a:xfrm>
              <a:off x="9137651" y="3397251"/>
              <a:ext cx="290513" cy="250825"/>
            </a:xfrm>
            <a:custGeom>
              <a:avLst/>
              <a:gdLst>
                <a:gd name="T0" fmla="*/ 22 w 183"/>
                <a:gd name="T1" fmla="*/ 4 h 158"/>
                <a:gd name="T2" fmla="*/ 35 w 183"/>
                <a:gd name="T3" fmla="*/ 8 h 158"/>
                <a:gd name="T4" fmla="*/ 46 w 183"/>
                <a:gd name="T5" fmla="*/ 12 h 158"/>
                <a:gd name="T6" fmla="*/ 60 w 183"/>
                <a:gd name="T7" fmla="*/ 13 h 158"/>
                <a:gd name="T8" fmla="*/ 70 w 183"/>
                <a:gd name="T9" fmla="*/ 18 h 158"/>
                <a:gd name="T10" fmla="*/ 78 w 183"/>
                <a:gd name="T11" fmla="*/ 18 h 158"/>
                <a:gd name="T12" fmla="*/ 88 w 183"/>
                <a:gd name="T13" fmla="*/ 25 h 158"/>
                <a:gd name="T14" fmla="*/ 101 w 183"/>
                <a:gd name="T15" fmla="*/ 27 h 158"/>
                <a:gd name="T16" fmla="*/ 109 w 183"/>
                <a:gd name="T17" fmla="*/ 30 h 158"/>
                <a:gd name="T18" fmla="*/ 117 w 183"/>
                <a:gd name="T19" fmla="*/ 36 h 158"/>
                <a:gd name="T20" fmla="*/ 124 w 183"/>
                <a:gd name="T21" fmla="*/ 40 h 158"/>
                <a:gd name="T22" fmla="*/ 132 w 183"/>
                <a:gd name="T23" fmla="*/ 45 h 158"/>
                <a:gd name="T24" fmla="*/ 139 w 183"/>
                <a:gd name="T25" fmla="*/ 46 h 158"/>
                <a:gd name="T26" fmla="*/ 144 w 183"/>
                <a:gd name="T27" fmla="*/ 53 h 158"/>
                <a:gd name="T28" fmla="*/ 150 w 183"/>
                <a:gd name="T29" fmla="*/ 56 h 158"/>
                <a:gd name="T30" fmla="*/ 155 w 183"/>
                <a:gd name="T31" fmla="*/ 60 h 158"/>
                <a:gd name="T32" fmla="*/ 162 w 183"/>
                <a:gd name="T33" fmla="*/ 68 h 158"/>
                <a:gd name="T34" fmla="*/ 165 w 183"/>
                <a:gd name="T35" fmla="*/ 74 h 158"/>
                <a:gd name="T36" fmla="*/ 170 w 183"/>
                <a:gd name="T37" fmla="*/ 91 h 158"/>
                <a:gd name="T38" fmla="*/ 178 w 183"/>
                <a:gd name="T39" fmla="*/ 102 h 158"/>
                <a:gd name="T40" fmla="*/ 178 w 183"/>
                <a:gd name="T41" fmla="*/ 112 h 158"/>
                <a:gd name="T42" fmla="*/ 180 w 183"/>
                <a:gd name="T43" fmla="*/ 117 h 158"/>
                <a:gd name="T44" fmla="*/ 183 w 183"/>
                <a:gd name="T45" fmla="*/ 122 h 158"/>
                <a:gd name="T46" fmla="*/ 180 w 183"/>
                <a:gd name="T47" fmla="*/ 130 h 158"/>
                <a:gd name="T48" fmla="*/ 178 w 183"/>
                <a:gd name="T49" fmla="*/ 137 h 158"/>
                <a:gd name="T50" fmla="*/ 173 w 183"/>
                <a:gd name="T51" fmla="*/ 144 h 158"/>
                <a:gd name="T52" fmla="*/ 170 w 183"/>
                <a:gd name="T53" fmla="*/ 149 h 158"/>
                <a:gd name="T54" fmla="*/ 167 w 183"/>
                <a:gd name="T55" fmla="*/ 153 h 158"/>
                <a:gd name="T56" fmla="*/ 164 w 183"/>
                <a:gd name="T57" fmla="*/ 155 h 158"/>
                <a:gd name="T58" fmla="*/ 160 w 183"/>
                <a:gd name="T59" fmla="*/ 158 h 158"/>
                <a:gd name="T60" fmla="*/ 154 w 183"/>
                <a:gd name="T61" fmla="*/ 158 h 158"/>
                <a:gd name="T62" fmla="*/ 142 w 183"/>
                <a:gd name="T63" fmla="*/ 157 h 158"/>
                <a:gd name="T64" fmla="*/ 137 w 183"/>
                <a:gd name="T65" fmla="*/ 153 h 158"/>
                <a:gd name="T66" fmla="*/ 127 w 183"/>
                <a:gd name="T67" fmla="*/ 147 h 158"/>
                <a:gd name="T68" fmla="*/ 116 w 183"/>
                <a:gd name="T69" fmla="*/ 145 h 158"/>
                <a:gd name="T70" fmla="*/ 107 w 183"/>
                <a:gd name="T71" fmla="*/ 150 h 158"/>
                <a:gd name="T72" fmla="*/ 91 w 183"/>
                <a:gd name="T73" fmla="*/ 152 h 158"/>
                <a:gd name="T74" fmla="*/ 86 w 183"/>
                <a:gd name="T75" fmla="*/ 150 h 158"/>
                <a:gd name="T76" fmla="*/ 81 w 183"/>
                <a:gd name="T77" fmla="*/ 152 h 158"/>
                <a:gd name="T78" fmla="*/ 78 w 183"/>
                <a:gd name="T79" fmla="*/ 149 h 158"/>
                <a:gd name="T80" fmla="*/ 79 w 183"/>
                <a:gd name="T81" fmla="*/ 144 h 158"/>
                <a:gd name="T82" fmla="*/ 83 w 183"/>
                <a:gd name="T83" fmla="*/ 139 h 158"/>
                <a:gd name="T84" fmla="*/ 88 w 183"/>
                <a:gd name="T85" fmla="*/ 127 h 158"/>
                <a:gd name="T86" fmla="*/ 84 w 183"/>
                <a:gd name="T87" fmla="*/ 121 h 158"/>
                <a:gd name="T88" fmla="*/ 78 w 183"/>
                <a:gd name="T89" fmla="*/ 109 h 158"/>
                <a:gd name="T90" fmla="*/ 68 w 183"/>
                <a:gd name="T91" fmla="*/ 97 h 158"/>
                <a:gd name="T92" fmla="*/ 58 w 183"/>
                <a:gd name="T93" fmla="*/ 88 h 158"/>
                <a:gd name="T94" fmla="*/ 50 w 183"/>
                <a:gd name="T95" fmla="*/ 78 h 158"/>
                <a:gd name="T96" fmla="*/ 43 w 183"/>
                <a:gd name="T97" fmla="*/ 68 h 158"/>
                <a:gd name="T98" fmla="*/ 32 w 183"/>
                <a:gd name="T99" fmla="*/ 58 h 158"/>
                <a:gd name="T100" fmla="*/ 23 w 183"/>
                <a:gd name="T101" fmla="*/ 50 h 158"/>
                <a:gd name="T102" fmla="*/ 17 w 183"/>
                <a:gd name="T103" fmla="*/ 41 h 158"/>
                <a:gd name="T104" fmla="*/ 13 w 183"/>
                <a:gd name="T105" fmla="*/ 36 h 158"/>
                <a:gd name="T106" fmla="*/ 5 w 183"/>
                <a:gd name="T107" fmla="*/ 25 h 158"/>
                <a:gd name="T108" fmla="*/ 0 w 183"/>
                <a:gd name="T109" fmla="*/ 15 h 158"/>
                <a:gd name="T110" fmla="*/ 2 w 183"/>
                <a:gd name="T111" fmla="*/ 13 h 158"/>
                <a:gd name="T112" fmla="*/ 12 w 183"/>
                <a:gd name="T113"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3" h="158">
                  <a:moveTo>
                    <a:pt x="15" y="0"/>
                  </a:moveTo>
                  <a:lnTo>
                    <a:pt x="17" y="0"/>
                  </a:lnTo>
                  <a:lnTo>
                    <a:pt x="18" y="2"/>
                  </a:lnTo>
                  <a:lnTo>
                    <a:pt x="22" y="4"/>
                  </a:lnTo>
                  <a:lnTo>
                    <a:pt x="23" y="4"/>
                  </a:lnTo>
                  <a:lnTo>
                    <a:pt x="23" y="4"/>
                  </a:lnTo>
                  <a:lnTo>
                    <a:pt x="28" y="7"/>
                  </a:lnTo>
                  <a:lnTo>
                    <a:pt x="35" y="8"/>
                  </a:lnTo>
                  <a:lnTo>
                    <a:pt x="38" y="8"/>
                  </a:lnTo>
                  <a:lnTo>
                    <a:pt x="43" y="12"/>
                  </a:lnTo>
                  <a:lnTo>
                    <a:pt x="45" y="12"/>
                  </a:lnTo>
                  <a:lnTo>
                    <a:pt x="46" y="12"/>
                  </a:lnTo>
                  <a:lnTo>
                    <a:pt x="50" y="12"/>
                  </a:lnTo>
                  <a:lnTo>
                    <a:pt x="53" y="13"/>
                  </a:lnTo>
                  <a:lnTo>
                    <a:pt x="56" y="13"/>
                  </a:lnTo>
                  <a:lnTo>
                    <a:pt x="60" y="13"/>
                  </a:lnTo>
                  <a:lnTo>
                    <a:pt x="63" y="15"/>
                  </a:lnTo>
                  <a:lnTo>
                    <a:pt x="66" y="17"/>
                  </a:lnTo>
                  <a:lnTo>
                    <a:pt x="68" y="17"/>
                  </a:lnTo>
                  <a:lnTo>
                    <a:pt x="70" y="18"/>
                  </a:lnTo>
                  <a:lnTo>
                    <a:pt x="71" y="18"/>
                  </a:lnTo>
                  <a:lnTo>
                    <a:pt x="74" y="18"/>
                  </a:lnTo>
                  <a:lnTo>
                    <a:pt x="76" y="18"/>
                  </a:lnTo>
                  <a:lnTo>
                    <a:pt x="78" y="18"/>
                  </a:lnTo>
                  <a:lnTo>
                    <a:pt x="79" y="18"/>
                  </a:lnTo>
                  <a:lnTo>
                    <a:pt x="83" y="20"/>
                  </a:lnTo>
                  <a:lnTo>
                    <a:pt x="86" y="22"/>
                  </a:lnTo>
                  <a:lnTo>
                    <a:pt x="88" y="25"/>
                  </a:lnTo>
                  <a:lnTo>
                    <a:pt x="89" y="25"/>
                  </a:lnTo>
                  <a:lnTo>
                    <a:pt x="89" y="27"/>
                  </a:lnTo>
                  <a:lnTo>
                    <a:pt x="94" y="27"/>
                  </a:lnTo>
                  <a:lnTo>
                    <a:pt x="101" y="27"/>
                  </a:lnTo>
                  <a:lnTo>
                    <a:pt x="104" y="27"/>
                  </a:lnTo>
                  <a:lnTo>
                    <a:pt x="104" y="27"/>
                  </a:lnTo>
                  <a:lnTo>
                    <a:pt x="106" y="28"/>
                  </a:lnTo>
                  <a:lnTo>
                    <a:pt x="109" y="30"/>
                  </a:lnTo>
                  <a:lnTo>
                    <a:pt x="111" y="32"/>
                  </a:lnTo>
                  <a:lnTo>
                    <a:pt x="114" y="35"/>
                  </a:lnTo>
                  <a:lnTo>
                    <a:pt x="116" y="35"/>
                  </a:lnTo>
                  <a:lnTo>
                    <a:pt x="117" y="36"/>
                  </a:lnTo>
                  <a:lnTo>
                    <a:pt x="119" y="36"/>
                  </a:lnTo>
                  <a:lnTo>
                    <a:pt x="121" y="38"/>
                  </a:lnTo>
                  <a:lnTo>
                    <a:pt x="124" y="38"/>
                  </a:lnTo>
                  <a:lnTo>
                    <a:pt x="124" y="40"/>
                  </a:lnTo>
                  <a:lnTo>
                    <a:pt x="126" y="41"/>
                  </a:lnTo>
                  <a:lnTo>
                    <a:pt x="126" y="43"/>
                  </a:lnTo>
                  <a:lnTo>
                    <a:pt x="129" y="45"/>
                  </a:lnTo>
                  <a:lnTo>
                    <a:pt x="132" y="45"/>
                  </a:lnTo>
                  <a:lnTo>
                    <a:pt x="134" y="45"/>
                  </a:lnTo>
                  <a:lnTo>
                    <a:pt x="137" y="46"/>
                  </a:lnTo>
                  <a:lnTo>
                    <a:pt x="139" y="46"/>
                  </a:lnTo>
                  <a:lnTo>
                    <a:pt x="139" y="46"/>
                  </a:lnTo>
                  <a:lnTo>
                    <a:pt x="139" y="46"/>
                  </a:lnTo>
                  <a:lnTo>
                    <a:pt x="139" y="48"/>
                  </a:lnTo>
                  <a:lnTo>
                    <a:pt x="142" y="50"/>
                  </a:lnTo>
                  <a:lnTo>
                    <a:pt x="144" y="53"/>
                  </a:lnTo>
                  <a:lnTo>
                    <a:pt x="147" y="55"/>
                  </a:lnTo>
                  <a:lnTo>
                    <a:pt x="149" y="55"/>
                  </a:lnTo>
                  <a:lnTo>
                    <a:pt x="149" y="56"/>
                  </a:lnTo>
                  <a:lnTo>
                    <a:pt x="150" y="56"/>
                  </a:lnTo>
                  <a:lnTo>
                    <a:pt x="152" y="56"/>
                  </a:lnTo>
                  <a:lnTo>
                    <a:pt x="154" y="58"/>
                  </a:lnTo>
                  <a:lnTo>
                    <a:pt x="154" y="60"/>
                  </a:lnTo>
                  <a:lnTo>
                    <a:pt x="155" y="60"/>
                  </a:lnTo>
                  <a:lnTo>
                    <a:pt x="155" y="60"/>
                  </a:lnTo>
                  <a:lnTo>
                    <a:pt x="157" y="63"/>
                  </a:lnTo>
                  <a:lnTo>
                    <a:pt x="159" y="64"/>
                  </a:lnTo>
                  <a:lnTo>
                    <a:pt x="162" y="68"/>
                  </a:lnTo>
                  <a:lnTo>
                    <a:pt x="162" y="69"/>
                  </a:lnTo>
                  <a:lnTo>
                    <a:pt x="164" y="71"/>
                  </a:lnTo>
                  <a:lnTo>
                    <a:pt x="164" y="73"/>
                  </a:lnTo>
                  <a:lnTo>
                    <a:pt x="165" y="74"/>
                  </a:lnTo>
                  <a:lnTo>
                    <a:pt x="165" y="76"/>
                  </a:lnTo>
                  <a:lnTo>
                    <a:pt x="168" y="81"/>
                  </a:lnTo>
                  <a:lnTo>
                    <a:pt x="170" y="88"/>
                  </a:lnTo>
                  <a:lnTo>
                    <a:pt x="170" y="91"/>
                  </a:lnTo>
                  <a:lnTo>
                    <a:pt x="172" y="94"/>
                  </a:lnTo>
                  <a:lnTo>
                    <a:pt x="173" y="96"/>
                  </a:lnTo>
                  <a:lnTo>
                    <a:pt x="177" y="99"/>
                  </a:lnTo>
                  <a:lnTo>
                    <a:pt x="178" y="102"/>
                  </a:lnTo>
                  <a:lnTo>
                    <a:pt x="178" y="104"/>
                  </a:lnTo>
                  <a:lnTo>
                    <a:pt x="180" y="106"/>
                  </a:lnTo>
                  <a:lnTo>
                    <a:pt x="180" y="107"/>
                  </a:lnTo>
                  <a:lnTo>
                    <a:pt x="178" y="112"/>
                  </a:lnTo>
                  <a:lnTo>
                    <a:pt x="180" y="112"/>
                  </a:lnTo>
                  <a:lnTo>
                    <a:pt x="180" y="114"/>
                  </a:lnTo>
                  <a:lnTo>
                    <a:pt x="180" y="116"/>
                  </a:lnTo>
                  <a:lnTo>
                    <a:pt x="180" y="117"/>
                  </a:lnTo>
                  <a:lnTo>
                    <a:pt x="182" y="119"/>
                  </a:lnTo>
                  <a:lnTo>
                    <a:pt x="183" y="122"/>
                  </a:lnTo>
                  <a:lnTo>
                    <a:pt x="183" y="122"/>
                  </a:lnTo>
                  <a:lnTo>
                    <a:pt x="183" y="122"/>
                  </a:lnTo>
                  <a:lnTo>
                    <a:pt x="183" y="124"/>
                  </a:lnTo>
                  <a:lnTo>
                    <a:pt x="182" y="125"/>
                  </a:lnTo>
                  <a:lnTo>
                    <a:pt x="182" y="129"/>
                  </a:lnTo>
                  <a:lnTo>
                    <a:pt x="180" y="130"/>
                  </a:lnTo>
                  <a:lnTo>
                    <a:pt x="180" y="132"/>
                  </a:lnTo>
                  <a:lnTo>
                    <a:pt x="180" y="134"/>
                  </a:lnTo>
                  <a:lnTo>
                    <a:pt x="180" y="135"/>
                  </a:lnTo>
                  <a:lnTo>
                    <a:pt x="178" y="137"/>
                  </a:lnTo>
                  <a:lnTo>
                    <a:pt x="177" y="139"/>
                  </a:lnTo>
                  <a:lnTo>
                    <a:pt x="177" y="140"/>
                  </a:lnTo>
                  <a:lnTo>
                    <a:pt x="175" y="142"/>
                  </a:lnTo>
                  <a:lnTo>
                    <a:pt x="173" y="144"/>
                  </a:lnTo>
                  <a:lnTo>
                    <a:pt x="173" y="144"/>
                  </a:lnTo>
                  <a:lnTo>
                    <a:pt x="172" y="145"/>
                  </a:lnTo>
                  <a:lnTo>
                    <a:pt x="172" y="147"/>
                  </a:lnTo>
                  <a:lnTo>
                    <a:pt x="170" y="149"/>
                  </a:lnTo>
                  <a:lnTo>
                    <a:pt x="170" y="152"/>
                  </a:lnTo>
                  <a:lnTo>
                    <a:pt x="168" y="152"/>
                  </a:lnTo>
                  <a:lnTo>
                    <a:pt x="168" y="152"/>
                  </a:lnTo>
                  <a:lnTo>
                    <a:pt x="167" y="153"/>
                  </a:lnTo>
                  <a:lnTo>
                    <a:pt x="165" y="155"/>
                  </a:lnTo>
                  <a:lnTo>
                    <a:pt x="165" y="155"/>
                  </a:lnTo>
                  <a:lnTo>
                    <a:pt x="164" y="155"/>
                  </a:lnTo>
                  <a:lnTo>
                    <a:pt x="164" y="155"/>
                  </a:lnTo>
                  <a:lnTo>
                    <a:pt x="164" y="157"/>
                  </a:lnTo>
                  <a:lnTo>
                    <a:pt x="162" y="158"/>
                  </a:lnTo>
                  <a:lnTo>
                    <a:pt x="160" y="158"/>
                  </a:lnTo>
                  <a:lnTo>
                    <a:pt x="160" y="158"/>
                  </a:lnTo>
                  <a:lnTo>
                    <a:pt x="159" y="158"/>
                  </a:lnTo>
                  <a:lnTo>
                    <a:pt x="157" y="158"/>
                  </a:lnTo>
                  <a:lnTo>
                    <a:pt x="155" y="158"/>
                  </a:lnTo>
                  <a:lnTo>
                    <a:pt x="154" y="158"/>
                  </a:lnTo>
                  <a:lnTo>
                    <a:pt x="150" y="158"/>
                  </a:lnTo>
                  <a:lnTo>
                    <a:pt x="147" y="158"/>
                  </a:lnTo>
                  <a:lnTo>
                    <a:pt x="145" y="157"/>
                  </a:lnTo>
                  <a:lnTo>
                    <a:pt x="142" y="157"/>
                  </a:lnTo>
                  <a:lnTo>
                    <a:pt x="140" y="155"/>
                  </a:lnTo>
                  <a:lnTo>
                    <a:pt x="139" y="153"/>
                  </a:lnTo>
                  <a:lnTo>
                    <a:pt x="139" y="153"/>
                  </a:lnTo>
                  <a:lnTo>
                    <a:pt x="137" y="153"/>
                  </a:lnTo>
                  <a:lnTo>
                    <a:pt x="135" y="152"/>
                  </a:lnTo>
                  <a:lnTo>
                    <a:pt x="134" y="150"/>
                  </a:lnTo>
                  <a:lnTo>
                    <a:pt x="131" y="149"/>
                  </a:lnTo>
                  <a:lnTo>
                    <a:pt x="127" y="147"/>
                  </a:lnTo>
                  <a:lnTo>
                    <a:pt x="126" y="145"/>
                  </a:lnTo>
                  <a:lnTo>
                    <a:pt x="121" y="145"/>
                  </a:lnTo>
                  <a:lnTo>
                    <a:pt x="117" y="145"/>
                  </a:lnTo>
                  <a:lnTo>
                    <a:pt x="116" y="145"/>
                  </a:lnTo>
                  <a:lnTo>
                    <a:pt x="114" y="147"/>
                  </a:lnTo>
                  <a:lnTo>
                    <a:pt x="112" y="149"/>
                  </a:lnTo>
                  <a:lnTo>
                    <a:pt x="112" y="149"/>
                  </a:lnTo>
                  <a:lnTo>
                    <a:pt x="107" y="150"/>
                  </a:lnTo>
                  <a:lnTo>
                    <a:pt x="104" y="152"/>
                  </a:lnTo>
                  <a:lnTo>
                    <a:pt x="96" y="150"/>
                  </a:lnTo>
                  <a:lnTo>
                    <a:pt x="94" y="152"/>
                  </a:lnTo>
                  <a:lnTo>
                    <a:pt x="91" y="152"/>
                  </a:lnTo>
                  <a:lnTo>
                    <a:pt x="89" y="152"/>
                  </a:lnTo>
                  <a:lnTo>
                    <a:pt x="89" y="150"/>
                  </a:lnTo>
                  <a:lnTo>
                    <a:pt x="88" y="150"/>
                  </a:lnTo>
                  <a:lnTo>
                    <a:pt x="86" y="150"/>
                  </a:lnTo>
                  <a:lnTo>
                    <a:pt x="84" y="150"/>
                  </a:lnTo>
                  <a:lnTo>
                    <a:pt x="83" y="152"/>
                  </a:lnTo>
                  <a:lnTo>
                    <a:pt x="83" y="152"/>
                  </a:lnTo>
                  <a:lnTo>
                    <a:pt x="81" y="152"/>
                  </a:lnTo>
                  <a:lnTo>
                    <a:pt x="79" y="152"/>
                  </a:lnTo>
                  <a:lnTo>
                    <a:pt x="78" y="150"/>
                  </a:lnTo>
                  <a:lnTo>
                    <a:pt x="78" y="149"/>
                  </a:lnTo>
                  <a:lnTo>
                    <a:pt x="78" y="149"/>
                  </a:lnTo>
                  <a:lnTo>
                    <a:pt x="76" y="147"/>
                  </a:lnTo>
                  <a:lnTo>
                    <a:pt x="76" y="145"/>
                  </a:lnTo>
                  <a:lnTo>
                    <a:pt x="78" y="144"/>
                  </a:lnTo>
                  <a:lnTo>
                    <a:pt x="79" y="144"/>
                  </a:lnTo>
                  <a:lnTo>
                    <a:pt x="81" y="142"/>
                  </a:lnTo>
                  <a:lnTo>
                    <a:pt x="81" y="142"/>
                  </a:lnTo>
                  <a:lnTo>
                    <a:pt x="83" y="139"/>
                  </a:lnTo>
                  <a:lnTo>
                    <a:pt x="83" y="139"/>
                  </a:lnTo>
                  <a:lnTo>
                    <a:pt x="84" y="135"/>
                  </a:lnTo>
                  <a:lnTo>
                    <a:pt x="84" y="132"/>
                  </a:lnTo>
                  <a:lnTo>
                    <a:pt x="86" y="129"/>
                  </a:lnTo>
                  <a:lnTo>
                    <a:pt x="88" y="127"/>
                  </a:lnTo>
                  <a:lnTo>
                    <a:pt x="86" y="125"/>
                  </a:lnTo>
                  <a:lnTo>
                    <a:pt x="86" y="124"/>
                  </a:lnTo>
                  <a:lnTo>
                    <a:pt x="86" y="124"/>
                  </a:lnTo>
                  <a:lnTo>
                    <a:pt x="84" y="121"/>
                  </a:lnTo>
                  <a:lnTo>
                    <a:pt x="84" y="119"/>
                  </a:lnTo>
                  <a:lnTo>
                    <a:pt x="83" y="116"/>
                  </a:lnTo>
                  <a:lnTo>
                    <a:pt x="79" y="112"/>
                  </a:lnTo>
                  <a:lnTo>
                    <a:pt x="78" y="109"/>
                  </a:lnTo>
                  <a:lnTo>
                    <a:pt x="76" y="107"/>
                  </a:lnTo>
                  <a:lnTo>
                    <a:pt x="74" y="104"/>
                  </a:lnTo>
                  <a:lnTo>
                    <a:pt x="71" y="101"/>
                  </a:lnTo>
                  <a:lnTo>
                    <a:pt x="68" y="97"/>
                  </a:lnTo>
                  <a:lnTo>
                    <a:pt x="66" y="94"/>
                  </a:lnTo>
                  <a:lnTo>
                    <a:pt x="63" y="93"/>
                  </a:lnTo>
                  <a:lnTo>
                    <a:pt x="61" y="91"/>
                  </a:lnTo>
                  <a:lnTo>
                    <a:pt x="58" y="88"/>
                  </a:lnTo>
                  <a:lnTo>
                    <a:pt x="56" y="84"/>
                  </a:lnTo>
                  <a:lnTo>
                    <a:pt x="53" y="81"/>
                  </a:lnTo>
                  <a:lnTo>
                    <a:pt x="51" y="78"/>
                  </a:lnTo>
                  <a:lnTo>
                    <a:pt x="50" y="78"/>
                  </a:lnTo>
                  <a:lnTo>
                    <a:pt x="50" y="76"/>
                  </a:lnTo>
                  <a:lnTo>
                    <a:pt x="48" y="73"/>
                  </a:lnTo>
                  <a:lnTo>
                    <a:pt x="46" y="71"/>
                  </a:lnTo>
                  <a:lnTo>
                    <a:pt x="43" y="68"/>
                  </a:lnTo>
                  <a:lnTo>
                    <a:pt x="41" y="66"/>
                  </a:lnTo>
                  <a:lnTo>
                    <a:pt x="40" y="64"/>
                  </a:lnTo>
                  <a:lnTo>
                    <a:pt x="38" y="63"/>
                  </a:lnTo>
                  <a:lnTo>
                    <a:pt x="32" y="58"/>
                  </a:lnTo>
                  <a:lnTo>
                    <a:pt x="30" y="56"/>
                  </a:lnTo>
                  <a:lnTo>
                    <a:pt x="28" y="55"/>
                  </a:lnTo>
                  <a:lnTo>
                    <a:pt x="27" y="53"/>
                  </a:lnTo>
                  <a:lnTo>
                    <a:pt x="23" y="50"/>
                  </a:lnTo>
                  <a:lnTo>
                    <a:pt x="20" y="48"/>
                  </a:lnTo>
                  <a:lnTo>
                    <a:pt x="18" y="45"/>
                  </a:lnTo>
                  <a:lnTo>
                    <a:pt x="17" y="43"/>
                  </a:lnTo>
                  <a:lnTo>
                    <a:pt x="17" y="41"/>
                  </a:lnTo>
                  <a:lnTo>
                    <a:pt x="17" y="38"/>
                  </a:lnTo>
                  <a:lnTo>
                    <a:pt x="17" y="38"/>
                  </a:lnTo>
                  <a:lnTo>
                    <a:pt x="15" y="38"/>
                  </a:lnTo>
                  <a:lnTo>
                    <a:pt x="13" y="36"/>
                  </a:lnTo>
                  <a:lnTo>
                    <a:pt x="12" y="33"/>
                  </a:lnTo>
                  <a:lnTo>
                    <a:pt x="8" y="30"/>
                  </a:lnTo>
                  <a:lnTo>
                    <a:pt x="7" y="28"/>
                  </a:lnTo>
                  <a:lnTo>
                    <a:pt x="5" y="25"/>
                  </a:lnTo>
                  <a:lnTo>
                    <a:pt x="4" y="22"/>
                  </a:lnTo>
                  <a:lnTo>
                    <a:pt x="2" y="18"/>
                  </a:lnTo>
                  <a:lnTo>
                    <a:pt x="2" y="15"/>
                  </a:lnTo>
                  <a:lnTo>
                    <a:pt x="0" y="15"/>
                  </a:lnTo>
                  <a:lnTo>
                    <a:pt x="0" y="15"/>
                  </a:lnTo>
                  <a:lnTo>
                    <a:pt x="0" y="15"/>
                  </a:lnTo>
                  <a:lnTo>
                    <a:pt x="2" y="13"/>
                  </a:lnTo>
                  <a:lnTo>
                    <a:pt x="2" y="13"/>
                  </a:lnTo>
                  <a:lnTo>
                    <a:pt x="4" y="10"/>
                  </a:lnTo>
                  <a:lnTo>
                    <a:pt x="5" y="8"/>
                  </a:lnTo>
                  <a:lnTo>
                    <a:pt x="8" y="4"/>
                  </a:lnTo>
                  <a:lnTo>
                    <a:pt x="12" y="2"/>
                  </a:lnTo>
                  <a:lnTo>
                    <a:pt x="15"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grpSp>
      <p:grpSp>
        <p:nvGrpSpPr>
          <p:cNvPr id="55" name="组合 54"/>
          <p:cNvGrpSpPr/>
          <p:nvPr userDrawn="1"/>
        </p:nvGrpSpPr>
        <p:grpSpPr>
          <a:xfrm>
            <a:off x="98912" y="153906"/>
            <a:ext cx="285556" cy="322530"/>
            <a:chOff x="5790315" y="2761153"/>
            <a:chExt cx="1650625" cy="1262026"/>
          </a:xfrm>
          <a:solidFill>
            <a:srgbClr val="16A287"/>
          </a:solidFill>
        </p:grpSpPr>
        <p:sp>
          <p:nvSpPr>
            <p:cNvPr id="56" name="Freeform 8"/>
            <p:cNvSpPr/>
            <p:nvPr/>
          </p:nvSpPr>
          <p:spPr bwMode="auto">
            <a:xfrm>
              <a:off x="5790315" y="3534653"/>
              <a:ext cx="358992" cy="481124"/>
            </a:xfrm>
            <a:custGeom>
              <a:avLst/>
              <a:gdLst>
                <a:gd name="T0" fmla="*/ 172 w 194"/>
                <a:gd name="T1" fmla="*/ 22 h 260"/>
                <a:gd name="T2" fmla="*/ 164 w 194"/>
                <a:gd name="T3" fmla="*/ 38 h 260"/>
                <a:gd name="T4" fmla="*/ 166 w 194"/>
                <a:gd name="T5" fmla="*/ 48 h 260"/>
                <a:gd name="T6" fmla="*/ 144 w 194"/>
                <a:gd name="T7" fmla="*/ 76 h 260"/>
                <a:gd name="T8" fmla="*/ 130 w 194"/>
                <a:gd name="T9" fmla="*/ 102 h 260"/>
                <a:gd name="T10" fmla="*/ 124 w 194"/>
                <a:gd name="T11" fmla="*/ 106 h 260"/>
                <a:gd name="T12" fmla="*/ 126 w 194"/>
                <a:gd name="T13" fmla="*/ 116 h 260"/>
                <a:gd name="T14" fmla="*/ 112 w 194"/>
                <a:gd name="T15" fmla="*/ 124 h 260"/>
                <a:gd name="T16" fmla="*/ 116 w 194"/>
                <a:gd name="T17" fmla="*/ 130 h 260"/>
                <a:gd name="T18" fmla="*/ 128 w 194"/>
                <a:gd name="T19" fmla="*/ 124 h 260"/>
                <a:gd name="T20" fmla="*/ 130 w 194"/>
                <a:gd name="T21" fmla="*/ 116 h 260"/>
                <a:gd name="T22" fmla="*/ 136 w 194"/>
                <a:gd name="T23" fmla="*/ 106 h 260"/>
                <a:gd name="T24" fmla="*/ 138 w 194"/>
                <a:gd name="T25" fmla="*/ 118 h 260"/>
                <a:gd name="T26" fmla="*/ 132 w 194"/>
                <a:gd name="T27" fmla="*/ 126 h 260"/>
                <a:gd name="T28" fmla="*/ 122 w 194"/>
                <a:gd name="T29" fmla="*/ 138 h 260"/>
                <a:gd name="T30" fmla="*/ 112 w 194"/>
                <a:gd name="T31" fmla="*/ 150 h 260"/>
                <a:gd name="T32" fmla="*/ 98 w 194"/>
                <a:gd name="T33" fmla="*/ 150 h 260"/>
                <a:gd name="T34" fmla="*/ 92 w 194"/>
                <a:gd name="T35" fmla="*/ 160 h 260"/>
                <a:gd name="T36" fmla="*/ 94 w 194"/>
                <a:gd name="T37" fmla="*/ 166 h 260"/>
                <a:gd name="T38" fmla="*/ 82 w 194"/>
                <a:gd name="T39" fmla="*/ 170 h 260"/>
                <a:gd name="T40" fmla="*/ 72 w 194"/>
                <a:gd name="T41" fmla="*/ 170 h 260"/>
                <a:gd name="T42" fmla="*/ 80 w 194"/>
                <a:gd name="T43" fmla="*/ 172 h 260"/>
                <a:gd name="T44" fmla="*/ 66 w 194"/>
                <a:gd name="T45" fmla="*/ 186 h 260"/>
                <a:gd name="T46" fmla="*/ 64 w 194"/>
                <a:gd name="T47" fmla="*/ 194 h 260"/>
                <a:gd name="T48" fmla="*/ 52 w 194"/>
                <a:gd name="T49" fmla="*/ 190 h 260"/>
                <a:gd name="T50" fmla="*/ 26 w 194"/>
                <a:gd name="T51" fmla="*/ 226 h 260"/>
                <a:gd name="T52" fmla="*/ 4 w 194"/>
                <a:gd name="T53" fmla="*/ 256 h 260"/>
                <a:gd name="T54" fmla="*/ 20 w 194"/>
                <a:gd name="T55" fmla="*/ 254 h 260"/>
                <a:gd name="T56" fmla="*/ 22 w 194"/>
                <a:gd name="T57" fmla="*/ 258 h 260"/>
                <a:gd name="T58" fmla="*/ 30 w 194"/>
                <a:gd name="T59" fmla="*/ 254 h 260"/>
                <a:gd name="T60" fmla="*/ 38 w 194"/>
                <a:gd name="T61" fmla="*/ 250 h 260"/>
                <a:gd name="T62" fmla="*/ 48 w 194"/>
                <a:gd name="T63" fmla="*/ 252 h 260"/>
                <a:gd name="T64" fmla="*/ 48 w 194"/>
                <a:gd name="T65" fmla="*/ 248 h 260"/>
                <a:gd name="T66" fmla="*/ 58 w 194"/>
                <a:gd name="T67" fmla="*/ 236 h 260"/>
                <a:gd name="T68" fmla="*/ 68 w 194"/>
                <a:gd name="T69" fmla="*/ 228 h 260"/>
                <a:gd name="T70" fmla="*/ 74 w 194"/>
                <a:gd name="T71" fmla="*/ 222 h 260"/>
                <a:gd name="T72" fmla="*/ 82 w 194"/>
                <a:gd name="T73" fmla="*/ 220 h 260"/>
                <a:gd name="T74" fmla="*/ 80 w 194"/>
                <a:gd name="T75" fmla="*/ 212 h 260"/>
                <a:gd name="T76" fmla="*/ 90 w 194"/>
                <a:gd name="T77" fmla="*/ 204 h 260"/>
                <a:gd name="T78" fmla="*/ 96 w 194"/>
                <a:gd name="T79" fmla="*/ 196 h 260"/>
                <a:gd name="T80" fmla="*/ 104 w 194"/>
                <a:gd name="T81" fmla="*/ 182 h 260"/>
                <a:gd name="T82" fmla="*/ 114 w 194"/>
                <a:gd name="T83" fmla="*/ 174 h 260"/>
                <a:gd name="T84" fmla="*/ 120 w 194"/>
                <a:gd name="T85" fmla="*/ 168 h 260"/>
                <a:gd name="T86" fmla="*/ 124 w 194"/>
                <a:gd name="T87" fmla="*/ 158 h 260"/>
                <a:gd name="T88" fmla="*/ 132 w 194"/>
                <a:gd name="T89" fmla="*/ 150 h 260"/>
                <a:gd name="T90" fmla="*/ 140 w 194"/>
                <a:gd name="T91" fmla="*/ 138 h 260"/>
                <a:gd name="T92" fmla="*/ 156 w 194"/>
                <a:gd name="T93" fmla="*/ 112 h 260"/>
                <a:gd name="T94" fmla="*/ 162 w 194"/>
                <a:gd name="T95" fmla="*/ 100 h 260"/>
                <a:gd name="T96" fmla="*/ 166 w 194"/>
                <a:gd name="T97" fmla="*/ 88 h 260"/>
                <a:gd name="T98" fmla="*/ 172 w 194"/>
                <a:gd name="T99" fmla="*/ 82 h 260"/>
                <a:gd name="T100" fmla="*/ 174 w 194"/>
                <a:gd name="T101" fmla="*/ 76 h 260"/>
                <a:gd name="T102" fmla="*/ 176 w 194"/>
                <a:gd name="T103" fmla="*/ 62 h 260"/>
                <a:gd name="T104" fmla="*/ 186 w 194"/>
                <a:gd name="T105" fmla="*/ 52 h 260"/>
                <a:gd name="T106" fmla="*/ 182 w 194"/>
                <a:gd name="T107" fmla="*/ 40 h 260"/>
                <a:gd name="T108" fmla="*/ 186 w 194"/>
                <a:gd name="T109" fmla="*/ 32 h 260"/>
                <a:gd name="T110" fmla="*/ 192 w 194"/>
                <a:gd name="T111" fmla="*/ 22 h 260"/>
                <a:gd name="T112" fmla="*/ 192 w 194"/>
                <a:gd name="T113" fmla="*/ 14 h 260"/>
                <a:gd name="T114" fmla="*/ 190 w 194"/>
                <a:gd name="T115" fmla="*/ 4 h 260"/>
                <a:gd name="T116" fmla="*/ 178 w 194"/>
                <a:gd name="T11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 h="260">
                  <a:moveTo>
                    <a:pt x="178" y="4"/>
                  </a:moveTo>
                  <a:lnTo>
                    <a:pt x="178" y="4"/>
                  </a:lnTo>
                  <a:lnTo>
                    <a:pt x="176" y="12"/>
                  </a:lnTo>
                  <a:lnTo>
                    <a:pt x="174" y="14"/>
                  </a:lnTo>
                  <a:lnTo>
                    <a:pt x="174" y="14"/>
                  </a:lnTo>
                  <a:lnTo>
                    <a:pt x="172" y="16"/>
                  </a:lnTo>
                  <a:lnTo>
                    <a:pt x="172" y="16"/>
                  </a:lnTo>
                  <a:lnTo>
                    <a:pt x="172" y="20"/>
                  </a:lnTo>
                  <a:lnTo>
                    <a:pt x="172" y="20"/>
                  </a:lnTo>
                  <a:lnTo>
                    <a:pt x="172" y="22"/>
                  </a:lnTo>
                  <a:lnTo>
                    <a:pt x="172" y="22"/>
                  </a:lnTo>
                  <a:lnTo>
                    <a:pt x="172" y="24"/>
                  </a:lnTo>
                  <a:lnTo>
                    <a:pt x="172" y="24"/>
                  </a:lnTo>
                  <a:lnTo>
                    <a:pt x="170" y="26"/>
                  </a:lnTo>
                  <a:lnTo>
                    <a:pt x="170" y="26"/>
                  </a:lnTo>
                  <a:lnTo>
                    <a:pt x="170" y="28"/>
                  </a:lnTo>
                  <a:lnTo>
                    <a:pt x="168" y="30"/>
                  </a:lnTo>
                  <a:lnTo>
                    <a:pt x="168" y="30"/>
                  </a:lnTo>
                  <a:lnTo>
                    <a:pt x="166" y="32"/>
                  </a:lnTo>
                  <a:lnTo>
                    <a:pt x="166" y="34"/>
                  </a:lnTo>
                  <a:lnTo>
                    <a:pt x="166" y="34"/>
                  </a:lnTo>
                  <a:lnTo>
                    <a:pt x="164" y="38"/>
                  </a:lnTo>
                  <a:lnTo>
                    <a:pt x="164" y="38"/>
                  </a:lnTo>
                  <a:lnTo>
                    <a:pt x="164" y="38"/>
                  </a:lnTo>
                  <a:lnTo>
                    <a:pt x="162" y="44"/>
                  </a:lnTo>
                  <a:lnTo>
                    <a:pt x="162" y="44"/>
                  </a:lnTo>
                  <a:lnTo>
                    <a:pt x="162" y="44"/>
                  </a:lnTo>
                  <a:lnTo>
                    <a:pt x="162" y="48"/>
                  </a:lnTo>
                  <a:lnTo>
                    <a:pt x="162" y="48"/>
                  </a:lnTo>
                  <a:lnTo>
                    <a:pt x="164" y="48"/>
                  </a:lnTo>
                  <a:lnTo>
                    <a:pt x="164" y="48"/>
                  </a:lnTo>
                  <a:lnTo>
                    <a:pt x="166" y="48"/>
                  </a:lnTo>
                  <a:lnTo>
                    <a:pt x="166" y="48"/>
                  </a:lnTo>
                  <a:lnTo>
                    <a:pt x="168" y="52"/>
                  </a:lnTo>
                  <a:lnTo>
                    <a:pt x="168" y="52"/>
                  </a:lnTo>
                  <a:lnTo>
                    <a:pt x="170" y="52"/>
                  </a:lnTo>
                  <a:lnTo>
                    <a:pt x="170" y="52"/>
                  </a:lnTo>
                  <a:lnTo>
                    <a:pt x="168" y="54"/>
                  </a:lnTo>
                  <a:lnTo>
                    <a:pt x="168" y="54"/>
                  </a:lnTo>
                  <a:lnTo>
                    <a:pt x="158" y="64"/>
                  </a:lnTo>
                  <a:lnTo>
                    <a:pt x="146" y="74"/>
                  </a:lnTo>
                  <a:lnTo>
                    <a:pt x="146" y="74"/>
                  </a:lnTo>
                  <a:lnTo>
                    <a:pt x="144" y="76"/>
                  </a:lnTo>
                  <a:lnTo>
                    <a:pt x="144" y="76"/>
                  </a:lnTo>
                  <a:lnTo>
                    <a:pt x="144" y="78"/>
                  </a:lnTo>
                  <a:lnTo>
                    <a:pt x="144" y="78"/>
                  </a:lnTo>
                  <a:lnTo>
                    <a:pt x="146" y="80"/>
                  </a:lnTo>
                  <a:lnTo>
                    <a:pt x="146" y="80"/>
                  </a:lnTo>
                  <a:lnTo>
                    <a:pt x="144" y="84"/>
                  </a:lnTo>
                  <a:lnTo>
                    <a:pt x="144" y="84"/>
                  </a:lnTo>
                  <a:lnTo>
                    <a:pt x="138" y="92"/>
                  </a:lnTo>
                  <a:lnTo>
                    <a:pt x="130" y="100"/>
                  </a:lnTo>
                  <a:lnTo>
                    <a:pt x="130" y="100"/>
                  </a:lnTo>
                  <a:lnTo>
                    <a:pt x="130" y="102"/>
                  </a:lnTo>
                  <a:lnTo>
                    <a:pt x="130" y="102"/>
                  </a:lnTo>
                  <a:lnTo>
                    <a:pt x="130" y="104"/>
                  </a:lnTo>
                  <a:lnTo>
                    <a:pt x="130" y="104"/>
                  </a:lnTo>
                  <a:lnTo>
                    <a:pt x="132" y="106"/>
                  </a:lnTo>
                  <a:lnTo>
                    <a:pt x="132" y="106"/>
                  </a:lnTo>
                  <a:lnTo>
                    <a:pt x="134" y="106"/>
                  </a:lnTo>
                  <a:lnTo>
                    <a:pt x="134" y="106"/>
                  </a:lnTo>
                  <a:lnTo>
                    <a:pt x="128" y="106"/>
                  </a:lnTo>
                  <a:lnTo>
                    <a:pt x="128" y="106"/>
                  </a:lnTo>
                  <a:lnTo>
                    <a:pt x="126" y="106"/>
                  </a:lnTo>
                  <a:lnTo>
                    <a:pt x="126" y="106"/>
                  </a:lnTo>
                  <a:lnTo>
                    <a:pt x="124" y="106"/>
                  </a:lnTo>
                  <a:lnTo>
                    <a:pt x="124" y="106"/>
                  </a:lnTo>
                  <a:lnTo>
                    <a:pt x="122" y="110"/>
                  </a:lnTo>
                  <a:lnTo>
                    <a:pt x="122" y="110"/>
                  </a:lnTo>
                  <a:lnTo>
                    <a:pt x="124" y="110"/>
                  </a:lnTo>
                  <a:lnTo>
                    <a:pt x="124" y="110"/>
                  </a:lnTo>
                  <a:lnTo>
                    <a:pt x="126" y="110"/>
                  </a:lnTo>
                  <a:lnTo>
                    <a:pt x="126" y="110"/>
                  </a:lnTo>
                  <a:lnTo>
                    <a:pt x="128" y="112"/>
                  </a:lnTo>
                  <a:lnTo>
                    <a:pt x="128" y="112"/>
                  </a:lnTo>
                  <a:lnTo>
                    <a:pt x="126" y="116"/>
                  </a:lnTo>
                  <a:lnTo>
                    <a:pt x="126" y="116"/>
                  </a:lnTo>
                  <a:lnTo>
                    <a:pt x="122" y="118"/>
                  </a:lnTo>
                  <a:lnTo>
                    <a:pt x="120" y="118"/>
                  </a:lnTo>
                  <a:lnTo>
                    <a:pt x="120" y="118"/>
                  </a:lnTo>
                  <a:lnTo>
                    <a:pt x="120" y="120"/>
                  </a:lnTo>
                  <a:lnTo>
                    <a:pt x="120" y="120"/>
                  </a:lnTo>
                  <a:lnTo>
                    <a:pt x="118" y="122"/>
                  </a:lnTo>
                  <a:lnTo>
                    <a:pt x="116" y="122"/>
                  </a:lnTo>
                  <a:lnTo>
                    <a:pt x="116" y="122"/>
                  </a:lnTo>
                  <a:lnTo>
                    <a:pt x="114" y="124"/>
                  </a:lnTo>
                  <a:lnTo>
                    <a:pt x="114" y="124"/>
                  </a:lnTo>
                  <a:lnTo>
                    <a:pt x="112" y="124"/>
                  </a:lnTo>
                  <a:lnTo>
                    <a:pt x="112" y="124"/>
                  </a:lnTo>
                  <a:lnTo>
                    <a:pt x="110" y="126"/>
                  </a:lnTo>
                  <a:lnTo>
                    <a:pt x="110" y="126"/>
                  </a:lnTo>
                  <a:lnTo>
                    <a:pt x="112" y="130"/>
                  </a:lnTo>
                  <a:lnTo>
                    <a:pt x="112" y="130"/>
                  </a:lnTo>
                  <a:lnTo>
                    <a:pt x="112" y="130"/>
                  </a:lnTo>
                  <a:lnTo>
                    <a:pt x="112" y="130"/>
                  </a:lnTo>
                  <a:lnTo>
                    <a:pt x="114" y="130"/>
                  </a:lnTo>
                  <a:lnTo>
                    <a:pt x="114" y="130"/>
                  </a:lnTo>
                  <a:lnTo>
                    <a:pt x="116" y="130"/>
                  </a:lnTo>
                  <a:lnTo>
                    <a:pt x="116" y="130"/>
                  </a:lnTo>
                  <a:lnTo>
                    <a:pt x="120" y="130"/>
                  </a:lnTo>
                  <a:lnTo>
                    <a:pt x="120" y="130"/>
                  </a:lnTo>
                  <a:lnTo>
                    <a:pt x="120" y="128"/>
                  </a:lnTo>
                  <a:lnTo>
                    <a:pt x="120" y="128"/>
                  </a:lnTo>
                  <a:lnTo>
                    <a:pt x="122" y="128"/>
                  </a:lnTo>
                  <a:lnTo>
                    <a:pt x="122" y="128"/>
                  </a:lnTo>
                  <a:lnTo>
                    <a:pt x="122" y="126"/>
                  </a:lnTo>
                  <a:lnTo>
                    <a:pt x="122" y="126"/>
                  </a:lnTo>
                  <a:lnTo>
                    <a:pt x="126" y="126"/>
                  </a:lnTo>
                  <a:lnTo>
                    <a:pt x="126" y="126"/>
                  </a:lnTo>
                  <a:lnTo>
                    <a:pt x="128" y="124"/>
                  </a:lnTo>
                  <a:lnTo>
                    <a:pt x="128" y="124"/>
                  </a:lnTo>
                  <a:lnTo>
                    <a:pt x="128" y="122"/>
                  </a:lnTo>
                  <a:lnTo>
                    <a:pt x="128" y="122"/>
                  </a:lnTo>
                  <a:lnTo>
                    <a:pt x="128" y="122"/>
                  </a:lnTo>
                  <a:lnTo>
                    <a:pt x="128" y="122"/>
                  </a:lnTo>
                  <a:lnTo>
                    <a:pt x="128" y="120"/>
                  </a:lnTo>
                  <a:lnTo>
                    <a:pt x="128" y="120"/>
                  </a:lnTo>
                  <a:lnTo>
                    <a:pt x="128" y="118"/>
                  </a:lnTo>
                  <a:lnTo>
                    <a:pt x="128" y="118"/>
                  </a:lnTo>
                  <a:lnTo>
                    <a:pt x="130" y="116"/>
                  </a:lnTo>
                  <a:lnTo>
                    <a:pt x="130" y="116"/>
                  </a:lnTo>
                  <a:lnTo>
                    <a:pt x="134" y="114"/>
                  </a:lnTo>
                  <a:lnTo>
                    <a:pt x="134" y="114"/>
                  </a:lnTo>
                  <a:lnTo>
                    <a:pt x="134" y="114"/>
                  </a:lnTo>
                  <a:lnTo>
                    <a:pt x="134" y="114"/>
                  </a:lnTo>
                  <a:lnTo>
                    <a:pt x="134" y="112"/>
                  </a:lnTo>
                  <a:lnTo>
                    <a:pt x="134" y="112"/>
                  </a:lnTo>
                  <a:lnTo>
                    <a:pt x="134" y="110"/>
                  </a:lnTo>
                  <a:lnTo>
                    <a:pt x="134" y="110"/>
                  </a:lnTo>
                  <a:lnTo>
                    <a:pt x="136" y="108"/>
                  </a:lnTo>
                  <a:lnTo>
                    <a:pt x="136" y="108"/>
                  </a:lnTo>
                  <a:lnTo>
                    <a:pt x="136" y="106"/>
                  </a:lnTo>
                  <a:lnTo>
                    <a:pt x="136" y="106"/>
                  </a:lnTo>
                  <a:lnTo>
                    <a:pt x="142" y="104"/>
                  </a:lnTo>
                  <a:lnTo>
                    <a:pt x="144" y="104"/>
                  </a:lnTo>
                  <a:lnTo>
                    <a:pt x="144" y="106"/>
                  </a:lnTo>
                  <a:lnTo>
                    <a:pt x="140" y="112"/>
                  </a:lnTo>
                  <a:lnTo>
                    <a:pt x="140" y="112"/>
                  </a:lnTo>
                  <a:lnTo>
                    <a:pt x="140" y="114"/>
                  </a:lnTo>
                  <a:lnTo>
                    <a:pt x="140" y="114"/>
                  </a:lnTo>
                  <a:lnTo>
                    <a:pt x="138" y="118"/>
                  </a:lnTo>
                  <a:lnTo>
                    <a:pt x="138" y="118"/>
                  </a:lnTo>
                  <a:lnTo>
                    <a:pt x="138" y="118"/>
                  </a:lnTo>
                  <a:lnTo>
                    <a:pt x="136" y="118"/>
                  </a:lnTo>
                  <a:lnTo>
                    <a:pt x="136" y="118"/>
                  </a:lnTo>
                  <a:lnTo>
                    <a:pt x="136" y="120"/>
                  </a:lnTo>
                  <a:lnTo>
                    <a:pt x="136" y="120"/>
                  </a:lnTo>
                  <a:lnTo>
                    <a:pt x="132" y="122"/>
                  </a:lnTo>
                  <a:lnTo>
                    <a:pt x="132" y="122"/>
                  </a:lnTo>
                  <a:lnTo>
                    <a:pt x="132" y="124"/>
                  </a:lnTo>
                  <a:lnTo>
                    <a:pt x="132" y="124"/>
                  </a:lnTo>
                  <a:lnTo>
                    <a:pt x="132" y="126"/>
                  </a:lnTo>
                  <a:lnTo>
                    <a:pt x="132" y="126"/>
                  </a:lnTo>
                  <a:lnTo>
                    <a:pt x="132" y="126"/>
                  </a:lnTo>
                  <a:lnTo>
                    <a:pt x="132" y="126"/>
                  </a:lnTo>
                  <a:lnTo>
                    <a:pt x="130" y="128"/>
                  </a:lnTo>
                  <a:lnTo>
                    <a:pt x="130" y="128"/>
                  </a:lnTo>
                  <a:lnTo>
                    <a:pt x="128" y="132"/>
                  </a:lnTo>
                  <a:lnTo>
                    <a:pt x="124" y="134"/>
                  </a:lnTo>
                  <a:lnTo>
                    <a:pt x="124" y="134"/>
                  </a:lnTo>
                  <a:lnTo>
                    <a:pt x="122" y="134"/>
                  </a:lnTo>
                  <a:lnTo>
                    <a:pt x="122" y="134"/>
                  </a:lnTo>
                  <a:lnTo>
                    <a:pt x="122" y="136"/>
                  </a:lnTo>
                  <a:lnTo>
                    <a:pt x="122" y="136"/>
                  </a:lnTo>
                  <a:lnTo>
                    <a:pt x="122" y="138"/>
                  </a:lnTo>
                  <a:lnTo>
                    <a:pt x="122" y="138"/>
                  </a:lnTo>
                  <a:lnTo>
                    <a:pt x="122" y="140"/>
                  </a:lnTo>
                  <a:lnTo>
                    <a:pt x="122" y="140"/>
                  </a:lnTo>
                  <a:lnTo>
                    <a:pt x="122" y="142"/>
                  </a:lnTo>
                  <a:lnTo>
                    <a:pt x="122" y="142"/>
                  </a:lnTo>
                  <a:lnTo>
                    <a:pt x="122" y="144"/>
                  </a:lnTo>
                  <a:lnTo>
                    <a:pt x="122" y="144"/>
                  </a:lnTo>
                  <a:lnTo>
                    <a:pt x="118" y="150"/>
                  </a:lnTo>
                  <a:lnTo>
                    <a:pt x="112" y="152"/>
                  </a:lnTo>
                  <a:lnTo>
                    <a:pt x="112" y="152"/>
                  </a:lnTo>
                  <a:lnTo>
                    <a:pt x="112" y="150"/>
                  </a:lnTo>
                  <a:lnTo>
                    <a:pt x="112" y="150"/>
                  </a:lnTo>
                  <a:lnTo>
                    <a:pt x="108" y="150"/>
                  </a:lnTo>
                  <a:lnTo>
                    <a:pt x="108" y="150"/>
                  </a:lnTo>
                  <a:lnTo>
                    <a:pt x="106" y="152"/>
                  </a:lnTo>
                  <a:lnTo>
                    <a:pt x="106" y="152"/>
                  </a:lnTo>
                  <a:lnTo>
                    <a:pt x="104" y="150"/>
                  </a:lnTo>
                  <a:lnTo>
                    <a:pt x="104" y="150"/>
                  </a:lnTo>
                  <a:lnTo>
                    <a:pt x="102" y="148"/>
                  </a:lnTo>
                  <a:lnTo>
                    <a:pt x="98" y="148"/>
                  </a:lnTo>
                  <a:lnTo>
                    <a:pt x="98" y="148"/>
                  </a:lnTo>
                  <a:lnTo>
                    <a:pt x="98" y="150"/>
                  </a:lnTo>
                  <a:lnTo>
                    <a:pt x="98" y="150"/>
                  </a:lnTo>
                  <a:lnTo>
                    <a:pt x="98" y="152"/>
                  </a:lnTo>
                  <a:lnTo>
                    <a:pt x="98" y="152"/>
                  </a:lnTo>
                  <a:lnTo>
                    <a:pt x="100" y="154"/>
                  </a:lnTo>
                  <a:lnTo>
                    <a:pt x="100" y="154"/>
                  </a:lnTo>
                  <a:lnTo>
                    <a:pt x="100" y="156"/>
                  </a:lnTo>
                  <a:lnTo>
                    <a:pt x="100" y="156"/>
                  </a:lnTo>
                  <a:lnTo>
                    <a:pt x="100" y="156"/>
                  </a:lnTo>
                  <a:lnTo>
                    <a:pt x="100" y="158"/>
                  </a:lnTo>
                  <a:lnTo>
                    <a:pt x="98" y="158"/>
                  </a:lnTo>
                  <a:lnTo>
                    <a:pt x="92" y="160"/>
                  </a:lnTo>
                  <a:lnTo>
                    <a:pt x="92" y="160"/>
                  </a:lnTo>
                  <a:lnTo>
                    <a:pt x="90" y="160"/>
                  </a:lnTo>
                  <a:lnTo>
                    <a:pt x="90" y="160"/>
                  </a:lnTo>
                  <a:lnTo>
                    <a:pt x="90" y="162"/>
                  </a:lnTo>
                  <a:lnTo>
                    <a:pt x="90" y="162"/>
                  </a:lnTo>
                  <a:lnTo>
                    <a:pt x="92" y="164"/>
                  </a:lnTo>
                  <a:lnTo>
                    <a:pt x="92" y="164"/>
                  </a:lnTo>
                  <a:lnTo>
                    <a:pt x="92" y="164"/>
                  </a:lnTo>
                  <a:lnTo>
                    <a:pt x="92" y="164"/>
                  </a:lnTo>
                  <a:lnTo>
                    <a:pt x="94" y="166"/>
                  </a:lnTo>
                  <a:lnTo>
                    <a:pt x="94" y="166"/>
                  </a:lnTo>
                  <a:lnTo>
                    <a:pt x="92" y="168"/>
                  </a:lnTo>
                  <a:lnTo>
                    <a:pt x="92" y="168"/>
                  </a:lnTo>
                  <a:lnTo>
                    <a:pt x="90" y="170"/>
                  </a:lnTo>
                  <a:lnTo>
                    <a:pt x="90" y="170"/>
                  </a:lnTo>
                  <a:lnTo>
                    <a:pt x="90" y="168"/>
                  </a:lnTo>
                  <a:lnTo>
                    <a:pt x="90" y="168"/>
                  </a:lnTo>
                  <a:lnTo>
                    <a:pt x="88" y="166"/>
                  </a:lnTo>
                  <a:lnTo>
                    <a:pt x="88" y="166"/>
                  </a:lnTo>
                  <a:lnTo>
                    <a:pt x="86" y="166"/>
                  </a:lnTo>
                  <a:lnTo>
                    <a:pt x="86" y="166"/>
                  </a:lnTo>
                  <a:lnTo>
                    <a:pt x="82" y="170"/>
                  </a:lnTo>
                  <a:lnTo>
                    <a:pt x="82" y="170"/>
                  </a:lnTo>
                  <a:lnTo>
                    <a:pt x="80" y="170"/>
                  </a:lnTo>
                  <a:lnTo>
                    <a:pt x="80" y="170"/>
                  </a:lnTo>
                  <a:lnTo>
                    <a:pt x="78" y="170"/>
                  </a:lnTo>
                  <a:lnTo>
                    <a:pt x="78" y="170"/>
                  </a:lnTo>
                  <a:lnTo>
                    <a:pt x="76" y="170"/>
                  </a:lnTo>
                  <a:lnTo>
                    <a:pt x="76" y="170"/>
                  </a:lnTo>
                  <a:lnTo>
                    <a:pt x="74" y="170"/>
                  </a:lnTo>
                  <a:lnTo>
                    <a:pt x="74" y="170"/>
                  </a:lnTo>
                  <a:lnTo>
                    <a:pt x="72" y="170"/>
                  </a:lnTo>
                  <a:lnTo>
                    <a:pt x="72" y="170"/>
                  </a:lnTo>
                  <a:lnTo>
                    <a:pt x="68" y="170"/>
                  </a:lnTo>
                  <a:lnTo>
                    <a:pt x="68" y="170"/>
                  </a:lnTo>
                  <a:lnTo>
                    <a:pt x="70" y="172"/>
                  </a:lnTo>
                  <a:lnTo>
                    <a:pt x="70" y="172"/>
                  </a:lnTo>
                  <a:lnTo>
                    <a:pt x="70" y="172"/>
                  </a:lnTo>
                  <a:lnTo>
                    <a:pt x="70" y="172"/>
                  </a:lnTo>
                  <a:lnTo>
                    <a:pt x="72" y="174"/>
                  </a:lnTo>
                  <a:lnTo>
                    <a:pt x="76" y="174"/>
                  </a:lnTo>
                  <a:lnTo>
                    <a:pt x="76" y="174"/>
                  </a:lnTo>
                  <a:lnTo>
                    <a:pt x="76" y="174"/>
                  </a:lnTo>
                  <a:lnTo>
                    <a:pt x="80" y="172"/>
                  </a:lnTo>
                  <a:lnTo>
                    <a:pt x="80" y="172"/>
                  </a:lnTo>
                  <a:lnTo>
                    <a:pt x="80" y="174"/>
                  </a:lnTo>
                  <a:lnTo>
                    <a:pt x="80" y="174"/>
                  </a:lnTo>
                  <a:lnTo>
                    <a:pt x="80" y="178"/>
                  </a:lnTo>
                  <a:lnTo>
                    <a:pt x="78" y="180"/>
                  </a:lnTo>
                  <a:lnTo>
                    <a:pt x="74" y="182"/>
                  </a:lnTo>
                  <a:lnTo>
                    <a:pt x="68" y="184"/>
                  </a:lnTo>
                  <a:lnTo>
                    <a:pt x="68" y="184"/>
                  </a:lnTo>
                  <a:lnTo>
                    <a:pt x="66" y="184"/>
                  </a:lnTo>
                  <a:lnTo>
                    <a:pt x="66" y="184"/>
                  </a:lnTo>
                  <a:lnTo>
                    <a:pt x="66" y="186"/>
                  </a:lnTo>
                  <a:lnTo>
                    <a:pt x="66" y="186"/>
                  </a:lnTo>
                  <a:lnTo>
                    <a:pt x="66" y="188"/>
                  </a:lnTo>
                  <a:lnTo>
                    <a:pt x="66" y="188"/>
                  </a:lnTo>
                  <a:lnTo>
                    <a:pt x="64" y="188"/>
                  </a:lnTo>
                  <a:lnTo>
                    <a:pt x="64" y="188"/>
                  </a:lnTo>
                  <a:lnTo>
                    <a:pt x="64" y="190"/>
                  </a:lnTo>
                  <a:lnTo>
                    <a:pt x="64" y="190"/>
                  </a:lnTo>
                  <a:lnTo>
                    <a:pt x="64" y="192"/>
                  </a:lnTo>
                  <a:lnTo>
                    <a:pt x="64" y="192"/>
                  </a:lnTo>
                  <a:lnTo>
                    <a:pt x="64" y="194"/>
                  </a:lnTo>
                  <a:lnTo>
                    <a:pt x="64" y="194"/>
                  </a:lnTo>
                  <a:lnTo>
                    <a:pt x="62" y="194"/>
                  </a:lnTo>
                  <a:lnTo>
                    <a:pt x="62" y="194"/>
                  </a:lnTo>
                  <a:lnTo>
                    <a:pt x="60" y="194"/>
                  </a:lnTo>
                  <a:lnTo>
                    <a:pt x="60" y="194"/>
                  </a:lnTo>
                  <a:lnTo>
                    <a:pt x="58" y="194"/>
                  </a:lnTo>
                  <a:lnTo>
                    <a:pt x="58" y="194"/>
                  </a:lnTo>
                  <a:lnTo>
                    <a:pt x="56" y="192"/>
                  </a:lnTo>
                  <a:lnTo>
                    <a:pt x="56" y="192"/>
                  </a:lnTo>
                  <a:lnTo>
                    <a:pt x="56" y="190"/>
                  </a:lnTo>
                  <a:lnTo>
                    <a:pt x="56" y="190"/>
                  </a:lnTo>
                  <a:lnTo>
                    <a:pt x="52" y="190"/>
                  </a:lnTo>
                  <a:lnTo>
                    <a:pt x="52" y="190"/>
                  </a:lnTo>
                  <a:lnTo>
                    <a:pt x="50" y="192"/>
                  </a:lnTo>
                  <a:lnTo>
                    <a:pt x="50" y="192"/>
                  </a:lnTo>
                  <a:lnTo>
                    <a:pt x="48" y="196"/>
                  </a:lnTo>
                  <a:lnTo>
                    <a:pt x="44" y="200"/>
                  </a:lnTo>
                  <a:lnTo>
                    <a:pt x="44" y="200"/>
                  </a:lnTo>
                  <a:lnTo>
                    <a:pt x="42" y="202"/>
                  </a:lnTo>
                  <a:lnTo>
                    <a:pt x="42" y="202"/>
                  </a:lnTo>
                  <a:lnTo>
                    <a:pt x="42" y="206"/>
                  </a:lnTo>
                  <a:lnTo>
                    <a:pt x="42" y="206"/>
                  </a:lnTo>
                  <a:lnTo>
                    <a:pt x="26" y="226"/>
                  </a:lnTo>
                  <a:lnTo>
                    <a:pt x="6" y="244"/>
                  </a:lnTo>
                  <a:lnTo>
                    <a:pt x="6" y="244"/>
                  </a:lnTo>
                  <a:lnTo>
                    <a:pt x="4" y="246"/>
                  </a:lnTo>
                  <a:lnTo>
                    <a:pt x="4" y="246"/>
                  </a:lnTo>
                  <a:lnTo>
                    <a:pt x="4" y="246"/>
                  </a:lnTo>
                  <a:lnTo>
                    <a:pt x="2" y="250"/>
                  </a:lnTo>
                  <a:lnTo>
                    <a:pt x="0" y="252"/>
                  </a:lnTo>
                  <a:lnTo>
                    <a:pt x="2" y="252"/>
                  </a:lnTo>
                  <a:lnTo>
                    <a:pt x="2" y="252"/>
                  </a:lnTo>
                  <a:lnTo>
                    <a:pt x="4" y="256"/>
                  </a:lnTo>
                  <a:lnTo>
                    <a:pt x="4" y="256"/>
                  </a:lnTo>
                  <a:lnTo>
                    <a:pt x="4" y="258"/>
                  </a:lnTo>
                  <a:lnTo>
                    <a:pt x="6" y="260"/>
                  </a:lnTo>
                  <a:lnTo>
                    <a:pt x="12" y="260"/>
                  </a:lnTo>
                  <a:lnTo>
                    <a:pt x="12" y="260"/>
                  </a:lnTo>
                  <a:lnTo>
                    <a:pt x="14" y="260"/>
                  </a:lnTo>
                  <a:lnTo>
                    <a:pt x="14" y="260"/>
                  </a:lnTo>
                  <a:lnTo>
                    <a:pt x="18" y="258"/>
                  </a:lnTo>
                  <a:lnTo>
                    <a:pt x="18" y="258"/>
                  </a:lnTo>
                  <a:lnTo>
                    <a:pt x="18" y="258"/>
                  </a:lnTo>
                  <a:lnTo>
                    <a:pt x="18" y="258"/>
                  </a:lnTo>
                  <a:lnTo>
                    <a:pt x="20" y="254"/>
                  </a:lnTo>
                  <a:lnTo>
                    <a:pt x="20" y="254"/>
                  </a:lnTo>
                  <a:lnTo>
                    <a:pt x="24" y="252"/>
                  </a:lnTo>
                  <a:lnTo>
                    <a:pt x="24" y="252"/>
                  </a:lnTo>
                  <a:lnTo>
                    <a:pt x="24" y="252"/>
                  </a:lnTo>
                  <a:lnTo>
                    <a:pt x="26" y="252"/>
                  </a:lnTo>
                  <a:lnTo>
                    <a:pt x="26" y="252"/>
                  </a:lnTo>
                  <a:lnTo>
                    <a:pt x="24" y="254"/>
                  </a:lnTo>
                  <a:lnTo>
                    <a:pt x="24" y="254"/>
                  </a:lnTo>
                  <a:lnTo>
                    <a:pt x="22" y="254"/>
                  </a:lnTo>
                  <a:lnTo>
                    <a:pt x="22" y="254"/>
                  </a:lnTo>
                  <a:lnTo>
                    <a:pt x="22" y="258"/>
                  </a:lnTo>
                  <a:lnTo>
                    <a:pt x="22" y="258"/>
                  </a:lnTo>
                  <a:lnTo>
                    <a:pt x="22" y="258"/>
                  </a:lnTo>
                  <a:lnTo>
                    <a:pt x="22" y="258"/>
                  </a:lnTo>
                  <a:lnTo>
                    <a:pt x="22" y="260"/>
                  </a:lnTo>
                  <a:lnTo>
                    <a:pt x="26" y="260"/>
                  </a:lnTo>
                  <a:lnTo>
                    <a:pt x="26" y="260"/>
                  </a:lnTo>
                  <a:lnTo>
                    <a:pt x="26" y="258"/>
                  </a:lnTo>
                  <a:lnTo>
                    <a:pt x="26" y="258"/>
                  </a:lnTo>
                  <a:lnTo>
                    <a:pt x="28" y="258"/>
                  </a:lnTo>
                  <a:lnTo>
                    <a:pt x="30" y="254"/>
                  </a:lnTo>
                  <a:lnTo>
                    <a:pt x="30" y="254"/>
                  </a:lnTo>
                  <a:lnTo>
                    <a:pt x="30" y="254"/>
                  </a:lnTo>
                  <a:lnTo>
                    <a:pt x="34" y="254"/>
                  </a:lnTo>
                  <a:lnTo>
                    <a:pt x="34" y="254"/>
                  </a:lnTo>
                  <a:lnTo>
                    <a:pt x="34" y="254"/>
                  </a:lnTo>
                  <a:lnTo>
                    <a:pt x="34" y="254"/>
                  </a:lnTo>
                  <a:lnTo>
                    <a:pt x="36" y="250"/>
                  </a:lnTo>
                  <a:lnTo>
                    <a:pt x="36" y="250"/>
                  </a:lnTo>
                  <a:lnTo>
                    <a:pt x="36" y="250"/>
                  </a:lnTo>
                  <a:lnTo>
                    <a:pt x="36" y="250"/>
                  </a:lnTo>
                  <a:lnTo>
                    <a:pt x="38" y="250"/>
                  </a:lnTo>
                  <a:lnTo>
                    <a:pt x="38" y="250"/>
                  </a:lnTo>
                  <a:lnTo>
                    <a:pt x="40" y="254"/>
                  </a:lnTo>
                  <a:lnTo>
                    <a:pt x="40" y="254"/>
                  </a:lnTo>
                  <a:lnTo>
                    <a:pt x="42" y="256"/>
                  </a:lnTo>
                  <a:lnTo>
                    <a:pt x="44" y="256"/>
                  </a:lnTo>
                  <a:lnTo>
                    <a:pt x="44" y="256"/>
                  </a:lnTo>
                  <a:lnTo>
                    <a:pt x="44" y="254"/>
                  </a:lnTo>
                  <a:lnTo>
                    <a:pt x="44" y="254"/>
                  </a:lnTo>
                  <a:lnTo>
                    <a:pt x="44" y="254"/>
                  </a:lnTo>
                  <a:lnTo>
                    <a:pt x="44" y="254"/>
                  </a:lnTo>
                  <a:lnTo>
                    <a:pt x="48" y="252"/>
                  </a:lnTo>
                  <a:lnTo>
                    <a:pt x="48" y="252"/>
                  </a:lnTo>
                  <a:lnTo>
                    <a:pt x="50" y="252"/>
                  </a:lnTo>
                  <a:lnTo>
                    <a:pt x="50" y="252"/>
                  </a:lnTo>
                  <a:lnTo>
                    <a:pt x="52" y="250"/>
                  </a:lnTo>
                  <a:lnTo>
                    <a:pt x="52" y="250"/>
                  </a:lnTo>
                  <a:lnTo>
                    <a:pt x="52" y="248"/>
                  </a:lnTo>
                  <a:lnTo>
                    <a:pt x="52" y="248"/>
                  </a:lnTo>
                  <a:lnTo>
                    <a:pt x="52" y="246"/>
                  </a:lnTo>
                  <a:lnTo>
                    <a:pt x="52" y="246"/>
                  </a:lnTo>
                  <a:lnTo>
                    <a:pt x="48" y="246"/>
                  </a:lnTo>
                  <a:lnTo>
                    <a:pt x="48" y="246"/>
                  </a:lnTo>
                  <a:lnTo>
                    <a:pt x="48" y="248"/>
                  </a:lnTo>
                  <a:lnTo>
                    <a:pt x="48" y="248"/>
                  </a:lnTo>
                  <a:lnTo>
                    <a:pt x="46" y="248"/>
                  </a:lnTo>
                  <a:lnTo>
                    <a:pt x="46" y="248"/>
                  </a:lnTo>
                  <a:lnTo>
                    <a:pt x="44" y="246"/>
                  </a:lnTo>
                  <a:lnTo>
                    <a:pt x="44" y="244"/>
                  </a:lnTo>
                  <a:lnTo>
                    <a:pt x="44" y="244"/>
                  </a:lnTo>
                  <a:lnTo>
                    <a:pt x="50" y="240"/>
                  </a:lnTo>
                  <a:lnTo>
                    <a:pt x="56" y="236"/>
                  </a:lnTo>
                  <a:lnTo>
                    <a:pt x="56" y="236"/>
                  </a:lnTo>
                  <a:lnTo>
                    <a:pt x="58" y="236"/>
                  </a:lnTo>
                  <a:lnTo>
                    <a:pt x="58" y="236"/>
                  </a:lnTo>
                  <a:lnTo>
                    <a:pt x="64" y="236"/>
                  </a:lnTo>
                  <a:lnTo>
                    <a:pt x="64" y="236"/>
                  </a:lnTo>
                  <a:lnTo>
                    <a:pt x="64" y="234"/>
                  </a:lnTo>
                  <a:lnTo>
                    <a:pt x="64" y="234"/>
                  </a:lnTo>
                  <a:lnTo>
                    <a:pt x="66" y="234"/>
                  </a:lnTo>
                  <a:lnTo>
                    <a:pt x="66" y="234"/>
                  </a:lnTo>
                  <a:lnTo>
                    <a:pt x="66" y="230"/>
                  </a:lnTo>
                  <a:lnTo>
                    <a:pt x="64" y="226"/>
                  </a:lnTo>
                  <a:lnTo>
                    <a:pt x="64" y="226"/>
                  </a:lnTo>
                  <a:lnTo>
                    <a:pt x="68" y="228"/>
                  </a:lnTo>
                  <a:lnTo>
                    <a:pt x="68" y="228"/>
                  </a:lnTo>
                  <a:lnTo>
                    <a:pt x="68" y="228"/>
                  </a:lnTo>
                  <a:lnTo>
                    <a:pt x="68" y="228"/>
                  </a:lnTo>
                  <a:lnTo>
                    <a:pt x="70" y="230"/>
                  </a:lnTo>
                  <a:lnTo>
                    <a:pt x="72" y="230"/>
                  </a:lnTo>
                  <a:lnTo>
                    <a:pt x="72" y="230"/>
                  </a:lnTo>
                  <a:lnTo>
                    <a:pt x="74" y="228"/>
                  </a:lnTo>
                  <a:lnTo>
                    <a:pt x="74" y="228"/>
                  </a:lnTo>
                  <a:lnTo>
                    <a:pt x="74" y="228"/>
                  </a:lnTo>
                  <a:lnTo>
                    <a:pt x="74" y="228"/>
                  </a:lnTo>
                  <a:lnTo>
                    <a:pt x="76" y="224"/>
                  </a:lnTo>
                  <a:lnTo>
                    <a:pt x="74" y="222"/>
                  </a:lnTo>
                  <a:lnTo>
                    <a:pt x="74" y="222"/>
                  </a:lnTo>
                  <a:lnTo>
                    <a:pt x="74" y="222"/>
                  </a:lnTo>
                  <a:lnTo>
                    <a:pt x="74" y="222"/>
                  </a:lnTo>
                  <a:lnTo>
                    <a:pt x="76" y="220"/>
                  </a:lnTo>
                  <a:lnTo>
                    <a:pt x="76" y="220"/>
                  </a:lnTo>
                  <a:lnTo>
                    <a:pt x="78" y="220"/>
                  </a:lnTo>
                  <a:lnTo>
                    <a:pt x="78" y="220"/>
                  </a:lnTo>
                  <a:lnTo>
                    <a:pt x="80" y="220"/>
                  </a:lnTo>
                  <a:lnTo>
                    <a:pt x="80" y="220"/>
                  </a:lnTo>
                  <a:lnTo>
                    <a:pt x="82" y="220"/>
                  </a:lnTo>
                  <a:lnTo>
                    <a:pt x="82" y="220"/>
                  </a:lnTo>
                  <a:lnTo>
                    <a:pt x="82" y="218"/>
                  </a:lnTo>
                  <a:lnTo>
                    <a:pt x="80" y="216"/>
                  </a:lnTo>
                  <a:lnTo>
                    <a:pt x="80" y="216"/>
                  </a:lnTo>
                  <a:lnTo>
                    <a:pt x="80" y="216"/>
                  </a:lnTo>
                  <a:lnTo>
                    <a:pt x="80" y="216"/>
                  </a:lnTo>
                  <a:lnTo>
                    <a:pt x="76" y="212"/>
                  </a:lnTo>
                  <a:lnTo>
                    <a:pt x="76" y="212"/>
                  </a:lnTo>
                  <a:lnTo>
                    <a:pt x="80" y="212"/>
                  </a:lnTo>
                  <a:lnTo>
                    <a:pt x="80" y="212"/>
                  </a:lnTo>
                  <a:lnTo>
                    <a:pt x="80" y="212"/>
                  </a:lnTo>
                  <a:lnTo>
                    <a:pt x="80" y="212"/>
                  </a:lnTo>
                  <a:lnTo>
                    <a:pt x="82" y="208"/>
                  </a:lnTo>
                  <a:lnTo>
                    <a:pt x="82" y="208"/>
                  </a:lnTo>
                  <a:lnTo>
                    <a:pt x="82" y="208"/>
                  </a:lnTo>
                  <a:lnTo>
                    <a:pt x="82" y="208"/>
                  </a:lnTo>
                  <a:lnTo>
                    <a:pt x="86" y="206"/>
                  </a:lnTo>
                  <a:lnTo>
                    <a:pt x="86" y="206"/>
                  </a:lnTo>
                  <a:lnTo>
                    <a:pt x="86" y="206"/>
                  </a:lnTo>
                  <a:lnTo>
                    <a:pt x="86" y="206"/>
                  </a:lnTo>
                  <a:lnTo>
                    <a:pt x="88" y="206"/>
                  </a:lnTo>
                  <a:lnTo>
                    <a:pt x="88" y="206"/>
                  </a:lnTo>
                  <a:lnTo>
                    <a:pt x="90" y="204"/>
                  </a:lnTo>
                  <a:lnTo>
                    <a:pt x="90" y="204"/>
                  </a:lnTo>
                  <a:lnTo>
                    <a:pt x="90" y="202"/>
                  </a:lnTo>
                  <a:lnTo>
                    <a:pt x="88" y="202"/>
                  </a:lnTo>
                  <a:lnTo>
                    <a:pt x="88" y="202"/>
                  </a:lnTo>
                  <a:lnTo>
                    <a:pt x="88" y="200"/>
                  </a:lnTo>
                  <a:lnTo>
                    <a:pt x="88" y="200"/>
                  </a:lnTo>
                  <a:lnTo>
                    <a:pt x="86" y="198"/>
                  </a:lnTo>
                  <a:lnTo>
                    <a:pt x="86" y="198"/>
                  </a:lnTo>
                  <a:lnTo>
                    <a:pt x="92" y="198"/>
                  </a:lnTo>
                  <a:lnTo>
                    <a:pt x="96" y="196"/>
                  </a:lnTo>
                  <a:lnTo>
                    <a:pt x="96" y="196"/>
                  </a:lnTo>
                  <a:lnTo>
                    <a:pt x="98" y="194"/>
                  </a:lnTo>
                  <a:lnTo>
                    <a:pt x="98" y="194"/>
                  </a:lnTo>
                  <a:lnTo>
                    <a:pt x="98" y="192"/>
                  </a:lnTo>
                  <a:lnTo>
                    <a:pt x="98" y="192"/>
                  </a:lnTo>
                  <a:lnTo>
                    <a:pt x="100" y="190"/>
                  </a:lnTo>
                  <a:lnTo>
                    <a:pt x="100" y="190"/>
                  </a:lnTo>
                  <a:lnTo>
                    <a:pt x="104" y="188"/>
                  </a:lnTo>
                  <a:lnTo>
                    <a:pt x="104" y="184"/>
                  </a:lnTo>
                  <a:lnTo>
                    <a:pt x="104" y="184"/>
                  </a:lnTo>
                  <a:lnTo>
                    <a:pt x="104" y="182"/>
                  </a:lnTo>
                  <a:lnTo>
                    <a:pt x="104" y="182"/>
                  </a:lnTo>
                  <a:lnTo>
                    <a:pt x="108" y="182"/>
                  </a:lnTo>
                  <a:lnTo>
                    <a:pt x="108" y="182"/>
                  </a:lnTo>
                  <a:lnTo>
                    <a:pt x="108" y="180"/>
                  </a:lnTo>
                  <a:lnTo>
                    <a:pt x="108" y="180"/>
                  </a:lnTo>
                  <a:lnTo>
                    <a:pt x="108" y="178"/>
                  </a:lnTo>
                  <a:lnTo>
                    <a:pt x="108" y="178"/>
                  </a:lnTo>
                  <a:lnTo>
                    <a:pt x="112" y="178"/>
                  </a:lnTo>
                  <a:lnTo>
                    <a:pt x="112" y="178"/>
                  </a:lnTo>
                  <a:lnTo>
                    <a:pt x="112" y="176"/>
                  </a:lnTo>
                  <a:lnTo>
                    <a:pt x="112" y="176"/>
                  </a:lnTo>
                  <a:lnTo>
                    <a:pt x="114" y="174"/>
                  </a:lnTo>
                  <a:lnTo>
                    <a:pt x="114" y="174"/>
                  </a:lnTo>
                  <a:lnTo>
                    <a:pt x="114" y="172"/>
                  </a:lnTo>
                  <a:lnTo>
                    <a:pt x="114" y="172"/>
                  </a:lnTo>
                  <a:lnTo>
                    <a:pt x="116" y="172"/>
                  </a:lnTo>
                  <a:lnTo>
                    <a:pt x="116" y="172"/>
                  </a:lnTo>
                  <a:lnTo>
                    <a:pt x="116" y="170"/>
                  </a:lnTo>
                  <a:lnTo>
                    <a:pt x="116" y="170"/>
                  </a:lnTo>
                  <a:lnTo>
                    <a:pt x="118" y="170"/>
                  </a:lnTo>
                  <a:lnTo>
                    <a:pt x="118" y="170"/>
                  </a:lnTo>
                  <a:lnTo>
                    <a:pt x="120" y="168"/>
                  </a:lnTo>
                  <a:lnTo>
                    <a:pt x="120" y="168"/>
                  </a:lnTo>
                  <a:lnTo>
                    <a:pt x="120" y="166"/>
                  </a:lnTo>
                  <a:lnTo>
                    <a:pt x="120" y="166"/>
                  </a:lnTo>
                  <a:lnTo>
                    <a:pt x="120" y="164"/>
                  </a:lnTo>
                  <a:lnTo>
                    <a:pt x="120" y="164"/>
                  </a:lnTo>
                  <a:lnTo>
                    <a:pt x="122" y="164"/>
                  </a:lnTo>
                  <a:lnTo>
                    <a:pt x="122" y="164"/>
                  </a:lnTo>
                  <a:lnTo>
                    <a:pt x="124" y="162"/>
                  </a:lnTo>
                  <a:lnTo>
                    <a:pt x="124" y="160"/>
                  </a:lnTo>
                  <a:lnTo>
                    <a:pt x="124" y="160"/>
                  </a:lnTo>
                  <a:lnTo>
                    <a:pt x="124" y="158"/>
                  </a:lnTo>
                  <a:lnTo>
                    <a:pt x="124" y="158"/>
                  </a:lnTo>
                  <a:lnTo>
                    <a:pt x="124" y="156"/>
                  </a:lnTo>
                  <a:lnTo>
                    <a:pt x="124" y="156"/>
                  </a:lnTo>
                  <a:lnTo>
                    <a:pt x="128" y="154"/>
                  </a:lnTo>
                  <a:lnTo>
                    <a:pt x="128" y="154"/>
                  </a:lnTo>
                  <a:lnTo>
                    <a:pt x="128" y="154"/>
                  </a:lnTo>
                  <a:lnTo>
                    <a:pt x="128" y="154"/>
                  </a:lnTo>
                  <a:lnTo>
                    <a:pt x="130" y="152"/>
                  </a:lnTo>
                  <a:lnTo>
                    <a:pt x="130" y="152"/>
                  </a:lnTo>
                  <a:lnTo>
                    <a:pt x="130" y="150"/>
                  </a:lnTo>
                  <a:lnTo>
                    <a:pt x="130" y="150"/>
                  </a:lnTo>
                  <a:lnTo>
                    <a:pt x="132" y="150"/>
                  </a:lnTo>
                  <a:lnTo>
                    <a:pt x="132" y="150"/>
                  </a:lnTo>
                  <a:lnTo>
                    <a:pt x="132" y="148"/>
                  </a:lnTo>
                  <a:lnTo>
                    <a:pt x="132" y="148"/>
                  </a:lnTo>
                  <a:lnTo>
                    <a:pt x="136" y="144"/>
                  </a:lnTo>
                  <a:lnTo>
                    <a:pt x="136" y="144"/>
                  </a:lnTo>
                  <a:lnTo>
                    <a:pt x="136" y="142"/>
                  </a:lnTo>
                  <a:lnTo>
                    <a:pt x="136" y="142"/>
                  </a:lnTo>
                  <a:lnTo>
                    <a:pt x="138" y="140"/>
                  </a:lnTo>
                  <a:lnTo>
                    <a:pt x="138" y="140"/>
                  </a:lnTo>
                  <a:lnTo>
                    <a:pt x="140" y="138"/>
                  </a:lnTo>
                  <a:lnTo>
                    <a:pt x="140" y="138"/>
                  </a:lnTo>
                  <a:lnTo>
                    <a:pt x="140" y="138"/>
                  </a:lnTo>
                  <a:lnTo>
                    <a:pt x="140" y="138"/>
                  </a:lnTo>
                  <a:lnTo>
                    <a:pt x="142" y="136"/>
                  </a:lnTo>
                  <a:lnTo>
                    <a:pt x="142" y="136"/>
                  </a:lnTo>
                  <a:lnTo>
                    <a:pt x="144" y="134"/>
                  </a:lnTo>
                  <a:lnTo>
                    <a:pt x="144" y="134"/>
                  </a:lnTo>
                  <a:lnTo>
                    <a:pt x="148" y="128"/>
                  </a:lnTo>
                  <a:lnTo>
                    <a:pt x="154" y="122"/>
                  </a:lnTo>
                  <a:lnTo>
                    <a:pt x="154" y="122"/>
                  </a:lnTo>
                  <a:lnTo>
                    <a:pt x="156" y="112"/>
                  </a:lnTo>
                  <a:lnTo>
                    <a:pt x="156" y="112"/>
                  </a:lnTo>
                  <a:lnTo>
                    <a:pt x="160" y="110"/>
                  </a:lnTo>
                  <a:lnTo>
                    <a:pt x="160" y="108"/>
                  </a:lnTo>
                  <a:lnTo>
                    <a:pt x="160" y="108"/>
                  </a:lnTo>
                  <a:lnTo>
                    <a:pt x="158" y="106"/>
                  </a:lnTo>
                  <a:lnTo>
                    <a:pt x="158" y="106"/>
                  </a:lnTo>
                  <a:lnTo>
                    <a:pt x="158" y="104"/>
                  </a:lnTo>
                  <a:lnTo>
                    <a:pt x="158" y="104"/>
                  </a:lnTo>
                  <a:lnTo>
                    <a:pt x="160" y="102"/>
                  </a:lnTo>
                  <a:lnTo>
                    <a:pt x="160" y="102"/>
                  </a:lnTo>
                  <a:lnTo>
                    <a:pt x="162" y="100"/>
                  </a:lnTo>
                  <a:lnTo>
                    <a:pt x="162" y="100"/>
                  </a:lnTo>
                  <a:lnTo>
                    <a:pt x="162" y="98"/>
                  </a:lnTo>
                  <a:lnTo>
                    <a:pt x="162" y="98"/>
                  </a:lnTo>
                  <a:lnTo>
                    <a:pt x="162" y="96"/>
                  </a:lnTo>
                  <a:lnTo>
                    <a:pt x="162" y="96"/>
                  </a:lnTo>
                  <a:lnTo>
                    <a:pt x="164" y="94"/>
                  </a:lnTo>
                  <a:lnTo>
                    <a:pt x="164" y="94"/>
                  </a:lnTo>
                  <a:lnTo>
                    <a:pt x="164" y="92"/>
                  </a:lnTo>
                  <a:lnTo>
                    <a:pt x="164" y="92"/>
                  </a:lnTo>
                  <a:lnTo>
                    <a:pt x="164" y="90"/>
                  </a:lnTo>
                  <a:lnTo>
                    <a:pt x="164" y="90"/>
                  </a:lnTo>
                  <a:lnTo>
                    <a:pt x="166" y="88"/>
                  </a:lnTo>
                  <a:lnTo>
                    <a:pt x="166" y="88"/>
                  </a:lnTo>
                  <a:lnTo>
                    <a:pt x="166" y="86"/>
                  </a:lnTo>
                  <a:lnTo>
                    <a:pt x="166" y="86"/>
                  </a:lnTo>
                  <a:lnTo>
                    <a:pt x="166" y="84"/>
                  </a:lnTo>
                  <a:lnTo>
                    <a:pt x="166" y="84"/>
                  </a:lnTo>
                  <a:lnTo>
                    <a:pt x="166" y="82"/>
                  </a:lnTo>
                  <a:lnTo>
                    <a:pt x="166" y="82"/>
                  </a:lnTo>
                  <a:lnTo>
                    <a:pt x="168" y="82"/>
                  </a:lnTo>
                  <a:lnTo>
                    <a:pt x="168" y="82"/>
                  </a:lnTo>
                  <a:lnTo>
                    <a:pt x="172" y="82"/>
                  </a:lnTo>
                  <a:lnTo>
                    <a:pt x="172" y="82"/>
                  </a:lnTo>
                  <a:lnTo>
                    <a:pt x="172" y="80"/>
                  </a:lnTo>
                  <a:lnTo>
                    <a:pt x="172" y="80"/>
                  </a:lnTo>
                  <a:lnTo>
                    <a:pt x="174" y="80"/>
                  </a:lnTo>
                  <a:lnTo>
                    <a:pt x="174" y="80"/>
                  </a:lnTo>
                  <a:lnTo>
                    <a:pt x="174" y="80"/>
                  </a:lnTo>
                  <a:lnTo>
                    <a:pt x="174" y="80"/>
                  </a:lnTo>
                  <a:lnTo>
                    <a:pt x="176" y="78"/>
                  </a:lnTo>
                  <a:lnTo>
                    <a:pt x="176" y="78"/>
                  </a:lnTo>
                  <a:lnTo>
                    <a:pt x="176" y="76"/>
                  </a:lnTo>
                  <a:lnTo>
                    <a:pt x="174" y="76"/>
                  </a:lnTo>
                  <a:lnTo>
                    <a:pt x="174" y="76"/>
                  </a:lnTo>
                  <a:lnTo>
                    <a:pt x="172" y="76"/>
                  </a:lnTo>
                  <a:lnTo>
                    <a:pt x="172" y="76"/>
                  </a:lnTo>
                  <a:lnTo>
                    <a:pt x="170" y="74"/>
                  </a:lnTo>
                  <a:lnTo>
                    <a:pt x="170" y="72"/>
                  </a:lnTo>
                  <a:lnTo>
                    <a:pt x="170" y="72"/>
                  </a:lnTo>
                  <a:lnTo>
                    <a:pt x="174" y="66"/>
                  </a:lnTo>
                  <a:lnTo>
                    <a:pt x="174" y="66"/>
                  </a:lnTo>
                  <a:lnTo>
                    <a:pt x="174" y="64"/>
                  </a:lnTo>
                  <a:lnTo>
                    <a:pt x="174" y="64"/>
                  </a:lnTo>
                  <a:lnTo>
                    <a:pt x="176" y="62"/>
                  </a:lnTo>
                  <a:lnTo>
                    <a:pt x="176" y="62"/>
                  </a:lnTo>
                  <a:lnTo>
                    <a:pt x="176" y="60"/>
                  </a:lnTo>
                  <a:lnTo>
                    <a:pt x="176" y="60"/>
                  </a:lnTo>
                  <a:lnTo>
                    <a:pt x="180" y="56"/>
                  </a:lnTo>
                  <a:lnTo>
                    <a:pt x="182" y="56"/>
                  </a:lnTo>
                  <a:lnTo>
                    <a:pt x="182" y="56"/>
                  </a:lnTo>
                  <a:lnTo>
                    <a:pt x="184" y="56"/>
                  </a:lnTo>
                  <a:lnTo>
                    <a:pt x="184" y="56"/>
                  </a:lnTo>
                  <a:lnTo>
                    <a:pt x="186" y="54"/>
                  </a:lnTo>
                  <a:lnTo>
                    <a:pt x="186" y="54"/>
                  </a:lnTo>
                  <a:lnTo>
                    <a:pt x="186" y="52"/>
                  </a:lnTo>
                  <a:lnTo>
                    <a:pt x="186" y="52"/>
                  </a:lnTo>
                  <a:lnTo>
                    <a:pt x="186" y="50"/>
                  </a:lnTo>
                  <a:lnTo>
                    <a:pt x="186" y="50"/>
                  </a:lnTo>
                  <a:lnTo>
                    <a:pt x="180" y="50"/>
                  </a:lnTo>
                  <a:lnTo>
                    <a:pt x="180" y="50"/>
                  </a:lnTo>
                  <a:lnTo>
                    <a:pt x="180" y="48"/>
                  </a:lnTo>
                  <a:lnTo>
                    <a:pt x="180" y="48"/>
                  </a:lnTo>
                  <a:lnTo>
                    <a:pt x="180" y="44"/>
                  </a:lnTo>
                  <a:lnTo>
                    <a:pt x="180" y="44"/>
                  </a:lnTo>
                  <a:lnTo>
                    <a:pt x="182" y="42"/>
                  </a:lnTo>
                  <a:lnTo>
                    <a:pt x="182" y="42"/>
                  </a:lnTo>
                  <a:lnTo>
                    <a:pt x="182" y="40"/>
                  </a:lnTo>
                  <a:lnTo>
                    <a:pt x="182" y="40"/>
                  </a:lnTo>
                  <a:lnTo>
                    <a:pt x="182" y="38"/>
                  </a:lnTo>
                  <a:lnTo>
                    <a:pt x="182" y="38"/>
                  </a:lnTo>
                  <a:lnTo>
                    <a:pt x="182" y="38"/>
                  </a:lnTo>
                  <a:lnTo>
                    <a:pt x="182" y="38"/>
                  </a:lnTo>
                  <a:lnTo>
                    <a:pt x="184" y="34"/>
                  </a:lnTo>
                  <a:lnTo>
                    <a:pt x="184" y="34"/>
                  </a:lnTo>
                  <a:lnTo>
                    <a:pt x="184" y="34"/>
                  </a:lnTo>
                  <a:lnTo>
                    <a:pt x="184" y="34"/>
                  </a:lnTo>
                  <a:lnTo>
                    <a:pt x="186" y="32"/>
                  </a:lnTo>
                  <a:lnTo>
                    <a:pt x="186" y="32"/>
                  </a:lnTo>
                  <a:lnTo>
                    <a:pt x="188" y="32"/>
                  </a:lnTo>
                  <a:lnTo>
                    <a:pt x="188" y="32"/>
                  </a:lnTo>
                  <a:lnTo>
                    <a:pt x="188" y="30"/>
                  </a:lnTo>
                  <a:lnTo>
                    <a:pt x="188" y="30"/>
                  </a:lnTo>
                  <a:lnTo>
                    <a:pt x="190" y="28"/>
                  </a:lnTo>
                  <a:lnTo>
                    <a:pt x="190" y="28"/>
                  </a:lnTo>
                  <a:lnTo>
                    <a:pt x="190" y="26"/>
                  </a:lnTo>
                  <a:lnTo>
                    <a:pt x="190" y="26"/>
                  </a:lnTo>
                  <a:lnTo>
                    <a:pt x="190" y="24"/>
                  </a:lnTo>
                  <a:lnTo>
                    <a:pt x="190" y="24"/>
                  </a:lnTo>
                  <a:lnTo>
                    <a:pt x="192" y="22"/>
                  </a:lnTo>
                  <a:lnTo>
                    <a:pt x="192" y="22"/>
                  </a:lnTo>
                  <a:lnTo>
                    <a:pt x="192" y="20"/>
                  </a:lnTo>
                  <a:lnTo>
                    <a:pt x="192" y="20"/>
                  </a:lnTo>
                  <a:lnTo>
                    <a:pt x="192" y="18"/>
                  </a:lnTo>
                  <a:lnTo>
                    <a:pt x="192" y="18"/>
                  </a:lnTo>
                  <a:lnTo>
                    <a:pt x="192" y="16"/>
                  </a:lnTo>
                  <a:lnTo>
                    <a:pt x="192" y="16"/>
                  </a:lnTo>
                  <a:lnTo>
                    <a:pt x="192" y="14"/>
                  </a:lnTo>
                  <a:lnTo>
                    <a:pt x="192" y="14"/>
                  </a:lnTo>
                  <a:lnTo>
                    <a:pt x="192" y="14"/>
                  </a:lnTo>
                  <a:lnTo>
                    <a:pt x="192" y="14"/>
                  </a:lnTo>
                  <a:lnTo>
                    <a:pt x="194" y="10"/>
                  </a:lnTo>
                  <a:lnTo>
                    <a:pt x="192" y="10"/>
                  </a:lnTo>
                  <a:lnTo>
                    <a:pt x="192" y="10"/>
                  </a:lnTo>
                  <a:lnTo>
                    <a:pt x="192" y="8"/>
                  </a:lnTo>
                  <a:lnTo>
                    <a:pt x="192" y="8"/>
                  </a:lnTo>
                  <a:lnTo>
                    <a:pt x="192" y="6"/>
                  </a:lnTo>
                  <a:lnTo>
                    <a:pt x="192" y="6"/>
                  </a:lnTo>
                  <a:lnTo>
                    <a:pt x="190" y="4"/>
                  </a:lnTo>
                  <a:lnTo>
                    <a:pt x="190" y="4"/>
                  </a:lnTo>
                  <a:lnTo>
                    <a:pt x="190" y="4"/>
                  </a:lnTo>
                  <a:lnTo>
                    <a:pt x="190" y="4"/>
                  </a:lnTo>
                  <a:lnTo>
                    <a:pt x="188" y="2"/>
                  </a:lnTo>
                  <a:lnTo>
                    <a:pt x="188" y="2"/>
                  </a:lnTo>
                  <a:lnTo>
                    <a:pt x="188" y="2"/>
                  </a:lnTo>
                  <a:lnTo>
                    <a:pt x="188" y="2"/>
                  </a:lnTo>
                  <a:lnTo>
                    <a:pt x="184" y="0"/>
                  </a:lnTo>
                  <a:lnTo>
                    <a:pt x="184" y="0"/>
                  </a:lnTo>
                  <a:lnTo>
                    <a:pt x="182" y="2"/>
                  </a:lnTo>
                  <a:lnTo>
                    <a:pt x="182" y="2"/>
                  </a:lnTo>
                  <a:lnTo>
                    <a:pt x="180" y="2"/>
                  </a:lnTo>
                  <a:lnTo>
                    <a:pt x="180" y="2"/>
                  </a:lnTo>
                  <a:lnTo>
                    <a:pt x="178" y="4"/>
                  </a:lnTo>
                  <a:lnTo>
                    <a:pt x="178" y="4"/>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sp>
          <p:nvSpPr>
            <p:cNvPr id="57" name="Freeform 42"/>
            <p:cNvSpPr/>
            <p:nvPr/>
          </p:nvSpPr>
          <p:spPr bwMode="auto">
            <a:xfrm>
              <a:off x="6674843" y="2894387"/>
              <a:ext cx="766097" cy="1121389"/>
            </a:xfrm>
            <a:custGeom>
              <a:avLst/>
              <a:gdLst>
                <a:gd name="T0" fmla="*/ 74 w 414"/>
                <a:gd name="T1" fmla="*/ 80 h 606"/>
                <a:gd name="T2" fmla="*/ 26 w 414"/>
                <a:gd name="T3" fmla="*/ 20 h 606"/>
                <a:gd name="T4" fmla="*/ 14 w 414"/>
                <a:gd name="T5" fmla="*/ 14 h 606"/>
                <a:gd name="T6" fmla="*/ 4 w 414"/>
                <a:gd name="T7" fmla="*/ 10 h 606"/>
                <a:gd name="T8" fmla="*/ 14 w 414"/>
                <a:gd name="T9" fmla="*/ 36 h 606"/>
                <a:gd name="T10" fmla="*/ 20 w 414"/>
                <a:gd name="T11" fmla="*/ 52 h 606"/>
                <a:gd name="T12" fmla="*/ 22 w 414"/>
                <a:gd name="T13" fmla="*/ 74 h 606"/>
                <a:gd name="T14" fmla="*/ 24 w 414"/>
                <a:gd name="T15" fmla="*/ 94 h 606"/>
                <a:gd name="T16" fmla="*/ 28 w 414"/>
                <a:gd name="T17" fmla="*/ 114 h 606"/>
                <a:gd name="T18" fmla="*/ 30 w 414"/>
                <a:gd name="T19" fmla="*/ 130 h 606"/>
                <a:gd name="T20" fmla="*/ 32 w 414"/>
                <a:gd name="T21" fmla="*/ 156 h 606"/>
                <a:gd name="T22" fmla="*/ 38 w 414"/>
                <a:gd name="T23" fmla="*/ 178 h 606"/>
                <a:gd name="T24" fmla="*/ 40 w 414"/>
                <a:gd name="T25" fmla="*/ 198 h 606"/>
                <a:gd name="T26" fmla="*/ 40 w 414"/>
                <a:gd name="T27" fmla="*/ 218 h 606"/>
                <a:gd name="T28" fmla="*/ 44 w 414"/>
                <a:gd name="T29" fmla="*/ 238 h 606"/>
                <a:gd name="T30" fmla="*/ 52 w 414"/>
                <a:gd name="T31" fmla="*/ 270 h 606"/>
                <a:gd name="T32" fmla="*/ 54 w 414"/>
                <a:gd name="T33" fmla="*/ 288 h 606"/>
                <a:gd name="T34" fmla="*/ 58 w 414"/>
                <a:gd name="T35" fmla="*/ 310 h 606"/>
                <a:gd name="T36" fmla="*/ 64 w 414"/>
                <a:gd name="T37" fmla="*/ 326 h 606"/>
                <a:gd name="T38" fmla="*/ 68 w 414"/>
                <a:gd name="T39" fmla="*/ 348 h 606"/>
                <a:gd name="T40" fmla="*/ 74 w 414"/>
                <a:gd name="T41" fmla="*/ 372 h 606"/>
                <a:gd name="T42" fmla="*/ 88 w 414"/>
                <a:gd name="T43" fmla="*/ 398 h 606"/>
                <a:gd name="T44" fmla="*/ 96 w 414"/>
                <a:gd name="T45" fmla="*/ 420 h 606"/>
                <a:gd name="T46" fmla="*/ 102 w 414"/>
                <a:gd name="T47" fmla="*/ 436 h 606"/>
                <a:gd name="T48" fmla="*/ 118 w 414"/>
                <a:gd name="T49" fmla="*/ 460 h 606"/>
                <a:gd name="T50" fmla="*/ 136 w 414"/>
                <a:gd name="T51" fmla="*/ 488 h 606"/>
                <a:gd name="T52" fmla="*/ 146 w 414"/>
                <a:gd name="T53" fmla="*/ 506 h 606"/>
                <a:gd name="T54" fmla="*/ 156 w 414"/>
                <a:gd name="T55" fmla="*/ 522 h 606"/>
                <a:gd name="T56" fmla="*/ 176 w 414"/>
                <a:gd name="T57" fmla="*/ 544 h 606"/>
                <a:gd name="T58" fmla="*/ 190 w 414"/>
                <a:gd name="T59" fmla="*/ 558 h 606"/>
                <a:gd name="T60" fmla="*/ 216 w 414"/>
                <a:gd name="T61" fmla="*/ 580 h 606"/>
                <a:gd name="T62" fmla="*/ 234 w 414"/>
                <a:gd name="T63" fmla="*/ 592 h 606"/>
                <a:gd name="T64" fmla="*/ 256 w 414"/>
                <a:gd name="T65" fmla="*/ 600 h 606"/>
                <a:gd name="T66" fmla="*/ 270 w 414"/>
                <a:gd name="T67" fmla="*/ 606 h 606"/>
                <a:gd name="T68" fmla="*/ 296 w 414"/>
                <a:gd name="T69" fmla="*/ 604 h 606"/>
                <a:gd name="T70" fmla="*/ 316 w 414"/>
                <a:gd name="T71" fmla="*/ 600 h 606"/>
                <a:gd name="T72" fmla="*/ 342 w 414"/>
                <a:gd name="T73" fmla="*/ 592 h 606"/>
                <a:gd name="T74" fmla="*/ 364 w 414"/>
                <a:gd name="T75" fmla="*/ 586 h 606"/>
                <a:gd name="T76" fmla="*/ 382 w 414"/>
                <a:gd name="T77" fmla="*/ 578 h 606"/>
                <a:gd name="T78" fmla="*/ 390 w 414"/>
                <a:gd name="T79" fmla="*/ 572 h 606"/>
                <a:gd name="T80" fmla="*/ 398 w 414"/>
                <a:gd name="T81" fmla="*/ 564 h 606"/>
                <a:gd name="T82" fmla="*/ 412 w 414"/>
                <a:gd name="T83" fmla="*/ 560 h 606"/>
                <a:gd name="T84" fmla="*/ 384 w 414"/>
                <a:gd name="T85" fmla="*/ 552 h 606"/>
                <a:gd name="T86" fmla="*/ 360 w 414"/>
                <a:gd name="T87" fmla="*/ 546 h 606"/>
                <a:gd name="T88" fmla="*/ 344 w 414"/>
                <a:gd name="T89" fmla="*/ 540 h 606"/>
                <a:gd name="T90" fmla="*/ 330 w 414"/>
                <a:gd name="T91" fmla="*/ 528 h 606"/>
                <a:gd name="T92" fmla="*/ 298 w 414"/>
                <a:gd name="T93" fmla="*/ 506 h 606"/>
                <a:gd name="T94" fmla="*/ 274 w 414"/>
                <a:gd name="T95" fmla="*/ 478 h 606"/>
                <a:gd name="T96" fmla="*/ 264 w 414"/>
                <a:gd name="T97" fmla="*/ 464 h 606"/>
                <a:gd name="T98" fmla="*/ 246 w 414"/>
                <a:gd name="T99" fmla="*/ 436 h 606"/>
                <a:gd name="T100" fmla="*/ 228 w 414"/>
                <a:gd name="T101" fmla="*/ 410 h 606"/>
                <a:gd name="T102" fmla="*/ 190 w 414"/>
                <a:gd name="T103" fmla="*/ 346 h 606"/>
                <a:gd name="T104" fmla="*/ 180 w 414"/>
                <a:gd name="T105" fmla="*/ 322 h 606"/>
                <a:gd name="T106" fmla="*/ 166 w 414"/>
                <a:gd name="T107" fmla="*/ 294 h 606"/>
                <a:gd name="T108" fmla="*/ 152 w 414"/>
                <a:gd name="T109" fmla="*/ 264 h 606"/>
                <a:gd name="T110" fmla="*/ 136 w 414"/>
                <a:gd name="T111" fmla="*/ 230 h 606"/>
                <a:gd name="T112" fmla="*/ 120 w 414"/>
                <a:gd name="T113" fmla="*/ 190 h 606"/>
                <a:gd name="T114" fmla="*/ 116 w 414"/>
                <a:gd name="T115" fmla="*/ 172 h 606"/>
                <a:gd name="T116" fmla="*/ 112 w 414"/>
                <a:gd name="T117" fmla="*/ 162 h 606"/>
                <a:gd name="T118" fmla="*/ 100 w 414"/>
                <a:gd name="T119" fmla="*/ 13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4" h="606">
                  <a:moveTo>
                    <a:pt x="90" y="116"/>
                  </a:moveTo>
                  <a:lnTo>
                    <a:pt x="90" y="116"/>
                  </a:lnTo>
                  <a:lnTo>
                    <a:pt x="90" y="114"/>
                  </a:lnTo>
                  <a:lnTo>
                    <a:pt x="90" y="114"/>
                  </a:lnTo>
                  <a:lnTo>
                    <a:pt x="88" y="110"/>
                  </a:lnTo>
                  <a:lnTo>
                    <a:pt x="88" y="106"/>
                  </a:lnTo>
                  <a:lnTo>
                    <a:pt x="88" y="106"/>
                  </a:lnTo>
                  <a:lnTo>
                    <a:pt x="90" y="106"/>
                  </a:lnTo>
                  <a:lnTo>
                    <a:pt x="90" y="106"/>
                  </a:lnTo>
                  <a:lnTo>
                    <a:pt x="90" y="102"/>
                  </a:lnTo>
                  <a:lnTo>
                    <a:pt x="88" y="102"/>
                  </a:lnTo>
                  <a:lnTo>
                    <a:pt x="88" y="102"/>
                  </a:lnTo>
                  <a:lnTo>
                    <a:pt x="88" y="102"/>
                  </a:lnTo>
                  <a:lnTo>
                    <a:pt x="88" y="102"/>
                  </a:lnTo>
                  <a:lnTo>
                    <a:pt x="82" y="90"/>
                  </a:lnTo>
                  <a:lnTo>
                    <a:pt x="74" y="80"/>
                  </a:lnTo>
                  <a:lnTo>
                    <a:pt x="74" y="80"/>
                  </a:lnTo>
                  <a:lnTo>
                    <a:pt x="74" y="80"/>
                  </a:lnTo>
                  <a:lnTo>
                    <a:pt x="74" y="80"/>
                  </a:lnTo>
                  <a:lnTo>
                    <a:pt x="74" y="78"/>
                  </a:lnTo>
                  <a:lnTo>
                    <a:pt x="74" y="78"/>
                  </a:lnTo>
                  <a:lnTo>
                    <a:pt x="72" y="76"/>
                  </a:lnTo>
                  <a:lnTo>
                    <a:pt x="72" y="76"/>
                  </a:lnTo>
                  <a:lnTo>
                    <a:pt x="60" y="62"/>
                  </a:lnTo>
                  <a:lnTo>
                    <a:pt x="52" y="46"/>
                  </a:lnTo>
                  <a:lnTo>
                    <a:pt x="42" y="32"/>
                  </a:lnTo>
                  <a:lnTo>
                    <a:pt x="32" y="18"/>
                  </a:lnTo>
                  <a:lnTo>
                    <a:pt x="32" y="18"/>
                  </a:lnTo>
                  <a:lnTo>
                    <a:pt x="32" y="16"/>
                  </a:lnTo>
                  <a:lnTo>
                    <a:pt x="32" y="16"/>
                  </a:lnTo>
                  <a:lnTo>
                    <a:pt x="30" y="16"/>
                  </a:lnTo>
                  <a:lnTo>
                    <a:pt x="28" y="18"/>
                  </a:lnTo>
                  <a:lnTo>
                    <a:pt x="28" y="18"/>
                  </a:lnTo>
                  <a:lnTo>
                    <a:pt x="28" y="18"/>
                  </a:lnTo>
                  <a:lnTo>
                    <a:pt x="28" y="18"/>
                  </a:lnTo>
                  <a:lnTo>
                    <a:pt x="26" y="20"/>
                  </a:lnTo>
                  <a:lnTo>
                    <a:pt x="26" y="20"/>
                  </a:lnTo>
                  <a:lnTo>
                    <a:pt x="26" y="20"/>
                  </a:lnTo>
                  <a:lnTo>
                    <a:pt x="24" y="20"/>
                  </a:lnTo>
                  <a:lnTo>
                    <a:pt x="24" y="20"/>
                  </a:lnTo>
                  <a:lnTo>
                    <a:pt x="22" y="18"/>
                  </a:lnTo>
                  <a:lnTo>
                    <a:pt x="22" y="18"/>
                  </a:lnTo>
                  <a:lnTo>
                    <a:pt x="20" y="18"/>
                  </a:lnTo>
                  <a:lnTo>
                    <a:pt x="18" y="20"/>
                  </a:lnTo>
                  <a:lnTo>
                    <a:pt x="18" y="20"/>
                  </a:lnTo>
                  <a:lnTo>
                    <a:pt x="18" y="20"/>
                  </a:lnTo>
                  <a:lnTo>
                    <a:pt x="16" y="20"/>
                  </a:lnTo>
                  <a:lnTo>
                    <a:pt x="16" y="20"/>
                  </a:lnTo>
                  <a:lnTo>
                    <a:pt x="16" y="18"/>
                  </a:lnTo>
                  <a:lnTo>
                    <a:pt x="16" y="18"/>
                  </a:lnTo>
                  <a:lnTo>
                    <a:pt x="14" y="16"/>
                  </a:lnTo>
                  <a:lnTo>
                    <a:pt x="14" y="16"/>
                  </a:lnTo>
                  <a:lnTo>
                    <a:pt x="14" y="14"/>
                  </a:lnTo>
                  <a:lnTo>
                    <a:pt x="14" y="14"/>
                  </a:lnTo>
                  <a:lnTo>
                    <a:pt x="6" y="2"/>
                  </a:lnTo>
                  <a:lnTo>
                    <a:pt x="6" y="2"/>
                  </a:lnTo>
                  <a:lnTo>
                    <a:pt x="6" y="2"/>
                  </a:lnTo>
                  <a:lnTo>
                    <a:pt x="6" y="2"/>
                  </a:lnTo>
                  <a:lnTo>
                    <a:pt x="2" y="0"/>
                  </a:lnTo>
                  <a:lnTo>
                    <a:pt x="2" y="0"/>
                  </a:lnTo>
                  <a:lnTo>
                    <a:pt x="2" y="2"/>
                  </a:lnTo>
                  <a:lnTo>
                    <a:pt x="0" y="2"/>
                  </a:lnTo>
                  <a:lnTo>
                    <a:pt x="0" y="2"/>
                  </a:lnTo>
                  <a:lnTo>
                    <a:pt x="0" y="4"/>
                  </a:lnTo>
                  <a:lnTo>
                    <a:pt x="0" y="4"/>
                  </a:lnTo>
                  <a:lnTo>
                    <a:pt x="0" y="6"/>
                  </a:lnTo>
                  <a:lnTo>
                    <a:pt x="0" y="6"/>
                  </a:lnTo>
                  <a:lnTo>
                    <a:pt x="2" y="10"/>
                  </a:lnTo>
                  <a:lnTo>
                    <a:pt x="2" y="10"/>
                  </a:lnTo>
                  <a:lnTo>
                    <a:pt x="2" y="10"/>
                  </a:lnTo>
                  <a:lnTo>
                    <a:pt x="2" y="10"/>
                  </a:lnTo>
                  <a:lnTo>
                    <a:pt x="4" y="10"/>
                  </a:lnTo>
                  <a:lnTo>
                    <a:pt x="4" y="12"/>
                  </a:lnTo>
                  <a:lnTo>
                    <a:pt x="4" y="12"/>
                  </a:lnTo>
                  <a:lnTo>
                    <a:pt x="4" y="14"/>
                  </a:lnTo>
                  <a:lnTo>
                    <a:pt x="4" y="14"/>
                  </a:lnTo>
                  <a:lnTo>
                    <a:pt x="6" y="18"/>
                  </a:lnTo>
                  <a:lnTo>
                    <a:pt x="6" y="18"/>
                  </a:lnTo>
                  <a:lnTo>
                    <a:pt x="6" y="18"/>
                  </a:lnTo>
                  <a:lnTo>
                    <a:pt x="6" y="18"/>
                  </a:lnTo>
                  <a:lnTo>
                    <a:pt x="10" y="20"/>
                  </a:lnTo>
                  <a:lnTo>
                    <a:pt x="10" y="22"/>
                  </a:lnTo>
                  <a:lnTo>
                    <a:pt x="10" y="26"/>
                  </a:lnTo>
                  <a:lnTo>
                    <a:pt x="12" y="30"/>
                  </a:lnTo>
                  <a:lnTo>
                    <a:pt x="12" y="30"/>
                  </a:lnTo>
                  <a:lnTo>
                    <a:pt x="12" y="32"/>
                  </a:lnTo>
                  <a:lnTo>
                    <a:pt x="12" y="32"/>
                  </a:lnTo>
                  <a:lnTo>
                    <a:pt x="12" y="34"/>
                  </a:lnTo>
                  <a:lnTo>
                    <a:pt x="12" y="34"/>
                  </a:lnTo>
                  <a:lnTo>
                    <a:pt x="14" y="36"/>
                  </a:lnTo>
                  <a:lnTo>
                    <a:pt x="14" y="36"/>
                  </a:lnTo>
                  <a:lnTo>
                    <a:pt x="16" y="36"/>
                  </a:lnTo>
                  <a:lnTo>
                    <a:pt x="16" y="38"/>
                  </a:lnTo>
                  <a:lnTo>
                    <a:pt x="14" y="38"/>
                  </a:lnTo>
                  <a:lnTo>
                    <a:pt x="16" y="40"/>
                  </a:lnTo>
                  <a:lnTo>
                    <a:pt x="16" y="40"/>
                  </a:lnTo>
                  <a:lnTo>
                    <a:pt x="16" y="40"/>
                  </a:lnTo>
                  <a:lnTo>
                    <a:pt x="16" y="40"/>
                  </a:lnTo>
                  <a:lnTo>
                    <a:pt x="16" y="44"/>
                  </a:lnTo>
                  <a:lnTo>
                    <a:pt x="16" y="44"/>
                  </a:lnTo>
                  <a:lnTo>
                    <a:pt x="18" y="46"/>
                  </a:lnTo>
                  <a:lnTo>
                    <a:pt x="18" y="46"/>
                  </a:lnTo>
                  <a:lnTo>
                    <a:pt x="18" y="48"/>
                  </a:lnTo>
                  <a:lnTo>
                    <a:pt x="18" y="48"/>
                  </a:lnTo>
                  <a:lnTo>
                    <a:pt x="18" y="52"/>
                  </a:lnTo>
                  <a:lnTo>
                    <a:pt x="18" y="52"/>
                  </a:lnTo>
                  <a:lnTo>
                    <a:pt x="20" y="52"/>
                  </a:lnTo>
                  <a:lnTo>
                    <a:pt x="20" y="52"/>
                  </a:lnTo>
                  <a:lnTo>
                    <a:pt x="20" y="54"/>
                  </a:lnTo>
                  <a:lnTo>
                    <a:pt x="20" y="56"/>
                  </a:lnTo>
                  <a:lnTo>
                    <a:pt x="20" y="56"/>
                  </a:lnTo>
                  <a:lnTo>
                    <a:pt x="22" y="56"/>
                  </a:lnTo>
                  <a:lnTo>
                    <a:pt x="22" y="56"/>
                  </a:lnTo>
                  <a:lnTo>
                    <a:pt x="22" y="58"/>
                  </a:lnTo>
                  <a:lnTo>
                    <a:pt x="22" y="58"/>
                  </a:lnTo>
                  <a:lnTo>
                    <a:pt x="22" y="60"/>
                  </a:lnTo>
                  <a:lnTo>
                    <a:pt x="22" y="60"/>
                  </a:lnTo>
                  <a:lnTo>
                    <a:pt x="22" y="62"/>
                  </a:lnTo>
                  <a:lnTo>
                    <a:pt x="22" y="62"/>
                  </a:lnTo>
                  <a:lnTo>
                    <a:pt x="22" y="66"/>
                  </a:lnTo>
                  <a:lnTo>
                    <a:pt x="22" y="66"/>
                  </a:lnTo>
                  <a:lnTo>
                    <a:pt x="22" y="68"/>
                  </a:lnTo>
                  <a:lnTo>
                    <a:pt x="22" y="68"/>
                  </a:lnTo>
                  <a:lnTo>
                    <a:pt x="22" y="70"/>
                  </a:lnTo>
                  <a:lnTo>
                    <a:pt x="22" y="70"/>
                  </a:lnTo>
                  <a:lnTo>
                    <a:pt x="22" y="74"/>
                  </a:lnTo>
                  <a:lnTo>
                    <a:pt x="22" y="74"/>
                  </a:lnTo>
                  <a:lnTo>
                    <a:pt x="22" y="78"/>
                  </a:lnTo>
                  <a:lnTo>
                    <a:pt x="22" y="78"/>
                  </a:lnTo>
                  <a:lnTo>
                    <a:pt x="22" y="78"/>
                  </a:lnTo>
                  <a:lnTo>
                    <a:pt x="22" y="78"/>
                  </a:lnTo>
                  <a:lnTo>
                    <a:pt x="22" y="78"/>
                  </a:lnTo>
                  <a:lnTo>
                    <a:pt x="24" y="78"/>
                  </a:lnTo>
                  <a:lnTo>
                    <a:pt x="24" y="78"/>
                  </a:lnTo>
                  <a:lnTo>
                    <a:pt x="28" y="80"/>
                  </a:lnTo>
                  <a:lnTo>
                    <a:pt x="26" y="84"/>
                  </a:lnTo>
                  <a:lnTo>
                    <a:pt x="26" y="86"/>
                  </a:lnTo>
                  <a:lnTo>
                    <a:pt x="26" y="90"/>
                  </a:lnTo>
                  <a:lnTo>
                    <a:pt x="26" y="90"/>
                  </a:lnTo>
                  <a:lnTo>
                    <a:pt x="26" y="90"/>
                  </a:lnTo>
                  <a:lnTo>
                    <a:pt x="26" y="90"/>
                  </a:lnTo>
                  <a:lnTo>
                    <a:pt x="26" y="92"/>
                  </a:lnTo>
                  <a:lnTo>
                    <a:pt x="26" y="94"/>
                  </a:lnTo>
                  <a:lnTo>
                    <a:pt x="24" y="94"/>
                  </a:lnTo>
                  <a:lnTo>
                    <a:pt x="24" y="94"/>
                  </a:lnTo>
                  <a:lnTo>
                    <a:pt x="24" y="96"/>
                  </a:lnTo>
                  <a:lnTo>
                    <a:pt x="26" y="98"/>
                  </a:lnTo>
                  <a:lnTo>
                    <a:pt x="26" y="98"/>
                  </a:lnTo>
                  <a:lnTo>
                    <a:pt x="26" y="98"/>
                  </a:lnTo>
                  <a:lnTo>
                    <a:pt x="26" y="98"/>
                  </a:lnTo>
                  <a:lnTo>
                    <a:pt x="28" y="98"/>
                  </a:lnTo>
                  <a:lnTo>
                    <a:pt x="28" y="100"/>
                  </a:lnTo>
                  <a:lnTo>
                    <a:pt x="28" y="104"/>
                  </a:lnTo>
                  <a:lnTo>
                    <a:pt x="28" y="104"/>
                  </a:lnTo>
                  <a:lnTo>
                    <a:pt x="28" y="104"/>
                  </a:lnTo>
                  <a:lnTo>
                    <a:pt x="26" y="106"/>
                  </a:lnTo>
                  <a:lnTo>
                    <a:pt x="26" y="106"/>
                  </a:lnTo>
                  <a:lnTo>
                    <a:pt x="24" y="106"/>
                  </a:lnTo>
                  <a:lnTo>
                    <a:pt x="26" y="108"/>
                  </a:lnTo>
                  <a:lnTo>
                    <a:pt x="28" y="112"/>
                  </a:lnTo>
                  <a:lnTo>
                    <a:pt x="28" y="112"/>
                  </a:lnTo>
                  <a:lnTo>
                    <a:pt x="28" y="114"/>
                  </a:lnTo>
                  <a:lnTo>
                    <a:pt x="28" y="114"/>
                  </a:lnTo>
                  <a:lnTo>
                    <a:pt x="28" y="114"/>
                  </a:lnTo>
                  <a:lnTo>
                    <a:pt x="28" y="116"/>
                  </a:lnTo>
                  <a:lnTo>
                    <a:pt x="28" y="116"/>
                  </a:lnTo>
                  <a:lnTo>
                    <a:pt x="26" y="120"/>
                  </a:lnTo>
                  <a:lnTo>
                    <a:pt x="26" y="122"/>
                  </a:lnTo>
                  <a:lnTo>
                    <a:pt x="26" y="122"/>
                  </a:lnTo>
                  <a:lnTo>
                    <a:pt x="26" y="124"/>
                  </a:lnTo>
                  <a:lnTo>
                    <a:pt x="26" y="126"/>
                  </a:lnTo>
                  <a:lnTo>
                    <a:pt x="26" y="126"/>
                  </a:lnTo>
                  <a:lnTo>
                    <a:pt x="28" y="126"/>
                  </a:lnTo>
                  <a:lnTo>
                    <a:pt x="28" y="126"/>
                  </a:lnTo>
                  <a:lnTo>
                    <a:pt x="28" y="128"/>
                  </a:lnTo>
                  <a:lnTo>
                    <a:pt x="28" y="128"/>
                  </a:lnTo>
                  <a:lnTo>
                    <a:pt x="30" y="128"/>
                  </a:lnTo>
                  <a:lnTo>
                    <a:pt x="30" y="128"/>
                  </a:lnTo>
                  <a:lnTo>
                    <a:pt x="30" y="130"/>
                  </a:lnTo>
                  <a:lnTo>
                    <a:pt x="30" y="130"/>
                  </a:lnTo>
                  <a:lnTo>
                    <a:pt x="30" y="130"/>
                  </a:lnTo>
                  <a:lnTo>
                    <a:pt x="30" y="132"/>
                  </a:lnTo>
                  <a:lnTo>
                    <a:pt x="30" y="132"/>
                  </a:lnTo>
                  <a:lnTo>
                    <a:pt x="30" y="138"/>
                  </a:lnTo>
                  <a:lnTo>
                    <a:pt x="32" y="142"/>
                  </a:lnTo>
                  <a:lnTo>
                    <a:pt x="32" y="142"/>
                  </a:lnTo>
                  <a:lnTo>
                    <a:pt x="32" y="144"/>
                  </a:lnTo>
                  <a:lnTo>
                    <a:pt x="32" y="144"/>
                  </a:lnTo>
                  <a:lnTo>
                    <a:pt x="32" y="146"/>
                  </a:lnTo>
                  <a:lnTo>
                    <a:pt x="32" y="146"/>
                  </a:lnTo>
                  <a:lnTo>
                    <a:pt x="32" y="146"/>
                  </a:lnTo>
                  <a:lnTo>
                    <a:pt x="32" y="146"/>
                  </a:lnTo>
                  <a:lnTo>
                    <a:pt x="32" y="148"/>
                  </a:lnTo>
                  <a:lnTo>
                    <a:pt x="32" y="148"/>
                  </a:lnTo>
                  <a:lnTo>
                    <a:pt x="30" y="150"/>
                  </a:lnTo>
                  <a:lnTo>
                    <a:pt x="30" y="150"/>
                  </a:lnTo>
                  <a:lnTo>
                    <a:pt x="30" y="152"/>
                  </a:lnTo>
                  <a:lnTo>
                    <a:pt x="32" y="156"/>
                  </a:lnTo>
                  <a:lnTo>
                    <a:pt x="32" y="156"/>
                  </a:lnTo>
                  <a:lnTo>
                    <a:pt x="34" y="156"/>
                  </a:lnTo>
                  <a:lnTo>
                    <a:pt x="34" y="156"/>
                  </a:lnTo>
                  <a:lnTo>
                    <a:pt x="34" y="156"/>
                  </a:lnTo>
                  <a:lnTo>
                    <a:pt x="36" y="158"/>
                  </a:lnTo>
                  <a:lnTo>
                    <a:pt x="36" y="158"/>
                  </a:lnTo>
                  <a:lnTo>
                    <a:pt x="38" y="164"/>
                  </a:lnTo>
                  <a:lnTo>
                    <a:pt x="36" y="168"/>
                  </a:lnTo>
                  <a:lnTo>
                    <a:pt x="34" y="170"/>
                  </a:lnTo>
                  <a:lnTo>
                    <a:pt x="34" y="170"/>
                  </a:lnTo>
                  <a:lnTo>
                    <a:pt x="34" y="172"/>
                  </a:lnTo>
                  <a:lnTo>
                    <a:pt x="34" y="174"/>
                  </a:lnTo>
                  <a:lnTo>
                    <a:pt x="34" y="174"/>
                  </a:lnTo>
                  <a:lnTo>
                    <a:pt x="36" y="174"/>
                  </a:lnTo>
                  <a:lnTo>
                    <a:pt x="36" y="174"/>
                  </a:lnTo>
                  <a:lnTo>
                    <a:pt x="38" y="176"/>
                  </a:lnTo>
                  <a:lnTo>
                    <a:pt x="38" y="176"/>
                  </a:lnTo>
                  <a:lnTo>
                    <a:pt x="38" y="178"/>
                  </a:lnTo>
                  <a:lnTo>
                    <a:pt x="38" y="180"/>
                  </a:lnTo>
                  <a:lnTo>
                    <a:pt x="38" y="180"/>
                  </a:lnTo>
                  <a:lnTo>
                    <a:pt x="38" y="180"/>
                  </a:lnTo>
                  <a:lnTo>
                    <a:pt x="38" y="180"/>
                  </a:lnTo>
                  <a:lnTo>
                    <a:pt x="38" y="182"/>
                  </a:lnTo>
                  <a:lnTo>
                    <a:pt x="38" y="182"/>
                  </a:lnTo>
                  <a:lnTo>
                    <a:pt x="38" y="184"/>
                  </a:lnTo>
                  <a:lnTo>
                    <a:pt x="38" y="184"/>
                  </a:lnTo>
                  <a:lnTo>
                    <a:pt x="38" y="186"/>
                  </a:lnTo>
                  <a:lnTo>
                    <a:pt x="38" y="186"/>
                  </a:lnTo>
                  <a:lnTo>
                    <a:pt x="38" y="188"/>
                  </a:lnTo>
                  <a:lnTo>
                    <a:pt x="38" y="188"/>
                  </a:lnTo>
                  <a:lnTo>
                    <a:pt x="38" y="194"/>
                  </a:lnTo>
                  <a:lnTo>
                    <a:pt x="38" y="194"/>
                  </a:lnTo>
                  <a:lnTo>
                    <a:pt x="40" y="196"/>
                  </a:lnTo>
                  <a:lnTo>
                    <a:pt x="40" y="196"/>
                  </a:lnTo>
                  <a:lnTo>
                    <a:pt x="40" y="198"/>
                  </a:lnTo>
                  <a:lnTo>
                    <a:pt x="40" y="198"/>
                  </a:lnTo>
                  <a:lnTo>
                    <a:pt x="40" y="202"/>
                  </a:lnTo>
                  <a:lnTo>
                    <a:pt x="40" y="202"/>
                  </a:lnTo>
                  <a:lnTo>
                    <a:pt x="42" y="204"/>
                  </a:lnTo>
                  <a:lnTo>
                    <a:pt x="42" y="204"/>
                  </a:lnTo>
                  <a:lnTo>
                    <a:pt x="42" y="204"/>
                  </a:lnTo>
                  <a:lnTo>
                    <a:pt x="42" y="206"/>
                  </a:lnTo>
                  <a:lnTo>
                    <a:pt x="42" y="206"/>
                  </a:lnTo>
                  <a:lnTo>
                    <a:pt x="44" y="206"/>
                  </a:lnTo>
                  <a:lnTo>
                    <a:pt x="44" y="206"/>
                  </a:lnTo>
                  <a:lnTo>
                    <a:pt x="44" y="210"/>
                  </a:lnTo>
                  <a:lnTo>
                    <a:pt x="44" y="210"/>
                  </a:lnTo>
                  <a:lnTo>
                    <a:pt x="44" y="210"/>
                  </a:lnTo>
                  <a:lnTo>
                    <a:pt x="44" y="212"/>
                  </a:lnTo>
                  <a:lnTo>
                    <a:pt x="44" y="212"/>
                  </a:lnTo>
                  <a:lnTo>
                    <a:pt x="42" y="216"/>
                  </a:lnTo>
                  <a:lnTo>
                    <a:pt x="40" y="216"/>
                  </a:lnTo>
                  <a:lnTo>
                    <a:pt x="40" y="216"/>
                  </a:lnTo>
                  <a:lnTo>
                    <a:pt x="40" y="218"/>
                  </a:lnTo>
                  <a:lnTo>
                    <a:pt x="40" y="218"/>
                  </a:lnTo>
                  <a:lnTo>
                    <a:pt x="42" y="222"/>
                  </a:lnTo>
                  <a:lnTo>
                    <a:pt x="42" y="222"/>
                  </a:lnTo>
                  <a:lnTo>
                    <a:pt x="42" y="222"/>
                  </a:lnTo>
                  <a:lnTo>
                    <a:pt x="42" y="222"/>
                  </a:lnTo>
                  <a:lnTo>
                    <a:pt x="44" y="224"/>
                  </a:lnTo>
                  <a:lnTo>
                    <a:pt x="44" y="224"/>
                  </a:lnTo>
                  <a:lnTo>
                    <a:pt x="44" y="226"/>
                  </a:lnTo>
                  <a:lnTo>
                    <a:pt x="44" y="228"/>
                  </a:lnTo>
                  <a:lnTo>
                    <a:pt x="44" y="228"/>
                  </a:lnTo>
                  <a:lnTo>
                    <a:pt x="44" y="228"/>
                  </a:lnTo>
                  <a:lnTo>
                    <a:pt x="44" y="232"/>
                  </a:lnTo>
                  <a:lnTo>
                    <a:pt x="42" y="234"/>
                  </a:lnTo>
                  <a:lnTo>
                    <a:pt x="42" y="234"/>
                  </a:lnTo>
                  <a:lnTo>
                    <a:pt x="42" y="236"/>
                  </a:lnTo>
                  <a:lnTo>
                    <a:pt x="44" y="238"/>
                  </a:lnTo>
                  <a:lnTo>
                    <a:pt x="44" y="238"/>
                  </a:lnTo>
                  <a:lnTo>
                    <a:pt x="44" y="238"/>
                  </a:lnTo>
                  <a:lnTo>
                    <a:pt x="44" y="238"/>
                  </a:lnTo>
                  <a:lnTo>
                    <a:pt x="46" y="240"/>
                  </a:lnTo>
                  <a:lnTo>
                    <a:pt x="46" y="240"/>
                  </a:lnTo>
                  <a:lnTo>
                    <a:pt x="50" y="244"/>
                  </a:lnTo>
                  <a:lnTo>
                    <a:pt x="50" y="244"/>
                  </a:lnTo>
                  <a:lnTo>
                    <a:pt x="50" y="250"/>
                  </a:lnTo>
                  <a:lnTo>
                    <a:pt x="48" y="256"/>
                  </a:lnTo>
                  <a:lnTo>
                    <a:pt x="48" y="256"/>
                  </a:lnTo>
                  <a:lnTo>
                    <a:pt x="48" y="258"/>
                  </a:lnTo>
                  <a:lnTo>
                    <a:pt x="48" y="258"/>
                  </a:lnTo>
                  <a:lnTo>
                    <a:pt x="50" y="264"/>
                  </a:lnTo>
                  <a:lnTo>
                    <a:pt x="50" y="264"/>
                  </a:lnTo>
                  <a:lnTo>
                    <a:pt x="50" y="266"/>
                  </a:lnTo>
                  <a:lnTo>
                    <a:pt x="50" y="266"/>
                  </a:lnTo>
                  <a:lnTo>
                    <a:pt x="50" y="270"/>
                  </a:lnTo>
                  <a:lnTo>
                    <a:pt x="50" y="270"/>
                  </a:lnTo>
                  <a:lnTo>
                    <a:pt x="52" y="270"/>
                  </a:lnTo>
                  <a:lnTo>
                    <a:pt x="52" y="270"/>
                  </a:lnTo>
                  <a:lnTo>
                    <a:pt x="52" y="270"/>
                  </a:lnTo>
                  <a:lnTo>
                    <a:pt x="52" y="272"/>
                  </a:lnTo>
                  <a:lnTo>
                    <a:pt x="52" y="272"/>
                  </a:lnTo>
                  <a:lnTo>
                    <a:pt x="54" y="272"/>
                  </a:lnTo>
                  <a:lnTo>
                    <a:pt x="54" y="272"/>
                  </a:lnTo>
                  <a:lnTo>
                    <a:pt x="52" y="274"/>
                  </a:lnTo>
                  <a:lnTo>
                    <a:pt x="52" y="274"/>
                  </a:lnTo>
                  <a:lnTo>
                    <a:pt x="52" y="276"/>
                  </a:lnTo>
                  <a:lnTo>
                    <a:pt x="52" y="276"/>
                  </a:lnTo>
                  <a:lnTo>
                    <a:pt x="52" y="280"/>
                  </a:lnTo>
                  <a:lnTo>
                    <a:pt x="54" y="282"/>
                  </a:lnTo>
                  <a:lnTo>
                    <a:pt x="54" y="282"/>
                  </a:lnTo>
                  <a:lnTo>
                    <a:pt x="56" y="284"/>
                  </a:lnTo>
                  <a:lnTo>
                    <a:pt x="56" y="284"/>
                  </a:lnTo>
                  <a:lnTo>
                    <a:pt x="54" y="286"/>
                  </a:lnTo>
                  <a:lnTo>
                    <a:pt x="54" y="286"/>
                  </a:lnTo>
                  <a:lnTo>
                    <a:pt x="54" y="286"/>
                  </a:lnTo>
                  <a:lnTo>
                    <a:pt x="54" y="288"/>
                  </a:lnTo>
                  <a:lnTo>
                    <a:pt x="54" y="288"/>
                  </a:lnTo>
                  <a:lnTo>
                    <a:pt x="56" y="288"/>
                  </a:lnTo>
                  <a:lnTo>
                    <a:pt x="56" y="290"/>
                  </a:lnTo>
                  <a:lnTo>
                    <a:pt x="56" y="294"/>
                  </a:lnTo>
                  <a:lnTo>
                    <a:pt x="56" y="294"/>
                  </a:lnTo>
                  <a:lnTo>
                    <a:pt x="56" y="298"/>
                  </a:lnTo>
                  <a:lnTo>
                    <a:pt x="56" y="298"/>
                  </a:lnTo>
                  <a:lnTo>
                    <a:pt x="56" y="300"/>
                  </a:lnTo>
                  <a:lnTo>
                    <a:pt x="56" y="300"/>
                  </a:lnTo>
                  <a:lnTo>
                    <a:pt x="56" y="302"/>
                  </a:lnTo>
                  <a:lnTo>
                    <a:pt x="56" y="304"/>
                  </a:lnTo>
                  <a:lnTo>
                    <a:pt x="56" y="304"/>
                  </a:lnTo>
                  <a:lnTo>
                    <a:pt x="56" y="306"/>
                  </a:lnTo>
                  <a:lnTo>
                    <a:pt x="56" y="306"/>
                  </a:lnTo>
                  <a:lnTo>
                    <a:pt x="56" y="310"/>
                  </a:lnTo>
                  <a:lnTo>
                    <a:pt x="56" y="310"/>
                  </a:lnTo>
                  <a:lnTo>
                    <a:pt x="58" y="310"/>
                  </a:lnTo>
                  <a:lnTo>
                    <a:pt x="58" y="310"/>
                  </a:lnTo>
                  <a:lnTo>
                    <a:pt x="60" y="312"/>
                  </a:lnTo>
                  <a:lnTo>
                    <a:pt x="60" y="312"/>
                  </a:lnTo>
                  <a:lnTo>
                    <a:pt x="60" y="312"/>
                  </a:lnTo>
                  <a:lnTo>
                    <a:pt x="60" y="314"/>
                  </a:lnTo>
                  <a:lnTo>
                    <a:pt x="60" y="314"/>
                  </a:lnTo>
                  <a:lnTo>
                    <a:pt x="62" y="318"/>
                  </a:lnTo>
                  <a:lnTo>
                    <a:pt x="62" y="318"/>
                  </a:lnTo>
                  <a:lnTo>
                    <a:pt x="62" y="318"/>
                  </a:lnTo>
                  <a:lnTo>
                    <a:pt x="62" y="318"/>
                  </a:lnTo>
                  <a:lnTo>
                    <a:pt x="64" y="318"/>
                  </a:lnTo>
                  <a:lnTo>
                    <a:pt x="64" y="320"/>
                  </a:lnTo>
                  <a:lnTo>
                    <a:pt x="64" y="320"/>
                  </a:lnTo>
                  <a:lnTo>
                    <a:pt x="64" y="322"/>
                  </a:lnTo>
                  <a:lnTo>
                    <a:pt x="64" y="322"/>
                  </a:lnTo>
                  <a:lnTo>
                    <a:pt x="64" y="324"/>
                  </a:lnTo>
                  <a:lnTo>
                    <a:pt x="62" y="326"/>
                  </a:lnTo>
                  <a:lnTo>
                    <a:pt x="62" y="326"/>
                  </a:lnTo>
                  <a:lnTo>
                    <a:pt x="64" y="326"/>
                  </a:lnTo>
                  <a:lnTo>
                    <a:pt x="64" y="326"/>
                  </a:lnTo>
                  <a:lnTo>
                    <a:pt x="64" y="328"/>
                  </a:lnTo>
                  <a:lnTo>
                    <a:pt x="64" y="328"/>
                  </a:lnTo>
                  <a:lnTo>
                    <a:pt x="66" y="332"/>
                  </a:lnTo>
                  <a:lnTo>
                    <a:pt x="62" y="336"/>
                  </a:lnTo>
                  <a:lnTo>
                    <a:pt x="62" y="336"/>
                  </a:lnTo>
                  <a:lnTo>
                    <a:pt x="60" y="338"/>
                  </a:lnTo>
                  <a:lnTo>
                    <a:pt x="60" y="338"/>
                  </a:lnTo>
                  <a:lnTo>
                    <a:pt x="60" y="342"/>
                  </a:lnTo>
                  <a:lnTo>
                    <a:pt x="60" y="342"/>
                  </a:lnTo>
                  <a:lnTo>
                    <a:pt x="62" y="344"/>
                  </a:lnTo>
                  <a:lnTo>
                    <a:pt x="62" y="344"/>
                  </a:lnTo>
                  <a:lnTo>
                    <a:pt x="62" y="346"/>
                  </a:lnTo>
                  <a:lnTo>
                    <a:pt x="62" y="346"/>
                  </a:lnTo>
                  <a:lnTo>
                    <a:pt x="64" y="346"/>
                  </a:lnTo>
                  <a:lnTo>
                    <a:pt x="64" y="346"/>
                  </a:lnTo>
                  <a:lnTo>
                    <a:pt x="64" y="348"/>
                  </a:lnTo>
                  <a:lnTo>
                    <a:pt x="68" y="348"/>
                  </a:lnTo>
                  <a:lnTo>
                    <a:pt x="68" y="348"/>
                  </a:lnTo>
                  <a:lnTo>
                    <a:pt x="70" y="348"/>
                  </a:lnTo>
                  <a:lnTo>
                    <a:pt x="70" y="348"/>
                  </a:lnTo>
                  <a:lnTo>
                    <a:pt x="72" y="350"/>
                  </a:lnTo>
                  <a:lnTo>
                    <a:pt x="72" y="352"/>
                  </a:lnTo>
                  <a:lnTo>
                    <a:pt x="70" y="356"/>
                  </a:lnTo>
                  <a:lnTo>
                    <a:pt x="70" y="356"/>
                  </a:lnTo>
                  <a:lnTo>
                    <a:pt x="70" y="358"/>
                  </a:lnTo>
                  <a:lnTo>
                    <a:pt x="70" y="358"/>
                  </a:lnTo>
                  <a:lnTo>
                    <a:pt x="70" y="362"/>
                  </a:lnTo>
                  <a:lnTo>
                    <a:pt x="70" y="362"/>
                  </a:lnTo>
                  <a:lnTo>
                    <a:pt x="72" y="366"/>
                  </a:lnTo>
                  <a:lnTo>
                    <a:pt x="72" y="366"/>
                  </a:lnTo>
                  <a:lnTo>
                    <a:pt x="76" y="370"/>
                  </a:lnTo>
                  <a:lnTo>
                    <a:pt x="76" y="370"/>
                  </a:lnTo>
                  <a:lnTo>
                    <a:pt x="76" y="372"/>
                  </a:lnTo>
                  <a:lnTo>
                    <a:pt x="74" y="372"/>
                  </a:lnTo>
                  <a:lnTo>
                    <a:pt x="74" y="372"/>
                  </a:lnTo>
                  <a:lnTo>
                    <a:pt x="76" y="376"/>
                  </a:lnTo>
                  <a:lnTo>
                    <a:pt x="76" y="376"/>
                  </a:lnTo>
                  <a:lnTo>
                    <a:pt x="76" y="376"/>
                  </a:lnTo>
                  <a:lnTo>
                    <a:pt x="76" y="376"/>
                  </a:lnTo>
                  <a:lnTo>
                    <a:pt x="76" y="376"/>
                  </a:lnTo>
                  <a:lnTo>
                    <a:pt x="76" y="378"/>
                  </a:lnTo>
                  <a:lnTo>
                    <a:pt x="76" y="378"/>
                  </a:lnTo>
                  <a:lnTo>
                    <a:pt x="76" y="380"/>
                  </a:lnTo>
                  <a:lnTo>
                    <a:pt x="76" y="380"/>
                  </a:lnTo>
                  <a:lnTo>
                    <a:pt x="78" y="382"/>
                  </a:lnTo>
                  <a:lnTo>
                    <a:pt x="78" y="382"/>
                  </a:lnTo>
                  <a:lnTo>
                    <a:pt x="78" y="384"/>
                  </a:lnTo>
                  <a:lnTo>
                    <a:pt x="78" y="384"/>
                  </a:lnTo>
                  <a:lnTo>
                    <a:pt x="82" y="384"/>
                  </a:lnTo>
                  <a:lnTo>
                    <a:pt x="84" y="388"/>
                  </a:lnTo>
                  <a:lnTo>
                    <a:pt x="88" y="396"/>
                  </a:lnTo>
                  <a:lnTo>
                    <a:pt x="88" y="396"/>
                  </a:lnTo>
                  <a:lnTo>
                    <a:pt x="88" y="398"/>
                  </a:lnTo>
                  <a:lnTo>
                    <a:pt x="86" y="398"/>
                  </a:lnTo>
                  <a:lnTo>
                    <a:pt x="86" y="398"/>
                  </a:lnTo>
                  <a:lnTo>
                    <a:pt x="86" y="400"/>
                  </a:lnTo>
                  <a:lnTo>
                    <a:pt x="86" y="402"/>
                  </a:lnTo>
                  <a:lnTo>
                    <a:pt x="86" y="402"/>
                  </a:lnTo>
                  <a:lnTo>
                    <a:pt x="88" y="402"/>
                  </a:lnTo>
                  <a:lnTo>
                    <a:pt x="90" y="404"/>
                  </a:lnTo>
                  <a:lnTo>
                    <a:pt x="90" y="404"/>
                  </a:lnTo>
                  <a:lnTo>
                    <a:pt x="92" y="406"/>
                  </a:lnTo>
                  <a:lnTo>
                    <a:pt x="92" y="408"/>
                  </a:lnTo>
                  <a:lnTo>
                    <a:pt x="92" y="408"/>
                  </a:lnTo>
                  <a:lnTo>
                    <a:pt x="92" y="410"/>
                  </a:lnTo>
                  <a:lnTo>
                    <a:pt x="92" y="410"/>
                  </a:lnTo>
                  <a:lnTo>
                    <a:pt x="92" y="412"/>
                  </a:lnTo>
                  <a:lnTo>
                    <a:pt x="92" y="412"/>
                  </a:lnTo>
                  <a:lnTo>
                    <a:pt x="94" y="416"/>
                  </a:lnTo>
                  <a:lnTo>
                    <a:pt x="94" y="416"/>
                  </a:lnTo>
                  <a:lnTo>
                    <a:pt x="96" y="420"/>
                  </a:lnTo>
                  <a:lnTo>
                    <a:pt x="96" y="422"/>
                  </a:lnTo>
                  <a:lnTo>
                    <a:pt x="98" y="422"/>
                  </a:lnTo>
                  <a:lnTo>
                    <a:pt x="98" y="422"/>
                  </a:lnTo>
                  <a:lnTo>
                    <a:pt x="98" y="422"/>
                  </a:lnTo>
                  <a:lnTo>
                    <a:pt x="98" y="422"/>
                  </a:lnTo>
                  <a:lnTo>
                    <a:pt x="98" y="426"/>
                  </a:lnTo>
                  <a:lnTo>
                    <a:pt x="98" y="426"/>
                  </a:lnTo>
                  <a:lnTo>
                    <a:pt x="98" y="426"/>
                  </a:lnTo>
                  <a:lnTo>
                    <a:pt x="98" y="426"/>
                  </a:lnTo>
                  <a:lnTo>
                    <a:pt x="98" y="430"/>
                  </a:lnTo>
                  <a:lnTo>
                    <a:pt x="98" y="430"/>
                  </a:lnTo>
                  <a:lnTo>
                    <a:pt x="100" y="430"/>
                  </a:lnTo>
                  <a:lnTo>
                    <a:pt x="100" y="430"/>
                  </a:lnTo>
                  <a:lnTo>
                    <a:pt x="100" y="432"/>
                  </a:lnTo>
                  <a:lnTo>
                    <a:pt x="100" y="432"/>
                  </a:lnTo>
                  <a:lnTo>
                    <a:pt x="100" y="436"/>
                  </a:lnTo>
                  <a:lnTo>
                    <a:pt x="100" y="436"/>
                  </a:lnTo>
                  <a:lnTo>
                    <a:pt x="102" y="436"/>
                  </a:lnTo>
                  <a:lnTo>
                    <a:pt x="102" y="436"/>
                  </a:lnTo>
                  <a:lnTo>
                    <a:pt x="102" y="438"/>
                  </a:lnTo>
                  <a:lnTo>
                    <a:pt x="104" y="438"/>
                  </a:lnTo>
                  <a:lnTo>
                    <a:pt x="104" y="442"/>
                  </a:lnTo>
                  <a:lnTo>
                    <a:pt x="104" y="442"/>
                  </a:lnTo>
                  <a:lnTo>
                    <a:pt x="106" y="442"/>
                  </a:lnTo>
                  <a:lnTo>
                    <a:pt x="106" y="442"/>
                  </a:lnTo>
                  <a:lnTo>
                    <a:pt x="108" y="444"/>
                  </a:lnTo>
                  <a:lnTo>
                    <a:pt x="108" y="444"/>
                  </a:lnTo>
                  <a:lnTo>
                    <a:pt x="110" y="444"/>
                  </a:lnTo>
                  <a:lnTo>
                    <a:pt x="110" y="444"/>
                  </a:lnTo>
                  <a:lnTo>
                    <a:pt x="110" y="448"/>
                  </a:lnTo>
                  <a:lnTo>
                    <a:pt x="110" y="448"/>
                  </a:lnTo>
                  <a:lnTo>
                    <a:pt x="112" y="452"/>
                  </a:lnTo>
                  <a:lnTo>
                    <a:pt x="116" y="458"/>
                  </a:lnTo>
                  <a:lnTo>
                    <a:pt x="116" y="458"/>
                  </a:lnTo>
                  <a:lnTo>
                    <a:pt x="118" y="460"/>
                  </a:lnTo>
                  <a:lnTo>
                    <a:pt x="118" y="460"/>
                  </a:lnTo>
                  <a:lnTo>
                    <a:pt x="118" y="464"/>
                  </a:lnTo>
                  <a:lnTo>
                    <a:pt x="118" y="464"/>
                  </a:lnTo>
                  <a:lnTo>
                    <a:pt x="120" y="464"/>
                  </a:lnTo>
                  <a:lnTo>
                    <a:pt x="120" y="464"/>
                  </a:lnTo>
                  <a:lnTo>
                    <a:pt x="122" y="464"/>
                  </a:lnTo>
                  <a:lnTo>
                    <a:pt x="124" y="466"/>
                  </a:lnTo>
                  <a:lnTo>
                    <a:pt x="128" y="472"/>
                  </a:lnTo>
                  <a:lnTo>
                    <a:pt x="128" y="472"/>
                  </a:lnTo>
                  <a:lnTo>
                    <a:pt x="130" y="474"/>
                  </a:lnTo>
                  <a:lnTo>
                    <a:pt x="130" y="474"/>
                  </a:lnTo>
                  <a:lnTo>
                    <a:pt x="130" y="478"/>
                  </a:lnTo>
                  <a:lnTo>
                    <a:pt x="130" y="478"/>
                  </a:lnTo>
                  <a:lnTo>
                    <a:pt x="132" y="478"/>
                  </a:lnTo>
                  <a:lnTo>
                    <a:pt x="132" y="478"/>
                  </a:lnTo>
                  <a:lnTo>
                    <a:pt x="134" y="480"/>
                  </a:lnTo>
                  <a:lnTo>
                    <a:pt x="134" y="484"/>
                  </a:lnTo>
                  <a:lnTo>
                    <a:pt x="134" y="484"/>
                  </a:lnTo>
                  <a:lnTo>
                    <a:pt x="136" y="488"/>
                  </a:lnTo>
                  <a:lnTo>
                    <a:pt x="136" y="488"/>
                  </a:lnTo>
                  <a:lnTo>
                    <a:pt x="138" y="488"/>
                  </a:lnTo>
                  <a:lnTo>
                    <a:pt x="138" y="488"/>
                  </a:lnTo>
                  <a:lnTo>
                    <a:pt x="138" y="488"/>
                  </a:lnTo>
                  <a:lnTo>
                    <a:pt x="138" y="490"/>
                  </a:lnTo>
                  <a:lnTo>
                    <a:pt x="138" y="490"/>
                  </a:lnTo>
                  <a:lnTo>
                    <a:pt x="138" y="492"/>
                  </a:lnTo>
                  <a:lnTo>
                    <a:pt x="138" y="492"/>
                  </a:lnTo>
                  <a:lnTo>
                    <a:pt x="138" y="494"/>
                  </a:lnTo>
                  <a:lnTo>
                    <a:pt x="138" y="494"/>
                  </a:lnTo>
                  <a:lnTo>
                    <a:pt x="140" y="498"/>
                  </a:lnTo>
                  <a:lnTo>
                    <a:pt x="140" y="498"/>
                  </a:lnTo>
                  <a:lnTo>
                    <a:pt x="142" y="500"/>
                  </a:lnTo>
                  <a:lnTo>
                    <a:pt x="142" y="500"/>
                  </a:lnTo>
                  <a:lnTo>
                    <a:pt x="144" y="500"/>
                  </a:lnTo>
                  <a:lnTo>
                    <a:pt x="144" y="502"/>
                  </a:lnTo>
                  <a:lnTo>
                    <a:pt x="144" y="502"/>
                  </a:lnTo>
                  <a:lnTo>
                    <a:pt x="146" y="506"/>
                  </a:lnTo>
                  <a:lnTo>
                    <a:pt x="146" y="506"/>
                  </a:lnTo>
                  <a:lnTo>
                    <a:pt x="148" y="506"/>
                  </a:lnTo>
                  <a:lnTo>
                    <a:pt x="148" y="506"/>
                  </a:lnTo>
                  <a:lnTo>
                    <a:pt x="150" y="508"/>
                  </a:lnTo>
                  <a:lnTo>
                    <a:pt x="150" y="508"/>
                  </a:lnTo>
                  <a:lnTo>
                    <a:pt x="150" y="510"/>
                  </a:lnTo>
                  <a:lnTo>
                    <a:pt x="150" y="510"/>
                  </a:lnTo>
                  <a:lnTo>
                    <a:pt x="150" y="512"/>
                  </a:lnTo>
                  <a:lnTo>
                    <a:pt x="150" y="512"/>
                  </a:lnTo>
                  <a:lnTo>
                    <a:pt x="148" y="514"/>
                  </a:lnTo>
                  <a:lnTo>
                    <a:pt x="148" y="514"/>
                  </a:lnTo>
                  <a:lnTo>
                    <a:pt x="150" y="516"/>
                  </a:lnTo>
                  <a:lnTo>
                    <a:pt x="150" y="516"/>
                  </a:lnTo>
                  <a:lnTo>
                    <a:pt x="150" y="516"/>
                  </a:lnTo>
                  <a:lnTo>
                    <a:pt x="150" y="516"/>
                  </a:lnTo>
                  <a:lnTo>
                    <a:pt x="154" y="518"/>
                  </a:lnTo>
                  <a:lnTo>
                    <a:pt x="156" y="522"/>
                  </a:lnTo>
                  <a:lnTo>
                    <a:pt x="156" y="522"/>
                  </a:lnTo>
                  <a:lnTo>
                    <a:pt x="156" y="522"/>
                  </a:lnTo>
                  <a:lnTo>
                    <a:pt x="156" y="522"/>
                  </a:lnTo>
                  <a:lnTo>
                    <a:pt x="158" y="524"/>
                  </a:lnTo>
                  <a:lnTo>
                    <a:pt x="158" y="526"/>
                  </a:lnTo>
                  <a:lnTo>
                    <a:pt x="158" y="526"/>
                  </a:lnTo>
                  <a:lnTo>
                    <a:pt x="158" y="526"/>
                  </a:lnTo>
                  <a:lnTo>
                    <a:pt x="158" y="526"/>
                  </a:lnTo>
                  <a:lnTo>
                    <a:pt x="164" y="528"/>
                  </a:lnTo>
                  <a:lnTo>
                    <a:pt x="166" y="532"/>
                  </a:lnTo>
                  <a:lnTo>
                    <a:pt x="168" y="536"/>
                  </a:lnTo>
                  <a:lnTo>
                    <a:pt x="168" y="538"/>
                  </a:lnTo>
                  <a:lnTo>
                    <a:pt x="168" y="538"/>
                  </a:lnTo>
                  <a:lnTo>
                    <a:pt x="172" y="542"/>
                  </a:lnTo>
                  <a:lnTo>
                    <a:pt x="172" y="542"/>
                  </a:lnTo>
                  <a:lnTo>
                    <a:pt x="174" y="542"/>
                  </a:lnTo>
                  <a:lnTo>
                    <a:pt x="176" y="544"/>
                  </a:lnTo>
                  <a:lnTo>
                    <a:pt x="176" y="544"/>
                  </a:lnTo>
                  <a:lnTo>
                    <a:pt x="176" y="544"/>
                  </a:lnTo>
                  <a:lnTo>
                    <a:pt x="176" y="544"/>
                  </a:lnTo>
                  <a:lnTo>
                    <a:pt x="182" y="546"/>
                  </a:lnTo>
                  <a:lnTo>
                    <a:pt x="182" y="546"/>
                  </a:lnTo>
                  <a:lnTo>
                    <a:pt x="184" y="548"/>
                  </a:lnTo>
                  <a:lnTo>
                    <a:pt x="184" y="548"/>
                  </a:lnTo>
                  <a:lnTo>
                    <a:pt x="184" y="548"/>
                  </a:lnTo>
                  <a:lnTo>
                    <a:pt x="184" y="550"/>
                  </a:lnTo>
                  <a:lnTo>
                    <a:pt x="184" y="550"/>
                  </a:lnTo>
                  <a:lnTo>
                    <a:pt x="186" y="550"/>
                  </a:lnTo>
                  <a:lnTo>
                    <a:pt x="184" y="552"/>
                  </a:lnTo>
                  <a:lnTo>
                    <a:pt x="184" y="552"/>
                  </a:lnTo>
                  <a:lnTo>
                    <a:pt x="186" y="554"/>
                  </a:lnTo>
                  <a:lnTo>
                    <a:pt x="186" y="554"/>
                  </a:lnTo>
                  <a:lnTo>
                    <a:pt x="188" y="556"/>
                  </a:lnTo>
                  <a:lnTo>
                    <a:pt x="188" y="556"/>
                  </a:lnTo>
                  <a:lnTo>
                    <a:pt x="188" y="556"/>
                  </a:lnTo>
                  <a:lnTo>
                    <a:pt x="190" y="558"/>
                  </a:lnTo>
                  <a:lnTo>
                    <a:pt x="190" y="558"/>
                  </a:lnTo>
                  <a:lnTo>
                    <a:pt x="192" y="558"/>
                  </a:lnTo>
                  <a:lnTo>
                    <a:pt x="192" y="558"/>
                  </a:lnTo>
                  <a:lnTo>
                    <a:pt x="194" y="560"/>
                  </a:lnTo>
                  <a:lnTo>
                    <a:pt x="194" y="560"/>
                  </a:lnTo>
                  <a:lnTo>
                    <a:pt x="196" y="562"/>
                  </a:lnTo>
                  <a:lnTo>
                    <a:pt x="196" y="562"/>
                  </a:lnTo>
                  <a:lnTo>
                    <a:pt x="198" y="562"/>
                  </a:lnTo>
                  <a:lnTo>
                    <a:pt x="200" y="564"/>
                  </a:lnTo>
                  <a:lnTo>
                    <a:pt x="202" y="566"/>
                  </a:lnTo>
                  <a:lnTo>
                    <a:pt x="200" y="566"/>
                  </a:lnTo>
                  <a:lnTo>
                    <a:pt x="200" y="566"/>
                  </a:lnTo>
                  <a:lnTo>
                    <a:pt x="206" y="570"/>
                  </a:lnTo>
                  <a:lnTo>
                    <a:pt x="206" y="570"/>
                  </a:lnTo>
                  <a:lnTo>
                    <a:pt x="208" y="570"/>
                  </a:lnTo>
                  <a:lnTo>
                    <a:pt x="208" y="570"/>
                  </a:lnTo>
                  <a:lnTo>
                    <a:pt x="212" y="572"/>
                  </a:lnTo>
                  <a:lnTo>
                    <a:pt x="214" y="576"/>
                  </a:lnTo>
                  <a:lnTo>
                    <a:pt x="216" y="580"/>
                  </a:lnTo>
                  <a:lnTo>
                    <a:pt x="220" y="584"/>
                  </a:lnTo>
                  <a:lnTo>
                    <a:pt x="220" y="584"/>
                  </a:lnTo>
                  <a:lnTo>
                    <a:pt x="222" y="584"/>
                  </a:lnTo>
                  <a:lnTo>
                    <a:pt x="222" y="584"/>
                  </a:lnTo>
                  <a:lnTo>
                    <a:pt x="222" y="584"/>
                  </a:lnTo>
                  <a:lnTo>
                    <a:pt x="224" y="586"/>
                  </a:lnTo>
                  <a:lnTo>
                    <a:pt x="224" y="586"/>
                  </a:lnTo>
                  <a:lnTo>
                    <a:pt x="226" y="586"/>
                  </a:lnTo>
                  <a:lnTo>
                    <a:pt x="226" y="586"/>
                  </a:lnTo>
                  <a:lnTo>
                    <a:pt x="226" y="588"/>
                  </a:lnTo>
                  <a:lnTo>
                    <a:pt x="226" y="588"/>
                  </a:lnTo>
                  <a:lnTo>
                    <a:pt x="228" y="588"/>
                  </a:lnTo>
                  <a:lnTo>
                    <a:pt x="228" y="588"/>
                  </a:lnTo>
                  <a:lnTo>
                    <a:pt x="230" y="588"/>
                  </a:lnTo>
                  <a:lnTo>
                    <a:pt x="232" y="588"/>
                  </a:lnTo>
                  <a:lnTo>
                    <a:pt x="230" y="588"/>
                  </a:lnTo>
                  <a:lnTo>
                    <a:pt x="230" y="588"/>
                  </a:lnTo>
                  <a:lnTo>
                    <a:pt x="234" y="592"/>
                  </a:lnTo>
                  <a:lnTo>
                    <a:pt x="234" y="592"/>
                  </a:lnTo>
                  <a:lnTo>
                    <a:pt x="236" y="592"/>
                  </a:lnTo>
                  <a:lnTo>
                    <a:pt x="236" y="592"/>
                  </a:lnTo>
                  <a:lnTo>
                    <a:pt x="238" y="596"/>
                  </a:lnTo>
                  <a:lnTo>
                    <a:pt x="238" y="596"/>
                  </a:lnTo>
                  <a:lnTo>
                    <a:pt x="242" y="596"/>
                  </a:lnTo>
                  <a:lnTo>
                    <a:pt x="244" y="598"/>
                  </a:lnTo>
                  <a:lnTo>
                    <a:pt x="244" y="598"/>
                  </a:lnTo>
                  <a:lnTo>
                    <a:pt x="246" y="598"/>
                  </a:lnTo>
                  <a:lnTo>
                    <a:pt x="248" y="600"/>
                  </a:lnTo>
                  <a:lnTo>
                    <a:pt x="248" y="600"/>
                  </a:lnTo>
                  <a:lnTo>
                    <a:pt x="250" y="600"/>
                  </a:lnTo>
                  <a:lnTo>
                    <a:pt x="250" y="600"/>
                  </a:lnTo>
                  <a:lnTo>
                    <a:pt x="252" y="600"/>
                  </a:lnTo>
                  <a:lnTo>
                    <a:pt x="252" y="600"/>
                  </a:lnTo>
                  <a:lnTo>
                    <a:pt x="254" y="600"/>
                  </a:lnTo>
                  <a:lnTo>
                    <a:pt x="254" y="600"/>
                  </a:lnTo>
                  <a:lnTo>
                    <a:pt x="256" y="600"/>
                  </a:lnTo>
                  <a:lnTo>
                    <a:pt x="256" y="600"/>
                  </a:lnTo>
                  <a:lnTo>
                    <a:pt x="258" y="600"/>
                  </a:lnTo>
                  <a:lnTo>
                    <a:pt x="258" y="600"/>
                  </a:lnTo>
                  <a:lnTo>
                    <a:pt x="260" y="602"/>
                  </a:lnTo>
                  <a:lnTo>
                    <a:pt x="260" y="602"/>
                  </a:lnTo>
                  <a:lnTo>
                    <a:pt x="262" y="604"/>
                  </a:lnTo>
                  <a:lnTo>
                    <a:pt x="262" y="604"/>
                  </a:lnTo>
                  <a:lnTo>
                    <a:pt x="264" y="604"/>
                  </a:lnTo>
                  <a:lnTo>
                    <a:pt x="264" y="604"/>
                  </a:lnTo>
                  <a:lnTo>
                    <a:pt x="266" y="604"/>
                  </a:lnTo>
                  <a:lnTo>
                    <a:pt x="266" y="604"/>
                  </a:lnTo>
                  <a:lnTo>
                    <a:pt x="268" y="604"/>
                  </a:lnTo>
                  <a:lnTo>
                    <a:pt x="268" y="604"/>
                  </a:lnTo>
                  <a:lnTo>
                    <a:pt x="268" y="604"/>
                  </a:lnTo>
                  <a:lnTo>
                    <a:pt x="268" y="604"/>
                  </a:lnTo>
                  <a:lnTo>
                    <a:pt x="268" y="604"/>
                  </a:lnTo>
                  <a:lnTo>
                    <a:pt x="270" y="606"/>
                  </a:lnTo>
                  <a:lnTo>
                    <a:pt x="270" y="606"/>
                  </a:lnTo>
                  <a:lnTo>
                    <a:pt x="270" y="606"/>
                  </a:lnTo>
                  <a:lnTo>
                    <a:pt x="272" y="606"/>
                  </a:lnTo>
                  <a:lnTo>
                    <a:pt x="272" y="606"/>
                  </a:lnTo>
                  <a:lnTo>
                    <a:pt x="280" y="604"/>
                  </a:lnTo>
                  <a:lnTo>
                    <a:pt x="280" y="604"/>
                  </a:lnTo>
                  <a:lnTo>
                    <a:pt x="282" y="604"/>
                  </a:lnTo>
                  <a:lnTo>
                    <a:pt x="282" y="604"/>
                  </a:lnTo>
                  <a:lnTo>
                    <a:pt x="282" y="604"/>
                  </a:lnTo>
                  <a:lnTo>
                    <a:pt x="284" y="604"/>
                  </a:lnTo>
                  <a:lnTo>
                    <a:pt x="284" y="604"/>
                  </a:lnTo>
                  <a:lnTo>
                    <a:pt x="286" y="604"/>
                  </a:lnTo>
                  <a:lnTo>
                    <a:pt x="286" y="604"/>
                  </a:lnTo>
                  <a:lnTo>
                    <a:pt x="288" y="604"/>
                  </a:lnTo>
                  <a:lnTo>
                    <a:pt x="288" y="604"/>
                  </a:lnTo>
                  <a:lnTo>
                    <a:pt x="296" y="604"/>
                  </a:lnTo>
                  <a:lnTo>
                    <a:pt x="296" y="604"/>
                  </a:lnTo>
                  <a:lnTo>
                    <a:pt x="296" y="604"/>
                  </a:lnTo>
                  <a:lnTo>
                    <a:pt x="296" y="604"/>
                  </a:lnTo>
                  <a:lnTo>
                    <a:pt x="298" y="600"/>
                  </a:lnTo>
                  <a:lnTo>
                    <a:pt x="298" y="600"/>
                  </a:lnTo>
                  <a:lnTo>
                    <a:pt x="300" y="600"/>
                  </a:lnTo>
                  <a:lnTo>
                    <a:pt x="302" y="600"/>
                  </a:lnTo>
                  <a:lnTo>
                    <a:pt x="302" y="600"/>
                  </a:lnTo>
                  <a:lnTo>
                    <a:pt x="302" y="602"/>
                  </a:lnTo>
                  <a:lnTo>
                    <a:pt x="302" y="602"/>
                  </a:lnTo>
                  <a:lnTo>
                    <a:pt x="304" y="602"/>
                  </a:lnTo>
                  <a:lnTo>
                    <a:pt x="304" y="602"/>
                  </a:lnTo>
                  <a:lnTo>
                    <a:pt x="306" y="602"/>
                  </a:lnTo>
                  <a:lnTo>
                    <a:pt x="306" y="600"/>
                  </a:lnTo>
                  <a:lnTo>
                    <a:pt x="306" y="600"/>
                  </a:lnTo>
                  <a:lnTo>
                    <a:pt x="308" y="600"/>
                  </a:lnTo>
                  <a:lnTo>
                    <a:pt x="310" y="600"/>
                  </a:lnTo>
                  <a:lnTo>
                    <a:pt x="310" y="600"/>
                  </a:lnTo>
                  <a:lnTo>
                    <a:pt x="312" y="600"/>
                  </a:lnTo>
                  <a:lnTo>
                    <a:pt x="312" y="600"/>
                  </a:lnTo>
                  <a:lnTo>
                    <a:pt x="316" y="600"/>
                  </a:lnTo>
                  <a:lnTo>
                    <a:pt x="316" y="600"/>
                  </a:lnTo>
                  <a:lnTo>
                    <a:pt x="318" y="600"/>
                  </a:lnTo>
                  <a:lnTo>
                    <a:pt x="318" y="600"/>
                  </a:lnTo>
                  <a:lnTo>
                    <a:pt x="320" y="598"/>
                  </a:lnTo>
                  <a:lnTo>
                    <a:pt x="320" y="598"/>
                  </a:lnTo>
                  <a:lnTo>
                    <a:pt x="322" y="596"/>
                  </a:lnTo>
                  <a:lnTo>
                    <a:pt x="326" y="598"/>
                  </a:lnTo>
                  <a:lnTo>
                    <a:pt x="330" y="598"/>
                  </a:lnTo>
                  <a:lnTo>
                    <a:pt x="330" y="598"/>
                  </a:lnTo>
                  <a:lnTo>
                    <a:pt x="334" y="596"/>
                  </a:lnTo>
                  <a:lnTo>
                    <a:pt x="334" y="596"/>
                  </a:lnTo>
                  <a:lnTo>
                    <a:pt x="336" y="594"/>
                  </a:lnTo>
                  <a:lnTo>
                    <a:pt x="336" y="594"/>
                  </a:lnTo>
                  <a:lnTo>
                    <a:pt x="338" y="594"/>
                  </a:lnTo>
                  <a:lnTo>
                    <a:pt x="338" y="594"/>
                  </a:lnTo>
                  <a:lnTo>
                    <a:pt x="342" y="592"/>
                  </a:lnTo>
                  <a:lnTo>
                    <a:pt x="342" y="592"/>
                  </a:lnTo>
                  <a:lnTo>
                    <a:pt x="342" y="592"/>
                  </a:lnTo>
                  <a:lnTo>
                    <a:pt x="342" y="592"/>
                  </a:lnTo>
                  <a:lnTo>
                    <a:pt x="344" y="590"/>
                  </a:lnTo>
                  <a:lnTo>
                    <a:pt x="346" y="590"/>
                  </a:lnTo>
                  <a:lnTo>
                    <a:pt x="346" y="592"/>
                  </a:lnTo>
                  <a:lnTo>
                    <a:pt x="346" y="592"/>
                  </a:lnTo>
                  <a:lnTo>
                    <a:pt x="348" y="594"/>
                  </a:lnTo>
                  <a:lnTo>
                    <a:pt x="350" y="592"/>
                  </a:lnTo>
                  <a:lnTo>
                    <a:pt x="350" y="592"/>
                  </a:lnTo>
                  <a:lnTo>
                    <a:pt x="350" y="592"/>
                  </a:lnTo>
                  <a:lnTo>
                    <a:pt x="350" y="592"/>
                  </a:lnTo>
                  <a:lnTo>
                    <a:pt x="352" y="590"/>
                  </a:lnTo>
                  <a:lnTo>
                    <a:pt x="352" y="592"/>
                  </a:lnTo>
                  <a:lnTo>
                    <a:pt x="352" y="592"/>
                  </a:lnTo>
                  <a:lnTo>
                    <a:pt x="356" y="590"/>
                  </a:lnTo>
                  <a:lnTo>
                    <a:pt x="356" y="590"/>
                  </a:lnTo>
                  <a:lnTo>
                    <a:pt x="362" y="588"/>
                  </a:lnTo>
                  <a:lnTo>
                    <a:pt x="362" y="588"/>
                  </a:lnTo>
                  <a:lnTo>
                    <a:pt x="364" y="586"/>
                  </a:lnTo>
                  <a:lnTo>
                    <a:pt x="364" y="586"/>
                  </a:lnTo>
                  <a:lnTo>
                    <a:pt x="366" y="584"/>
                  </a:lnTo>
                  <a:lnTo>
                    <a:pt x="366" y="584"/>
                  </a:lnTo>
                  <a:lnTo>
                    <a:pt x="370" y="582"/>
                  </a:lnTo>
                  <a:lnTo>
                    <a:pt x="370" y="582"/>
                  </a:lnTo>
                  <a:lnTo>
                    <a:pt x="372" y="582"/>
                  </a:lnTo>
                  <a:lnTo>
                    <a:pt x="372" y="582"/>
                  </a:lnTo>
                  <a:lnTo>
                    <a:pt x="374" y="582"/>
                  </a:lnTo>
                  <a:lnTo>
                    <a:pt x="374" y="582"/>
                  </a:lnTo>
                  <a:lnTo>
                    <a:pt x="378" y="582"/>
                  </a:lnTo>
                  <a:lnTo>
                    <a:pt x="378" y="582"/>
                  </a:lnTo>
                  <a:lnTo>
                    <a:pt x="378" y="580"/>
                  </a:lnTo>
                  <a:lnTo>
                    <a:pt x="378" y="580"/>
                  </a:lnTo>
                  <a:lnTo>
                    <a:pt x="380" y="578"/>
                  </a:lnTo>
                  <a:lnTo>
                    <a:pt x="380" y="578"/>
                  </a:lnTo>
                  <a:lnTo>
                    <a:pt x="382" y="578"/>
                  </a:lnTo>
                  <a:lnTo>
                    <a:pt x="382" y="578"/>
                  </a:lnTo>
                  <a:lnTo>
                    <a:pt x="382" y="578"/>
                  </a:lnTo>
                  <a:lnTo>
                    <a:pt x="382" y="580"/>
                  </a:lnTo>
                  <a:lnTo>
                    <a:pt x="382" y="580"/>
                  </a:lnTo>
                  <a:lnTo>
                    <a:pt x="384" y="582"/>
                  </a:lnTo>
                  <a:lnTo>
                    <a:pt x="388" y="582"/>
                  </a:lnTo>
                  <a:lnTo>
                    <a:pt x="388" y="582"/>
                  </a:lnTo>
                  <a:lnTo>
                    <a:pt x="388" y="580"/>
                  </a:lnTo>
                  <a:lnTo>
                    <a:pt x="388" y="580"/>
                  </a:lnTo>
                  <a:lnTo>
                    <a:pt x="388" y="580"/>
                  </a:lnTo>
                  <a:lnTo>
                    <a:pt x="390" y="580"/>
                  </a:lnTo>
                  <a:lnTo>
                    <a:pt x="390" y="580"/>
                  </a:lnTo>
                  <a:lnTo>
                    <a:pt x="392" y="578"/>
                  </a:lnTo>
                  <a:lnTo>
                    <a:pt x="392" y="578"/>
                  </a:lnTo>
                  <a:lnTo>
                    <a:pt x="392" y="576"/>
                  </a:lnTo>
                  <a:lnTo>
                    <a:pt x="392" y="576"/>
                  </a:lnTo>
                  <a:lnTo>
                    <a:pt x="392" y="574"/>
                  </a:lnTo>
                  <a:lnTo>
                    <a:pt x="392" y="574"/>
                  </a:lnTo>
                  <a:lnTo>
                    <a:pt x="390" y="572"/>
                  </a:lnTo>
                  <a:lnTo>
                    <a:pt x="390" y="572"/>
                  </a:lnTo>
                  <a:lnTo>
                    <a:pt x="390" y="572"/>
                  </a:lnTo>
                  <a:lnTo>
                    <a:pt x="390" y="572"/>
                  </a:lnTo>
                  <a:lnTo>
                    <a:pt x="386" y="570"/>
                  </a:lnTo>
                  <a:lnTo>
                    <a:pt x="386" y="570"/>
                  </a:lnTo>
                  <a:lnTo>
                    <a:pt x="386" y="568"/>
                  </a:lnTo>
                  <a:lnTo>
                    <a:pt x="386" y="568"/>
                  </a:lnTo>
                  <a:lnTo>
                    <a:pt x="388" y="566"/>
                  </a:lnTo>
                  <a:lnTo>
                    <a:pt x="390" y="566"/>
                  </a:lnTo>
                  <a:lnTo>
                    <a:pt x="392" y="566"/>
                  </a:lnTo>
                  <a:lnTo>
                    <a:pt x="392" y="566"/>
                  </a:lnTo>
                  <a:lnTo>
                    <a:pt x="392" y="566"/>
                  </a:lnTo>
                  <a:lnTo>
                    <a:pt x="394" y="564"/>
                  </a:lnTo>
                  <a:lnTo>
                    <a:pt x="394" y="562"/>
                  </a:lnTo>
                  <a:lnTo>
                    <a:pt x="394" y="562"/>
                  </a:lnTo>
                  <a:lnTo>
                    <a:pt x="396" y="562"/>
                  </a:lnTo>
                  <a:lnTo>
                    <a:pt x="396" y="562"/>
                  </a:lnTo>
                  <a:lnTo>
                    <a:pt x="396" y="564"/>
                  </a:lnTo>
                  <a:lnTo>
                    <a:pt x="398" y="564"/>
                  </a:lnTo>
                  <a:lnTo>
                    <a:pt x="398" y="564"/>
                  </a:lnTo>
                  <a:lnTo>
                    <a:pt x="402" y="564"/>
                  </a:lnTo>
                  <a:lnTo>
                    <a:pt x="402" y="564"/>
                  </a:lnTo>
                  <a:lnTo>
                    <a:pt x="406" y="564"/>
                  </a:lnTo>
                  <a:lnTo>
                    <a:pt x="406" y="564"/>
                  </a:lnTo>
                  <a:lnTo>
                    <a:pt x="408" y="564"/>
                  </a:lnTo>
                  <a:lnTo>
                    <a:pt x="408" y="564"/>
                  </a:lnTo>
                  <a:lnTo>
                    <a:pt x="410" y="566"/>
                  </a:lnTo>
                  <a:lnTo>
                    <a:pt x="412" y="566"/>
                  </a:lnTo>
                  <a:lnTo>
                    <a:pt x="414" y="566"/>
                  </a:lnTo>
                  <a:lnTo>
                    <a:pt x="414" y="566"/>
                  </a:lnTo>
                  <a:lnTo>
                    <a:pt x="414" y="564"/>
                  </a:lnTo>
                  <a:lnTo>
                    <a:pt x="414" y="564"/>
                  </a:lnTo>
                  <a:lnTo>
                    <a:pt x="414" y="562"/>
                  </a:lnTo>
                  <a:lnTo>
                    <a:pt x="414" y="562"/>
                  </a:lnTo>
                  <a:lnTo>
                    <a:pt x="412" y="562"/>
                  </a:lnTo>
                  <a:lnTo>
                    <a:pt x="412" y="562"/>
                  </a:lnTo>
                  <a:lnTo>
                    <a:pt x="412" y="560"/>
                  </a:lnTo>
                  <a:lnTo>
                    <a:pt x="412" y="560"/>
                  </a:lnTo>
                  <a:lnTo>
                    <a:pt x="408" y="558"/>
                  </a:lnTo>
                  <a:lnTo>
                    <a:pt x="408" y="558"/>
                  </a:lnTo>
                  <a:lnTo>
                    <a:pt x="404" y="558"/>
                  </a:lnTo>
                  <a:lnTo>
                    <a:pt x="404" y="558"/>
                  </a:lnTo>
                  <a:lnTo>
                    <a:pt x="404" y="558"/>
                  </a:lnTo>
                  <a:lnTo>
                    <a:pt x="404" y="558"/>
                  </a:lnTo>
                  <a:lnTo>
                    <a:pt x="400" y="558"/>
                  </a:lnTo>
                  <a:lnTo>
                    <a:pt x="400" y="558"/>
                  </a:lnTo>
                  <a:lnTo>
                    <a:pt x="400" y="556"/>
                  </a:lnTo>
                  <a:lnTo>
                    <a:pt x="400" y="556"/>
                  </a:lnTo>
                  <a:lnTo>
                    <a:pt x="400" y="556"/>
                  </a:lnTo>
                  <a:lnTo>
                    <a:pt x="396" y="556"/>
                  </a:lnTo>
                  <a:lnTo>
                    <a:pt x="396" y="556"/>
                  </a:lnTo>
                  <a:lnTo>
                    <a:pt x="394" y="554"/>
                  </a:lnTo>
                  <a:lnTo>
                    <a:pt x="394" y="554"/>
                  </a:lnTo>
                  <a:lnTo>
                    <a:pt x="390" y="552"/>
                  </a:lnTo>
                  <a:lnTo>
                    <a:pt x="384" y="552"/>
                  </a:lnTo>
                  <a:lnTo>
                    <a:pt x="384" y="552"/>
                  </a:lnTo>
                  <a:lnTo>
                    <a:pt x="384" y="550"/>
                  </a:lnTo>
                  <a:lnTo>
                    <a:pt x="384" y="550"/>
                  </a:lnTo>
                  <a:lnTo>
                    <a:pt x="378" y="550"/>
                  </a:lnTo>
                  <a:lnTo>
                    <a:pt x="378" y="550"/>
                  </a:lnTo>
                  <a:lnTo>
                    <a:pt x="376" y="548"/>
                  </a:lnTo>
                  <a:lnTo>
                    <a:pt x="374" y="546"/>
                  </a:lnTo>
                  <a:lnTo>
                    <a:pt x="374" y="546"/>
                  </a:lnTo>
                  <a:lnTo>
                    <a:pt x="370" y="546"/>
                  </a:lnTo>
                  <a:lnTo>
                    <a:pt x="370" y="546"/>
                  </a:lnTo>
                  <a:lnTo>
                    <a:pt x="368" y="546"/>
                  </a:lnTo>
                  <a:lnTo>
                    <a:pt x="368" y="546"/>
                  </a:lnTo>
                  <a:lnTo>
                    <a:pt x="366" y="546"/>
                  </a:lnTo>
                  <a:lnTo>
                    <a:pt x="366" y="546"/>
                  </a:lnTo>
                  <a:lnTo>
                    <a:pt x="364" y="548"/>
                  </a:lnTo>
                  <a:lnTo>
                    <a:pt x="364" y="546"/>
                  </a:lnTo>
                  <a:lnTo>
                    <a:pt x="364" y="546"/>
                  </a:lnTo>
                  <a:lnTo>
                    <a:pt x="360" y="546"/>
                  </a:lnTo>
                  <a:lnTo>
                    <a:pt x="360" y="546"/>
                  </a:lnTo>
                  <a:lnTo>
                    <a:pt x="360" y="544"/>
                  </a:lnTo>
                  <a:lnTo>
                    <a:pt x="360" y="544"/>
                  </a:lnTo>
                  <a:lnTo>
                    <a:pt x="358" y="544"/>
                  </a:lnTo>
                  <a:lnTo>
                    <a:pt x="358" y="544"/>
                  </a:lnTo>
                  <a:lnTo>
                    <a:pt x="358" y="542"/>
                  </a:lnTo>
                  <a:lnTo>
                    <a:pt x="358" y="542"/>
                  </a:lnTo>
                  <a:lnTo>
                    <a:pt x="354" y="542"/>
                  </a:lnTo>
                  <a:lnTo>
                    <a:pt x="354" y="542"/>
                  </a:lnTo>
                  <a:lnTo>
                    <a:pt x="352" y="542"/>
                  </a:lnTo>
                  <a:lnTo>
                    <a:pt x="352" y="542"/>
                  </a:lnTo>
                  <a:lnTo>
                    <a:pt x="352" y="540"/>
                  </a:lnTo>
                  <a:lnTo>
                    <a:pt x="352" y="540"/>
                  </a:lnTo>
                  <a:lnTo>
                    <a:pt x="348" y="540"/>
                  </a:lnTo>
                  <a:lnTo>
                    <a:pt x="348" y="540"/>
                  </a:lnTo>
                  <a:lnTo>
                    <a:pt x="348" y="540"/>
                  </a:lnTo>
                  <a:lnTo>
                    <a:pt x="348" y="540"/>
                  </a:lnTo>
                  <a:lnTo>
                    <a:pt x="344" y="540"/>
                  </a:lnTo>
                  <a:lnTo>
                    <a:pt x="344" y="538"/>
                  </a:lnTo>
                  <a:lnTo>
                    <a:pt x="344" y="538"/>
                  </a:lnTo>
                  <a:lnTo>
                    <a:pt x="342" y="536"/>
                  </a:lnTo>
                  <a:lnTo>
                    <a:pt x="342" y="536"/>
                  </a:lnTo>
                  <a:lnTo>
                    <a:pt x="340" y="534"/>
                  </a:lnTo>
                  <a:lnTo>
                    <a:pt x="338" y="536"/>
                  </a:lnTo>
                  <a:lnTo>
                    <a:pt x="338" y="536"/>
                  </a:lnTo>
                  <a:lnTo>
                    <a:pt x="336" y="536"/>
                  </a:lnTo>
                  <a:lnTo>
                    <a:pt x="336" y="536"/>
                  </a:lnTo>
                  <a:lnTo>
                    <a:pt x="336" y="534"/>
                  </a:lnTo>
                  <a:lnTo>
                    <a:pt x="336" y="534"/>
                  </a:lnTo>
                  <a:lnTo>
                    <a:pt x="332" y="534"/>
                  </a:lnTo>
                  <a:lnTo>
                    <a:pt x="332" y="534"/>
                  </a:lnTo>
                  <a:lnTo>
                    <a:pt x="332" y="532"/>
                  </a:lnTo>
                  <a:lnTo>
                    <a:pt x="332" y="532"/>
                  </a:lnTo>
                  <a:lnTo>
                    <a:pt x="330" y="530"/>
                  </a:lnTo>
                  <a:lnTo>
                    <a:pt x="330" y="530"/>
                  </a:lnTo>
                  <a:lnTo>
                    <a:pt x="330" y="528"/>
                  </a:lnTo>
                  <a:lnTo>
                    <a:pt x="330" y="528"/>
                  </a:lnTo>
                  <a:lnTo>
                    <a:pt x="328" y="528"/>
                  </a:lnTo>
                  <a:lnTo>
                    <a:pt x="328" y="526"/>
                  </a:lnTo>
                  <a:lnTo>
                    <a:pt x="328" y="526"/>
                  </a:lnTo>
                  <a:lnTo>
                    <a:pt x="324" y="524"/>
                  </a:lnTo>
                  <a:lnTo>
                    <a:pt x="324" y="524"/>
                  </a:lnTo>
                  <a:lnTo>
                    <a:pt x="316" y="522"/>
                  </a:lnTo>
                  <a:lnTo>
                    <a:pt x="316" y="522"/>
                  </a:lnTo>
                  <a:lnTo>
                    <a:pt x="310" y="518"/>
                  </a:lnTo>
                  <a:lnTo>
                    <a:pt x="306" y="512"/>
                  </a:lnTo>
                  <a:lnTo>
                    <a:pt x="306" y="512"/>
                  </a:lnTo>
                  <a:lnTo>
                    <a:pt x="304" y="508"/>
                  </a:lnTo>
                  <a:lnTo>
                    <a:pt x="304" y="508"/>
                  </a:lnTo>
                  <a:lnTo>
                    <a:pt x="302" y="508"/>
                  </a:lnTo>
                  <a:lnTo>
                    <a:pt x="300" y="508"/>
                  </a:lnTo>
                  <a:lnTo>
                    <a:pt x="300" y="508"/>
                  </a:lnTo>
                  <a:lnTo>
                    <a:pt x="298" y="506"/>
                  </a:lnTo>
                  <a:lnTo>
                    <a:pt x="298" y="506"/>
                  </a:lnTo>
                  <a:lnTo>
                    <a:pt x="294" y="502"/>
                  </a:lnTo>
                  <a:lnTo>
                    <a:pt x="294" y="502"/>
                  </a:lnTo>
                  <a:lnTo>
                    <a:pt x="292" y="500"/>
                  </a:lnTo>
                  <a:lnTo>
                    <a:pt x="292" y="498"/>
                  </a:lnTo>
                  <a:lnTo>
                    <a:pt x="292" y="494"/>
                  </a:lnTo>
                  <a:lnTo>
                    <a:pt x="292" y="494"/>
                  </a:lnTo>
                  <a:lnTo>
                    <a:pt x="286" y="492"/>
                  </a:lnTo>
                  <a:lnTo>
                    <a:pt x="286" y="492"/>
                  </a:lnTo>
                  <a:lnTo>
                    <a:pt x="284" y="490"/>
                  </a:lnTo>
                  <a:lnTo>
                    <a:pt x="284" y="490"/>
                  </a:lnTo>
                  <a:lnTo>
                    <a:pt x="282" y="488"/>
                  </a:lnTo>
                  <a:lnTo>
                    <a:pt x="282" y="488"/>
                  </a:lnTo>
                  <a:lnTo>
                    <a:pt x="282" y="486"/>
                  </a:lnTo>
                  <a:lnTo>
                    <a:pt x="282" y="486"/>
                  </a:lnTo>
                  <a:lnTo>
                    <a:pt x="278" y="484"/>
                  </a:lnTo>
                  <a:lnTo>
                    <a:pt x="278" y="484"/>
                  </a:lnTo>
                  <a:lnTo>
                    <a:pt x="276" y="482"/>
                  </a:lnTo>
                  <a:lnTo>
                    <a:pt x="274" y="478"/>
                  </a:lnTo>
                  <a:lnTo>
                    <a:pt x="274" y="478"/>
                  </a:lnTo>
                  <a:lnTo>
                    <a:pt x="274" y="476"/>
                  </a:lnTo>
                  <a:lnTo>
                    <a:pt x="274" y="476"/>
                  </a:lnTo>
                  <a:lnTo>
                    <a:pt x="274" y="472"/>
                  </a:lnTo>
                  <a:lnTo>
                    <a:pt x="274" y="472"/>
                  </a:lnTo>
                  <a:lnTo>
                    <a:pt x="272" y="470"/>
                  </a:lnTo>
                  <a:lnTo>
                    <a:pt x="272" y="470"/>
                  </a:lnTo>
                  <a:lnTo>
                    <a:pt x="272" y="470"/>
                  </a:lnTo>
                  <a:lnTo>
                    <a:pt x="272" y="470"/>
                  </a:lnTo>
                  <a:lnTo>
                    <a:pt x="272" y="470"/>
                  </a:lnTo>
                  <a:lnTo>
                    <a:pt x="268" y="468"/>
                  </a:lnTo>
                  <a:lnTo>
                    <a:pt x="268" y="468"/>
                  </a:lnTo>
                  <a:lnTo>
                    <a:pt x="268" y="468"/>
                  </a:lnTo>
                  <a:lnTo>
                    <a:pt x="268" y="468"/>
                  </a:lnTo>
                  <a:lnTo>
                    <a:pt x="268" y="464"/>
                  </a:lnTo>
                  <a:lnTo>
                    <a:pt x="266" y="464"/>
                  </a:lnTo>
                  <a:lnTo>
                    <a:pt x="266" y="464"/>
                  </a:lnTo>
                  <a:lnTo>
                    <a:pt x="264" y="464"/>
                  </a:lnTo>
                  <a:lnTo>
                    <a:pt x="264" y="464"/>
                  </a:lnTo>
                  <a:lnTo>
                    <a:pt x="262" y="460"/>
                  </a:lnTo>
                  <a:lnTo>
                    <a:pt x="262" y="460"/>
                  </a:lnTo>
                  <a:lnTo>
                    <a:pt x="262" y="458"/>
                  </a:lnTo>
                  <a:lnTo>
                    <a:pt x="262" y="458"/>
                  </a:lnTo>
                  <a:lnTo>
                    <a:pt x="260" y="456"/>
                  </a:lnTo>
                  <a:lnTo>
                    <a:pt x="260" y="456"/>
                  </a:lnTo>
                  <a:lnTo>
                    <a:pt x="258" y="454"/>
                  </a:lnTo>
                  <a:lnTo>
                    <a:pt x="256" y="450"/>
                  </a:lnTo>
                  <a:lnTo>
                    <a:pt x="254" y="444"/>
                  </a:lnTo>
                  <a:lnTo>
                    <a:pt x="254" y="444"/>
                  </a:lnTo>
                  <a:lnTo>
                    <a:pt x="254" y="442"/>
                  </a:lnTo>
                  <a:lnTo>
                    <a:pt x="254" y="442"/>
                  </a:lnTo>
                  <a:lnTo>
                    <a:pt x="250" y="440"/>
                  </a:lnTo>
                  <a:lnTo>
                    <a:pt x="250" y="440"/>
                  </a:lnTo>
                  <a:lnTo>
                    <a:pt x="248" y="440"/>
                  </a:lnTo>
                  <a:lnTo>
                    <a:pt x="248" y="440"/>
                  </a:lnTo>
                  <a:lnTo>
                    <a:pt x="246" y="436"/>
                  </a:lnTo>
                  <a:lnTo>
                    <a:pt x="244" y="432"/>
                  </a:lnTo>
                  <a:lnTo>
                    <a:pt x="244" y="432"/>
                  </a:lnTo>
                  <a:lnTo>
                    <a:pt x="242" y="432"/>
                  </a:lnTo>
                  <a:lnTo>
                    <a:pt x="242" y="432"/>
                  </a:lnTo>
                  <a:lnTo>
                    <a:pt x="240" y="430"/>
                  </a:lnTo>
                  <a:lnTo>
                    <a:pt x="240" y="430"/>
                  </a:lnTo>
                  <a:lnTo>
                    <a:pt x="238" y="428"/>
                  </a:lnTo>
                  <a:lnTo>
                    <a:pt x="238" y="428"/>
                  </a:lnTo>
                  <a:lnTo>
                    <a:pt x="232" y="418"/>
                  </a:lnTo>
                  <a:lnTo>
                    <a:pt x="232" y="418"/>
                  </a:lnTo>
                  <a:lnTo>
                    <a:pt x="232" y="416"/>
                  </a:lnTo>
                  <a:lnTo>
                    <a:pt x="232" y="416"/>
                  </a:lnTo>
                  <a:lnTo>
                    <a:pt x="228" y="414"/>
                  </a:lnTo>
                  <a:lnTo>
                    <a:pt x="228" y="414"/>
                  </a:lnTo>
                  <a:lnTo>
                    <a:pt x="228" y="412"/>
                  </a:lnTo>
                  <a:lnTo>
                    <a:pt x="228" y="412"/>
                  </a:lnTo>
                  <a:lnTo>
                    <a:pt x="228" y="412"/>
                  </a:lnTo>
                  <a:lnTo>
                    <a:pt x="228" y="410"/>
                  </a:lnTo>
                  <a:lnTo>
                    <a:pt x="228" y="410"/>
                  </a:lnTo>
                  <a:lnTo>
                    <a:pt x="228" y="408"/>
                  </a:lnTo>
                  <a:lnTo>
                    <a:pt x="228" y="408"/>
                  </a:lnTo>
                  <a:lnTo>
                    <a:pt x="226" y="406"/>
                  </a:lnTo>
                  <a:lnTo>
                    <a:pt x="226" y="406"/>
                  </a:lnTo>
                  <a:lnTo>
                    <a:pt x="218" y="396"/>
                  </a:lnTo>
                  <a:lnTo>
                    <a:pt x="218" y="396"/>
                  </a:lnTo>
                  <a:lnTo>
                    <a:pt x="200" y="360"/>
                  </a:lnTo>
                  <a:lnTo>
                    <a:pt x="200" y="360"/>
                  </a:lnTo>
                  <a:lnTo>
                    <a:pt x="200" y="358"/>
                  </a:lnTo>
                  <a:lnTo>
                    <a:pt x="200" y="358"/>
                  </a:lnTo>
                  <a:lnTo>
                    <a:pt x="200" y="356"/>
                  </a:lnTo>
                  <a:lnTo>
                    <a:pt x="198" y="354"/>
                  </a:lnTo>
                  <a:lnTo>
                    <a:pt x="198" y="354"/>
                  </a:lnTo>
                  <a:lnTo>
                    <a:pt x="198" y="352"/>
                  </a:lnTo>
                  <a:lnTo>
                    <a:pt x="198" y="352"/>
                  </a:lnTo>
                  <a:lnTo>
                    <a:pt x="196" y="348"/>
                  </a:lnTo>
                  <a:lnTo>
                    <a:pt x="190" y="346"/>
                  </a:lnTo>
                  <a:lnTo>
                    <a:pt x="190" y="346"/>
                  </a:lnTo>
                  <a:lnTo>
                    <a:pt x="190" y="346"/>
                  </a:lnTo>
                  <a:lnTo>
                    <a:pt x="190" y="346"/>
                  </a:lnTo>
                  <a:lnTo>
                    <a:pt x="188" y="342"/>
                  </a:lnTo>
                  <a:lnTo>
                    <a:pt x="188" y="342"/>
                  </a:lnTo>
                  <a:lnTo>
                    <a:pt x="188" y="342"/>
                  </a:lnTo>
                  <a:lnTo>
                    <a:pt x="188" y="342"/>
                  </a:lnTo>
                  <a:lnTo>
                    <a:pt x="188" y="338"/>
                  </a:lnTo>
                  <a:lnTo>
                    <a:pt x="184" y="334"/>
                  </a:lnTo>
                  <a:lnTo>
                    <a:pt x="184" y="334"/>
                  </a:lnTo>
                  <a:lnTo>
                    <a:pt x="182" y="332"/>
                  </a:lnTo>
                  <a:lnTo>
                    <a:pt x="180" y="328"/>
                  </a:lnTo>
                  <a:lnTo>
                    <a:pt x="180" y="328"/>
                  </a:lnTo>
                  <a:lnTo>
                    <a:pt x="180" y="326"/>
                  </a:lnTo>
                  <a:lnTo>
                    <a:pt x="180" y="326"/>
                  </a:lnTo>
                  <a:lnTo>
                    <a:pt x="180" y="324"/>
                  </a:lnTo>
                  <a:lnTo>
                    <a:pt x="180" y="324"/>
                  </a:lnTo>
                  <a:lnTo>
                    <a:pt x="180" y="322"/>
                  </a:lnTo>
                  <a:lnTo>
                    <a:pt x="180" y="322"/>
                  </a:lnTo>
                  <a:lnTo>
                    <a:pt x="178" y="320"/>
                  </a:lnTo>
                  <a:lnTo>
                    <a:pt x="176" y="316"/>
                  </a:lnTo>
                  <a:lnTo>
                    <a:pt x="176" y="316"/>
                  </a:lnTo>
                  <a:lnTo>
                    <a:pt x="178" y="314"/>
                  </a:lnTo>
                  <a:lnTo>
                    <a:pt x="178" y="314"/>
                  </a:lnTo>
                  <a:lnTo>
                    <a:pt x="176" y="310"/>
                  </a:lnTo>
                  <a:lnTo>
                    <a:pt x="172" y="306"/>
                  </a:lnTo>
                  <a:lnTo>
                    <a:pt x="172" y="306"/>
                  </a:lnTo>
                  <a:lnTo>
                    <a:pt x="170" y="304"/>
                  </a:lnTo>
                  <a:lnTo>
                    <a:pt x="170" y="300"/>
                  </a:lnTo>
                  <a:lnTo>
                    <a:pt x="170" y="300"/>
                  </a:lnTo>
                  <a:lnTo>
                    <a:pt x="170" y="300"/>
                  </a:lnTo>
                  <a:lnTo>
                    <a:pt x="170" y="300"/>
                  </a:lnTo>
                  <a:lnTo>
                    <a:pt x="170" y="296"/>
                  </a:lnTo>
                  <a:lnTo>
                    <a:pt x="168" y="294"/>
                  </a:lnTo>
                  <a:lnTo>
                    <a:pt x="168" y="294"/>
                  </a:lnTo>
                  <a:lnTo>
                    <a:pt x="166" y="294"/>
                  </a:lnTo>
                  <a:lnTo>
                    <a:pt x="166" y="294"/>
                  </a:lnTo>
                  <a:lnTo>
                    <a:pt x="164" y="290"/>
                  </a:lnTo>
                  <a:lnTo>
                    <a:pt x="158" y="290"/>
                  </a:lnTo>
                  <a:lnTo>
                    <a:pt x="158" y="290"/>
                  </a:lnTo>
                  <a:lnTo>
                    <a:pt x="160" y="288"/>
                  </a:lnTo>
                  <a:lnTo>
                    <a:pt x="160" y="288"/>
                  </a:lnTo>
                  <a:lnTo>
                    <a:pt x="160" y="284"/>
                  </a:lnTo>
                  <a:lnTo>
                    <a:pt x="160" y="284"/>
                  </a:lnTo>
                  <a:lnTo>
                    <a:pt x="160" y="282"/>
                  </a:lnTo>
                  <a:lnTo>
                    <a:pt x="160" y="282"/>
                  </a:lnTo>
                  <a:lnTo>
                    <a:pt x="160" y="280"/>
                  </a:lnTo>
                  <a:lnTo>
                    <a:pt x="160" y="280"/>
                  </a:lnTo>
                  <a:lnTo>
                    <a:pt x="158" y="276"/>
                  </a:lnTo>
                  <a:lnTo>
                    <a:pt x="158" y="276"/>
                  </a:lnTo>
                  <a:lnTo>
                    <a:pt x="152" y="266"/>
                  </a:lnTo>
                  <a:lnTo>
                    <a:pt x="152" y="266"/>
                  </a:lnTo>
                  <a:lnTo>
                    <a:pt x="152" y="264"/>
                  </a:lnTo>
                  <a:lnTo>
                    <a:pt x="152" y="264"/>
                  </a:lnTo>
                  <a:lnTo>
                    <a:pt x="152" y="262"/>
                  </a:lnTo>
                  <a:lnTo>
                    <a:pt x="152" y="262"/>
                  </a:lnTo>
                  <a:lnTo>
                    <a:pt x="150" y="258"/>
                  </a:lnTo>
                  <a:lnTo>
                    <a:pt x="150" y="258"/>
                  </a:lnTo>
                  <a:lnTo>
                    <a:pt x="142" y="246"/>
                  </a:lnTo>
                  <a:lnTo>
                    <a:pt x="142" y="246"/>
                  </a:lnTo>
                  <a:lnTo>
                    <a:pt x="142" y="244"/>
                  </a:lnTo>
                  <a:lnTo>
                    <a:pt x="142" y="244"/>
                  </a:lnTo>
                  <a:lnTo>
                    <a:pt x="142" y="242"/>
                  </a:lnTo>
                  <a:lnTo>
                    <a:pt x="142" y="242"/>
                  </a:lnTo>
                  <a:lnTo>
                    <a:pt x="140" y="238"/>
                  </a:lnTo>
                  <a:lnTo>
                    <a:pt x="140" y="238"/>
                  </a:lnTo>
                  <a:lnTo>
                    <a:pt x="132" y="230"/>
                  </a:lnTo>
                  <a:lnTo>
                    <a:pt x="132" y="230"/>
                  </a:lnTo>
                  <a:lnTo>
                    <a:pt x="134" y="230"/>
                  </a:lnTo>
                  <a:lnTo>
                    <a:pt x="134" y="230"/>
                  </a:lnTo>
                  <a:lnTo>
                    <a:pt x="136" y="230"/>
                  </a:lnTo>
                  <a:lnTo>
                    <a:pt x="136" y="230"/>
                  </a:lnTo>
                  <a:lnTo>
                    <a:pt x="136" y="226"/>
                  </a:lnTo>
                  <a:lnTo>
                    <a:pt x="134" y="224"/>
                  </a:lnTo>
                  <a:lnTo>
                    <a:pt x="134" y="224"/>
                  </a:lnTo>
                  <a:lnTo>
                    <a:pt x="130" y="222"/>
                  </a:lnTo>
                  <a:lnTo>
                    <a:pt x="126" y="216"/>
                  </a:lnTo>
                  <a:lnTo>
                    <a:pt x="122" y="204"/>
                  </a:lnTo>
                  <a:lnTo>
                    <a:pt x="122" y="204"/>
                  </a:lnTo>
                  <a:lnTo>
                    <a:pt x="122" y="202"/>
                  </a:lnTo>
                  <a:lnTo>
                    <a:pt x="122" y="202"/>
                  </a:lnTo>
                  <a:lnTo>
                    <a:pt x="120" y="200"/>
                  </a:lnTo>
                  <a:lnTo>
                    <a:pt x="120" y="200"/>
                  </a:lnTo>
                  <a:lnTo>
                    <a:pt x="120" y="198"/>
                  </a:lnTo>
                  <a:lnTo>
                    <a:pt x="120" y="198"/>
                  </a:lnTo>
                  <a:lnTo>
                    <a:pt x="120" y="194"/>
                  </a:lnTo>
                  <a:lnTo>
                    <a:pt x="120" y="192"/>
                  </a:lnTo>
                  <a:lnTo>
                    <a:pt x="120" y="192"/>
                  </a:lnTo>
                  <a:lnTo>
                    <a:pt x="120" y="190"/>
                  </a:lnTo>
                  <a:lnTo>
                    <a:pt x="120" y="190"/>
                  </a:lnTo>
                  <a:lnTo>
                    <a:pt x="120" y="186"/>
                  </a:lnTo>
                  <a:lnTo>
                    <a:pt x="120" y="186"/>
                  </a:lnTo>
                  <a:lnTo>
                    <a:pt x="118" y="184"/>
                  </a:lnTo>
                  <a:lnTo>
                    <a:pt x="118" y="184"/>
                  </a:lnTo>
                  <a:lnTo>
                    <a:pt x="118" y="182"/>
                  </a:lnTo>
                  <a:lnTo>
                    <a:pt x="118" y="182"/>
                  </a:lnTo>
                  <a:lnTo>
                    <a:pt x="116" y="182"/>
                  </a:lnTo>
                  <a:lnTo>
                    <a:pt x="116" y="182"/>
                  </a:lnTo>
                  <a:lnTo>
                    <a:pt x="116" y="180"/>
                  </a:lnTo>
                  <a:lnTo>
                    <a:pt x="116" y="180"/>
                  </a:lnTo>
                  <a:lnTo>
                    <a:pt x="116" y="178"/>
                  </a:lnTo>
                  <a:lnTo>
                    <a:pt x="116" y="178"/>
                  </a:lnTo>
                  <a:lnTo>
                    <a:pt x="116" y="176"/>
                  </a:lnTo>
                  <a:lnTo>
                    <a:pt x="116" y="176"/>
                  </a:lnTo>
                  <a:lnTo>
                    <a:pt x="116" y="176"/>
                  </a:lnTo>
                  <a:lnTo>
                    <a:pt x="116" y="176"/>
                  </a:lnTo>
                  <a:lnTo>
                    <a:pt x="118" y="174"/>
                  </a:lnTo>
                  <a:lnTo>
                    <a:pt x="116" y="172"/>
                  </a:lnTo>
                  <a:lnTo>
                    <a:pt x="116" y="172"/>
                  </a:lnTo>
                  <a:lnTo>
                    <a:pt x="116" y="172"/>
                  </a:lnTo>
                  <a:lnTo>
                    <a:pt x="116" y="172"/>
                  </a:lnTo>
                  <a:lnTo>
                    <a:pt x="116" y="172"/>
                  </a:lnTo>
                  <a:lnTo>
                    <a:pt x="114" y="168"/>
                  </a:lnTo>
                  <a:lnTo>
                    <a:pt x="114" y="168"/>
                  </a:lnTo>
                  <a:lnTo>
                    <a:pt x="112" y="168"/>
                  </a:lnTo>
                  <a:lnTo>
                    <a:pt x="112" y="168"/>
                  </a:lnTo>
                  <a:lnTo>
                    <a:pt x="112" y="168"/>
                  </a:lnTo>
                  <a:lnTo>
                    <a:pt x="112" y="168"/>
                  </a:lnTo>
                  <a:lnTo>
                    <a:pt x="112" y="166"/>
                  </a:lnTo>
                  <a:lnTo>
                    <a:pt x="112" y="166"/>
                  </a:lnTo>
                  <a:lnTo>
                    <a:pt x="112" y="166"/>
                  </a:lnTo>
                  <a:lnTo>
                    <a:pt x="114" y="164"/>
                  </a:lnTo>
                  <a:lnTo>
                    <a:pt x="112" y="164"/>
                  </a:lnTo>
                  <a:lnTo>
                    <a:pt x="112" y="164"/>
                  </a:lnTo>
                  <a:lnTo>
                    <a:pt x="112" y="162"/>
                  </a:lnTo>
                  <a:lnTo>
                    <a:pt x="112" y="162"/>
                  </a:lnTo>
                  <a:lnTo>
                    <a:pt x="106" y="158"/>
                  </a:lnTo>
                  <a:lnTo>
                    <a:pt x="104" y="152"/>
                  </a:lnTo>
                  <a:lnTo>
                    <a:pt x="104" y="152"/>
                  </a:lnTo>
                  <a:lnTo>
                    <a:pt x="104" y="150"/>
                  </a:lnTo>
                  <a:lnTo>
                    <a:pt x="104" y="150"/>
                  </a:lnTo>
                  <a:lnTo>
                    <a:pt x="104" y="148"/>
                  </a:lnTo>
                  <a:lnTo>
                    <a:pt x="104" y="148"/>
                  </a:lnTo>
                  <a:lnTo>
                    <a:pt x="104" y="146"/>
                  </a:lnTo>
                  <a:lnTo>
                    <a:pt x="104" y="146"/>
                  </a:lnTo>
                  <a:lnTo>
                    <a:pt x="100" y="142"/>
                  </a:lnTo>
                  <a:lnTo>
                    <a:pt x="100" y="142"/>
                  </a:lnTo>
                  <a:lnTo>
                    <a:pt x="100" y="140"/>
                  </a:lnTo>
                  <a:lnTo>
                    <a:pt x="100" y="140"/>
                  </a:lnTo>
                  <a:lnTo>
                    <a:pt x="100" y="138"/>
                  </a:lnTo>
                  <a:lnTo>
                    <a:pt x="100" y="138"/>
                  </a:lnTo>
                  <a:lnTo>
                    <a:pt x="100" y="136"/>
                  </a:lnTo>
                  <a:lnTo>
                    <a:pt x="100" y="136"/>
                  </a:lnTo>
                  <a:lnTo>
                    <a:pt x="100" y="134"/>
                  </a:lnTo>
                  <a:lnTo>
                    <a:pt x="98" y="132"/>
                  </a:lnTo>
                  <a:lnTo>
                    <a:pt x="98" y="132"/>
                  </a:lnTo>
                  <a:lnTo>
                    <a:pt x="96" y="132"/>
                  </a:lnTo>
                  <a:lnTo>
                    <a:pt x="96" y="132"/>
                  </a:lnTo>
                  <a:lnTo>
                    <a:pt x="96" y="130"/>
                  </a:lnTo>
                  <a:lnTo>
                    <a:pt x="96" y="130"/>
                  </a:lnTo>
                  <a:lnTo>
                    <a:pt x="94" y="128"/>
                  </a:lnTo>
                  <a:lnTo>
                    <a:pt x="94" y="128"/>
                  </a:lnTo>
                  <a:lnTo>
                    <a:pt x="94" y="128"/>
                  </a:lnTo>
                  <a:lnTo>
                    <a:pt x="92" y="124"/>
                  </a:lnTo>
                  <a:lnTo>
                    <a:pt x="92" y="120"/>
                  </a:lnTo>
                  <a:lnTo>
                    <a:pt x="92" y="120"/>
                  </a:lnTo>
                  <a:lnTo>
                    <a:pt x="92" y="118"/>
                  </a:lnTo>
                  <a:lnTo>
                    <a:pt x="92" y="118"/>
                  </a:lnTo>
                  <a:lnTo>
                    <a:pt x="90" y="116"/>
                  </a:lnTo>
                  <a:lnTo>
                    <a:pt x="90" y="116"/>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sp>
          <p:nvSpPr>
            <p:cNvPr id="58" name="Freeform 43"/>
            <p:cNvSpPr/>
            <p:nvPr/>
          </p:nvSpPr>
          <p:spPr bwMode="auto">
            <a:xfrm>
              <a:off x="5890241" y="2761153"/>
              <a:ext cx="803107" cy="1262026"/>
            </a:xfrm>
            <a:custGeom>
              <a:avLst/>
              <a:gdLst>
                <a:gd name="T0" fmla="*/ 362 w 434"/>
                <a:gd name="T1" fmla="*/ 0 h 682"/>
                <a:gd name="T2" fmla="*/ 316 w 434"/>
                <a:gd name="T3" fmla="*/ 26 h 682"/>
                <a:gd name="T4" fmla="*/ 284 w 434"/>
                <a:gd name="T5" fmla="*/ 54 h 682"/>
                <a:gd name="T6" fmla="*/ 258 w 434"/>
                <a:gd name="T7" fmla="*/ 86 h 682"/>
                <a:gd name="T8" fmla="*/ 232 w 434"/>
                <a:gd name="T9" fmla="*/ 128 h 682"/>
                <a:gd name="T10" fmla="*/ 214 w 434"/>
                <a:gd name="T11" fmla="*/ 170 h 682"/>
                <a:gd name="T12" fmla="*/ 204 w 434"/>
                <a:gd name="T13" fmla="*/ 194 h 682"/>
                <a:gd name="T14" fmla="*/ 190 w 434"/>
                <a:gd name="T15" fmla="*/ 218 h 682"/>
                <a:gd name="T16" fmla="*/ 176 w 434"/>
                <a:gd name="T17" fmla="*/ 250 h 682"/>
                <a:gd name="T18" fmla="*/ 160 w 434"/>
                <a:gd name="T19" fmla="*/ 304 h 682"/>
                <a:gd name="T20" fmla="*/ 154 w 434"/>
                <a:gd name="T21" fmla="*/ 332 h 682"/>
                <a:gd name="T22" fmla="*/ 148 w 434"/>
                <a:gd name="T23" fmla="*/ 362 h 682"/>
                <a:gd name="T24" fmla="*/ 138 w 434"/>
                <a:gd name="T25" fmla="*/ 382 h 682"/>
                <a:gd name="T26" fmla="*/ 128 w 434"/>
                <a:gd name="T27" fmla="*/ 410 h 682"/>
                <a:gd name="T28" fmla="*/ 150 w 434"/>
                <a:gd name="T29" fmla="*/ 400 h 682"/>
                <a:gd name="T30" fmla="*/ 158 w 434"/>
                <a:gd name="T31" fmla="*/ 378 h 682"/>
                <a:gd name="T32" fmla="*/ 172 w 434"/>
                <a:gd name="T33" fmla="*/ 360 h 682"/>
                <a:gd name="T34" fmla="*/ 166 w 434"/>
                <a:gd name="T35" fmla="*/ 384 h 682"/>
                <a:gd name="T36" fmla="*/ 148 w 434"/>
                <a:gd name="T37" fmla="*/ 426 h 682"/>
                <a:gd name="T38" fmla="*/ 136 w 434"/>
                <a:gd name="T39" fmla="*/ 468 h 682"/>
                <a:gd name="T40" fmla="*/ 128 w 434"/>
                <a:gd name="T41" fmla="*/ 494 h 682"/>
                <a:gd name="T42" fmla="*/ 122 w 434"/>
                <a:gd name="T43" fmla="*/ 522 h 682"/>
                <a:gd name="T44" fmla="*/ 106 w 434"/>
                <a:gd name="T45" fmla="*/ 548 h 682"/>
                <a:gd name="T46" fmla="*/ 28 w 434"/>
                <a:gd name="T47" fmla="*/ 648 h 682"/>
                <a:gd name="T48" fmla="*/ 2 w 434"/>
                <a:gd name="T49" fmla="*/ 682 h 682"/>
                <a:gd name="T50" fmla="*/ 62 w 434"/>
                <a:gd name="T51" fmla="*/ 642 h 682"/>
                <a:gd name="T52" fmla="*/ 92 w 434"/>
                <a:gd name="T53" fmla="*/ 614 h 682"/>
                <a:gd name="T54" fmla="*/ 108 w 434"/>
                <a:gd name="T55" fmla="*/ 602 h 682"/>
                <a:gd name="T56" fmla="*/ 80 w 434"/>
                <a:gd name="T57" fmla="*/ 648 h 682"/>
                <a:gd name="T58" fmla="*/ 64 w 434"/>
                <a:gd name="T59" fmla="*/ 668 h 682"/>
                <a:gd name="T60" fmla="*/ 84 w 434"/>
                <a:gd name="T61" fmla="*/ 668 h 682"/>
                <a:gd name="T62" fmla="*/ 110 w 434"/>
                <a:gd name="T63" fmla="*/ 646 h 682"/>
                <a:gd name="T64" fmla="*/ 130 w 434"/>
                <a:gd name="T65" fmla="*/ 634 h 682"/>
                <a:gd name="T66" fmla="*/ 140 w 434"/>
                <a:gd name="T67" fmla="*/ 616 h 682"/>
                <a:gd name="T68" fmla="*/ 154 w 434"/>
                <a:gd name="T69" fmla="*/ 602 h 682"/>
                <a:gd name="T70" fmla="*/ 178 w 434"/>
                <a:gd name="T71" fmla="*/ 594 h 682"/>
                <a:gd name="T72" fmla="*/ 188 w 434"/>
                <a:gd name="T73" fmla="*/ 576 h 682"/>
                <a:gd name="T74" fmla="*/ 206 w 434"/>
                <a:gd name="T75" fmla="*/ 546 h 682"/>
                <a:gd name="T76" fmla="*/ 222 w 434"/>
                <a:gd name="T77" fmla="*/ 510 h 682"/>
                <a:gd name="T78" fmla="*/ 228 w 434"/>
                <a:gd name="T79" fmla="*/ 484 h 682"/>
                <a:gd name="T80" fmla="*/ 234 w 434"/>
                <a:gd name="T81" fmla="*/ 460 h 682"/>
                <a:gd name="T82" fmla="*/ 242 w 434"/>
                <a:gd name="T83" fmla="*/ 434 h 682"/>
                <a:gd name="T84" fmla="*/ 248 w 434"/>
                <a:gd name="T85" fmla="*/ 408 h 682"/>
                <a:gd name="T86" fmla="*/ 254 w 434"/>
                <a:gd name="T87" fmla="*/ 386 h 682"/>
                <a:gd name="T88" fmla="*/ 260 w 434"/>
                <a:gd name="T89" fmla="*/ 360 h 682"/>
                <a:gd name="T90" fmla="*/ 266 w 434"/>
                <a:gd name="T91" fmla="*/ 336 h 682"/>
                <a:gd name="T92" fmla="*/ 272 w 434"/>
                <a:gd name="T93" fmla="*/ 308 h 682"/>
                <a:gd name="T94" fmla="*/ 272 w 434"/>
                <a:gd name="T95" fmla="*/ 286 h 682"/>
                <a:gd name="T96" fmla="*/ 276 w 434"/>
                <a:gd name="T97" fmla="*/ 262 h 682"/>
                <a:gd name="T98" fmla="*/ 282 w 434"/>
                <a:gd name="T99" fmla="*/ 240 h 682"/>
                <a:gd name="T100" fmla="*/ 290 w 434"/>
                <a:gd name="T101" fmla="*/ 220 h 682"/>
                <a:gd name="T102" fmla="*/ 294 w 434"/>
                <a:gd name="T103" fmla="*/ 200 h 682"/>
                <a:gd name="T104" fmla="*/ 304 w 434"/>
                <a:gd name="T105" fmla="*/ 168 h 682"/>
                <a:gd name="T106" fmla="*/ 310 w 434"/>
                <a:gd name="T107" fmla="*/ 150 h 682"/>
                <a:gd name="T108" fmla="*/ 324 w 434"/>
                <a:gd name="T109" fmla="*/ 120 h 682"/>
                <a:gd name="T110" fmla="*/ 354 w 434"/>
                <a:gd name="T111" fmla="*/ 72 h 682"/>
                <a:gd name="T112" fmla="*/ 372 w 434"/>
                <a:gd name="T113" fmla="*/ 54 h 682"/>
                <a:gd name="T114" fmla="*/ 410 w 434"/>
                <a:gd name="T115" fmla="*/ 52 h 682"/>
                <a:gd name="T116" fmla="*/ 422 w 434"/>
                <a:gd name="T117" fmla="*/ 70 h 682"/>
                <a:gd name="T118" fmla="*/ 432 w 434"/>
                <a:gd name="T119" fmla="*/ 42 h 682"/>
                <a:gd name="T120" fmla="*/ 404 w 434"/>
                <a:gd name="T121" fmla="*/ 1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 h="682">
                  <a:moveTo>
                    <a:pt x="396" y="12"/>
                  </a:moveTo>
                  <a:lnTo>
                    <a:pt x="396" y="12"/>
                  </a:lnTo>
                  <a:lnTo>
                    <a:pt x="394" y="12"/>
                  </a:lnTo>
                  <a:lnTo>
                    <a:pt x="394" y="12"/>
                  </a:lnTo>
                  <a:lnTo>
                    <a:pt x="386" y="6"/>
                  </a:lnTo>
                  <a:lnTo>
                    <a:pt x="386" y="6"/>
                  </a:lnTo>
                  <a:lnTo>
                    <a:pt x="384" y="6"/>
                  </a:lnTo>
                  <a:lnTo>
                    <a:pt x="384" y="6"/>
                  </a:lnTo>
                  <a:lnTo>
                    <a:pt x="382" y="6"/>
                  </a:lnTo>
                  <a:lnTo>
                    <a:pt x="382" y="6"/>
                  </a:lnTo>
                  <a:lnTo>
                    <a:pt x="380" y="6"/>
                  </a:lnTo>
                  <a:lnTo>
                    <a:pt x="380" y="6"/>
                  </a:lnTo>
                  <a:lnTo>
                    <a:pt x="376" y="4"/>
                  </a:lnTo>
                  <a:lnTo>
                    <a:pt x="368" y="4"/>
                  </a:lnTo>
                  <a:lnTo>
                    <a:pt x="368" y="4"/>
                  </a:lnTo>
                  <a:lnTo>
                    <a:pt x="368" y="4"/>
                  </a:lnTo>
                  <a:lnTo>
                    <a:pt x="366" y="4"/>
                  </a:lnTo>
                  <a:lnTo>
                    <a:pt x="366" y="2"/>
                  </a:lnTo>
                  <a:lnTo>
                    <a:pt x="366" y="2"/>
                  </a:lnTo>
                  <a:lnTo>
                    <a:pt x="366" y="2"/>
                  </a:lnTo>
                  <a:lnTo>
                    <a:pt x="366" y="0"/>
                  </a:lnTo>
                  <a:lnTo>
                    <a:pt x="362" y="0"/>
                  </a:lnTo>
                  <a:lnTo>
                    <a:pt x="362" y="0"/>
                  </a:lnTo>
                  <a:lnTo>
                    <a:pt x="360" y="0"/>
                  </a:lnTo>
                  <a:lnTo>
                    <a:pt x="360" y="0"/>
                  </a:lnTo>
                  <a:lnTo>
                    <a:pt x="356" y="2"/>
                  </a:lnTo>
                  <a:lnTo>
                    <a:pt x="356" y="2"/>
                  </a:lnTo>
                  <a:lnTo>
                    <a:pt x="354" y="2"/>
                  </a:lnTo>
                  <a:lnTo>
                    <a:pt x="354" y="4"/>
                  </a:lnTo>
                  <a:lnTo>
                    <a:pt x="354" y="4"/>
                  </a:lnTo>
                  <a:lnTo>
                    <a:pt x="352" y="4"/>
                  </a:lnTo>
                  <a:lnTo>
                    <a:pt x="352" y="4"/>
                  </a:lnTo>
                  <a:lnTo>
                    <a:pt x="350" y="4"/>
                  </a:lnTo>
                  <a:lnTo>
                    <a:pt x="350" y="4"/>
                  </a:lnTo>
                  <a:lnTo>
                    <a:pt x="344" y="6"/>
                  </a:lnTo>
                  <a:lnTo>
                    <a:pt x="344" y="6"/>
                  </a:lnTo>
                  <a:lnTo>
                    <a:pt x="332" y="16"/>
                  </a:lnTo>
                  <a:lnTo>
                    <a:pt x="326" y="20"/>
                  </a:lnTo>
                  <a:lnTo>
                    <a:pt x="318" y="24"/>
                  </a:lnTo>
                  <a:lnTo>
                    <a:pt x="318" y="24"/>
                  </a:lnTo>
                  <a:lnTo>
                    <a:pt x="316" y="26"/>
                  </a:lnTo>
                  <a:lnTo>
                    <a:pt x="316" y="26"/>
                  </a:lnTo>
                  <a:lnTo>
                    <a:pt x="316" y="26"/>
                  </a:lnTo>
                  <a:lnTo>
                    <a:pt x="316" y="26"/>
                  </a:lnTo>
                  <a:lnTo>
                    <a:pt x="316" y="28"/>
                  </a:lnTo>
                  <a:lnTo>
                    <a:pt x="316" y="28"/>
                  </a:lnTo>
                  <a:lnTo>
                    <a:pt x="316" y="30"/>
                  </a:lnTo>
                  <a:lnTo>
                    <a:pt x="316" y="30"/>
                  </a:lnTo>
                  <a:lnTo>
                    <a:pt x="316" y="32"/>
                  </a:lnTo>
                  <a:lnTo>
                    <a:pt x="316" y="32"/>
                  </a:lnTo>
                  <a:lnTo>
                    <a:pt x="314" y="36"/>
                  </a:lnTo>
                  <a:lnTo>
                    <a:pt x="308" y="36"/>
                  </a:lnTo>
                  <a:lnTo>
                    <a:pt x="308" y="36"/>
                  </a:lnTo>
                  <a:lnTo>
                    <a:pt x="304" y="36"/>
                  </a:lnTo>
                  <a:lnTo>
                    <a:pt x="304" y="36"/>
                  </a:lnTo>
                  <a:lnTo>
                    <a:pt x="302" y="38"/>
                  </a:lnTo>
                  <a:lnTo>
                    <a:pt x="298" y="42"/>
                  </a:lnTo>
                  <a:lnTo>
                    <a:pt x="298" y="42"/>
                  </a:lnTo>
                  <a:lnTo>
                    <a:pt x="298" y="44"/>
                  </a:lnTo>
                  <a:lnTo>
                    <a:pt x="298" y="44"/>
                  </a:lnTo>
                  <a:lnTo>
                    <a:pt x="296" y="46"/>
                  </a:lnTo>
                  <a:lnTo>
                    <a:pt x="296" y="46"/>
                  </a:lnTo>
                  <a:lnTo>
                    <a:pt x="292" y="50"/>
                  </a:lnTo>
                  <a:lnTo>
                    <a:pt x="292" y="50"/>
                  </a:lnTo>
                  <a:lnTo>
                    <a:pt x="284" y="54"/>
                  </a:lnTo>
                  <a:lnTo>
                    <a:pt x="284" y="54"/>
                  </a:lnTo>
                  <a:lnTo>
                    <a:pt x="278" y="58"/>
                  </a:lnTo>
                  <a:lnTo>
                    <a:pt x="278" y="58"/>
                  </a:lnTo>
                  <a:lnTo>
                    <a:pt x="276" y="62"/>
                  </a:lnTo>
                  <a:lnTo>
                    <a:pt x="276" y="62"/>
                  </a:lnTo>
                  <a:lnTo>
                    <a:pt x="276" y="66"/>
                  </a:lnTo>
                  <a:lnTo>
                    <a:pt x="276" y="66"/>
                  </a:lnTo>
                  <a:lnTo>
                    <a:pt x="274" y="66"/>
                  </a:lnTo>
                  <a:lnTo>
                    <a:pt x="274" y="66"/>
                  </a:lnTo>
                  <a:lnTo>
                    <a:pt x="270" y="70"/>
                  </a:lnTo>
                  <a:lnTo>
                    <a:pt x="270" y="70"/>
                  </a:lnTo>
                  <a:lnTo>
                    <a:pt x="270" y="70"/>
                  </a:lnTo>
                  <a:lnTo>
                    <a:pt x="270" y="70"/>
                  </a:lnTo>
                  <a:lnTo>
                    <a:pt x="266" y="74"/>
                  </a:lnTo>
                  <a:lnTo>
                    <a:pt x="266" y="74"/>
                  </a:lnTo>
                  <a:lnTo>
                    <a:pt x="262" y="80"/>
                  </a:lnTo>
                  <a:lnTo>
                    <a:pt x="262" y="80"/>
                  </a:lnTo>
                  <a:lnTo>
                    <a:pt x="260" y="84"/>
                  </a:lnTo>
                  <a:lnTo>
                    <a:pt x="260" y="84"/>
                  </a:lnTo>
                  <a:lnTo>
                    <a:pt x="260" y="84"/>
                  </a:lnTo>
                  <a:lnTo>
                    <a:pt x="260" y="84"/>
                  </a:lnTo>
                  <a:lnTo>
                    <a:pt x="258" y="86"/>
                  </a:lnTo>
                  <a:lnTo>
                    <a:pt x="258" y="86"/>
                  </a:lnTo>
                  <a:lnTo>
                    <a:pt x="254" y="94"/>
                  </a:lnTo>
                  <a:lnTo>
                    <a:pt x="248" y="96"/>
                  </a:lnTo>
                  <a:lnTo>
                    <a:pt x="248" y="96"/>
                  </a:lnTo>
                  <a:lnTo>
                    <a:pt x="244" y="100"/>
                  </a:lnTo>
                  <a:lnTo>
                    <a:pt x="244" y="100"/>
                  </a:lnTo>
                  <a:lnTo>
                    <a:pt x="244" y="104"/>
                  </a:lnTo>
                  <a:lnTo>
                    <a:pt x="244" y="104"/>
                  </a:lnTo>
                  <a:lnTo>
                    <a:pt x="244" y="106"/>
                  </a:lnTo>
                  <a:lnTo>
                    <a:pt x="244" y="106"/>
                  </a:lnTo>
                  <a:lnTo>
                    <a:pt x="244" y="108"/>
                  </a:lnTo>
                  <a:lnTo>
                    <a:pt x="244" y="108"/>
                  </a:lnTo>
                  <a:lnTo>
                    <a:pt x="240" y="112"/>
                  </a:lnTo>
                  <a:lnTo>
                    <a:pt x="240" y="112"/>
                  </a:lnTo>
                  <a:lnTo>
                    <a:pt x="240" y="116"/>
                  </a:lnTo>
                  <a:lnTo>
                    <a:pt x="240" y="116"/>
                  </a:lnTo>
                  <a:lnTo>
                    <a:pt x="238" y="118"/>
                  </a:lnTo>
                  <a:lnTo>
                    <a:pt x="238" y="118"/>
                  </a:lnTo>
                  <a:lnTo>
                    <a:pt x="236" y="120"/>
                  </a:lnTo>
                  <a:lnTo>
                    <a:pt x="236" y="120"/>
                  </a:lnTo>
                  <a:lnTo>
                    <a:pt x="234" y="126"/>
                  </a:lnTo>
                  <a:lnTo>
                    <a:pt x="234" y="126"/>
                  </a:lnTo>
                  <a:lnTo>
                    <a:pt x="232" y="128"/>
                  </a:lnTo>
                  <a:lnTo>
                    <a:pt x="232" y="128"/>
                  </a:lnTo>
                  <a:lnTo>
                    <a:pt x="232" y="130"/>
                  </a:lnTo>
                  <a:lnTo>
                    <a:pt x="228" y="138"/>
                  </a:lnTo>
                  <a:lnTo>
                    <a:pt x="228" y="138"/>
                  </a:lnTo>
                  <a:lnTo>
                    <a:pt x="226" y="140"/>
                  </a:lnTo>
                  <a:lnTo>
                    <a:pt x="226" y="144"/>
                  </a:lnTo>
                  <a:lnTo>
                    <a:pt x="226" y="144"/>
                  </a:lnTo>
                  <a:lnTo>
                    <a:pt x="222" y="150"/>
                  </a:lnTo>
                  <a:lnTo>
                    <a:pt x="222" y="150"/>
                  </a:lnTo>
                  <a:lnTo>
                    <a:pt x="222" y="150"/>
                  </a:lnTo>
                  <a:lnTo>
                    <a:pt x="222" y="150"/>
                  </a:lnTo>
                  <a:lnTo>
                    <a:pt x="218" y="156"/>
                  </a:lnTo>
                  <a:lnTo>
                    <a:pt x="218" y="156"/>
                  </a:lnTo>
                  <a:lnTo>
                    <a:pt x="218" y="156"/>
                  </a:lnTo>
                  <a:lnTo>
                    <a:pt x="218" y="158"/>
                  </a:lnTo>
                  <a:lnTo>
                    <a:pt x="218" y="158"/>
                  </a:lnTo>
                  <a:lnTo>
                    <a:pt x="216" y="164"/>
                  </a:lnTo>
                  <a:lnTo>
                    <a:pt x="216" y="164"/>
                  </a:lnTo>
                  <a:lnTo>
                    <a:pt x="216" y="166"/>
                  </a:lnTo>
                  <a:lnTo>
                    <a:pt x="216" y="166"/>
                  </a:lnTo>
                  <a:lnTo>
                    <a:pt x="216" y="168"/>
                  </a:lnTo>
                  <a:lnTo>
                    <a:pt x="214" y="170"/>
                  </a:lnTo>
                  <a:lnTo>
                    <a:pt x="212" y="172"/>
                  </a:lnTo>
                  <a:lnTo>
                    <a:pt x="212" y="174"/>
                  </a:lnTo>
                  <a:lnTo>
                    <a:pt x="212" y="174"/>
                  </a:lnTo>
                  <a:lnTo>
                    <a:pt x="210" y="178"/>
                  </a:lnTo>
                  <a:lnTo>
                    <a:pt x="210" y="178"/>
                  </a:lnTo>
                  <a:lnTo>
                    <a:pt x="210" y="180"/>
                  </a:lnTo>
                  <a:lnTo>
                    <a:pt x="210" y="180"/>
                  </a:lnTo>
                  <a:lnTo>
                    <a:pt x="210" y="180"/>
                  </a:lnTo>
                  <a:lnTo>
                    <a:pt x="210" y="180"/>
                  </a:lnTo>
                  <a:lnTo>
                    <a:pt x="206" y="184"/>
                  </a:lnTo>
                  <a:lnTo>
                    <a:pt x="206" y="184"/>
                  </a:lnTo>
                  <a:lnTo>
                    <a:pt x="204" y="186"/>
                  </a:lnTo>
                  <a:lnTo>
                    <a:pt x="204" y="186"/>
                  </a:lnTo>
                  <a:lnTo>
                    <a:pt x="204" y="188"/>
                  </a:lnTo>
                  <a:lnTo>
                    <a:pt x="204" y="188"/>
                  </a:lnTo>
                  <a:lnTo>
                    <a:pt x="204" y="192"/>
                  </a:lnTo>
                  <a:lnTo>
                    <a:pt x="204" y="192"/>
                  </a:lnTo>
                  <a:lnTo>
                    <a:pt x="204" y="194"/>
                  </a:lnTo>
                  <a:lnTo>
                    <a:pt x="204" y="194"/>
                  </a:lnTo>
                  <a:lnTo>
                    <a:pt x="206" y="192"/>
                  </a:lnTo>
                  <a:lnTo>
                    <a:pt x="206" y="192"/>
                  </a:lnTo>
                  <a:lnTo>
                    <a:pt x="204" y="194"/>
                  </a:lnTo>
                  <a:lnTo>
                    <a:pt x="204" y="194"/>
                  </a:lnTo>
                  <a:lnTo>
                    <a:pt x="206" y="194"/>
                  </a:lnTo>
                  <a:lnTo>
                    <a:pt x="206" y="194"/>
                  </a:lnTo>
                  <a:lnTo>
                    <a:pt x="202" y="198"/>
                  </a:lnTo>
                  <a:lnTo>
                    <a:pt x="202" y="198"/>
                  </a:lnTo>
                  <a:lnTo>
                    <a:pt x="202" y="202"/>
                  </a:lnTo>
                  <a:lnTo>
                    <a:pt x="202" y="202"/>
                  </a:lnTo>
                  <a:lnTo>
                    <a:pt x="202" y="204"/>
                  </a:lnTo>
                  <a:lnTo>
                    <a:pt x="202" y="204"/>
                  </a:lnTo>
                  <a:lnTo>
                    <a:pt x="200" y="206"/>
                  </a:lnTo>
                  <a:lnTo>
                    <a:pt x="200" y="206"/>
                  </a:lnTo>
                  <a:lnTo>
                    <a:pt x="200" y="208"/>
                  </a:lnTo>
                  <a:lnTo>
                    <a:pt x="200" y="208"/>
                  </a:lnTo>
                  <a:lnTo>
                    <a:pt x="200" y="210"/>
                  </a:lnTo>
                  <a:lnTo>
                    <a:pt x="200" y="210"/>
                  </a:lnTo>
                  <a:lnTo>
                    <a:pt x="194" y="212"/>
                  </a:lnTo>
                  <a:lnTo>
                    <a:pt x="194" y="212"/>
                  </a:lnTo>
                  <a:lnTo>
                    <a:pt x="194" y="214"/>
                  </a:lnTo>
                  <a:lnTo>
                    <a:pt x="192" y="214"/>
                  </a:lnTo>
                  <a:lnTo>
                    <a:pt x="192" y="214"/>
                  </a:lnTo>
                  <a:lnTo>
                    <a:pt x="190" y="218"/>
                  </a:lnTo>
                  <a:lnTo>
                    <a:pt x="190" y="218"/>
                  </a:lnTo>
                  <a:lnTo>
                    <a:pt x="190" y="218"/>
                  </a:lnTo>
                  <a:lnTo>
                    <a:pt x="188" y="222"/>
                  </a:lnTo>
                  <a:lnTo>
                    <a:pt x="188" y="222"/>
                  </a:lnTo>
                  <a:lnTo>
                    <a:pt x="188" y="226"/>
                  </a:lnTo>
                  <a:lnTo>
                    <a:pt x="188" y="226"/>
                  </a:lnTo>
                  <a:lnTo>
                    <a:pt x="188" y="228"/>
                  </a:lnTo>
                  <a:lnTo>
                    <a:pt x="188" y="228"/>
                  </a:lnTo>
                  <a:lnTo>
                    <a:pt x="186" y="228"/>
                  </a:lnTo>
                  <a:lnTo>
                    <a:pt x="186" y="228"/>
                  </a:lnTo>
                  <a:lnTo>
                    <a:pt x="184" y="232"/>
                  </a:lnTo>
                  <a:lnTo>
                    <a:pt x="184" y="232"/>
                  </a:lnTo>
                  <a:lnTo>
                    <a:pt x="182" y="234"/>
                  </a:lnTo>
                  <a:lnTo>
                    <a:pt x="184" y="236"/>
                  </a:lnTo>
                  <a:lnTo>
                    <a:pt x="184" y="236"/>
                  </a:lnTo>
                  <a:lnTo>
                    <a:pt x="184" y="236"/>
                  </a:lnTo>
                  <a:lnTo>
                    <a:pt x="184" y="236"/>
                  </a:lnTo>
                  <a:lnTo>
                    <a:pt x="184" y="236"/>
                  </a:lnTo>
                  <a:lnTo>
                    <a:pt x="184" y="236"/>
                  </a:lnTo>
                  <a:lnTo>
                    <a:pt x="184" y="242"/>
                  </a:lnTo>
                  <a:lnTo>
                    <a:pt x="182" y="246"/>
                  </a:lnTo>
                  <a:lnTo>
                    <a:pt x="176" y="250"/>
                  </a:lnTo>
                  <a:lnTo>
                    <a:pt x="176" y="250"/>
                  </a:lnTo>
                  <a:lnTo>
                    <a:pt x="174" y="254"/>
                  </a:lnTo>
                  <a:lnTo>
                    <a:pt x="174" y="260"/>
                  </a:lnTo>
                  <a:lnTo>
                    <a:pt x="174" y="260"/>
                  </a:lnTo>
                  <a:lnTo>
                    <a:pt x="172" y="262"/>
                  </a:lnTo>
                  <a:lnTo>
                    <a:pt x="172" y="266"/>
                  </a:lnTo>
                  <a:lnTo>
                    <a:pt x="172" y="266"/>
                  </a:lnTo>
                  <a:lnTo>
                    <a:pt x="172" y="268"/>
                  </a:lnTo>
                  <a:lnTo>
                    <a:pt x="172" y="268"/>
                  </a:lnTo>
                  <a:lnTo>
                    <a:pt x="170" y="270"/>
                  </a:lnTo>
                  <a:lnTo>
                    <a:pt x="170" y="270"/>
                  </a:lnTo>
                  <a:lnTo>
                    <a:pt x="170" y="276"/>
                  </a:lnTo>
                  <a:lnTo>
                    <a:pt x="170" y="276"/>
                  </a:lnTo>
                  <a:lnTo>
                    <a:pt x="170" y="278"/>
                  </a:lnTo>
                  <a:lnTo>
                    <a:pt x="170" y="278"/>
                  </a:lnTo>
                  <a:lnTo>
                    <a:pt x="168" y="282"/>
                  </a:lnTo>
                  <a:lnTo>
                    <a:pt x="168" y="282"/>
                  </a:lnTo>
                  <a:lnTo>
                    <a:pt x="168" y="282"/>
                  </a:lnTo>
                  <a:lnTo>
                    <a:pt x="168" y="282"/>
                  </a:lnTo>
                  <a:lnTo>
                    <a:pt x="168" y="282"/>
                  </a:lnTo>
                  <a:lnTo>
                    <a:pt x="162" y="300"/>
                  </a:lnTo>
                  <a:lnTo>
                    <a:pt x="162" y="300"/>
                  </a:lnTo>
                  <a:lnTo>
                    <a:pt x="160" y="304"/>
                  </a:lnTo>
                  <a:lnTo>
                    <a:pt x="160" y="308"/>
                  </a:lnTo>
                  <a:lnTo>
                    <a:pt x="160" y="308"/>
                  </a:lnTo>
                  <a:lnTo>
                    <a:pt x="160" y="308"/>
                  </a:lnTo>
                  <a:lnTo>
                    <a:pt x="160" y="308"/>
                  </a:lnTo>
                  <a:lnTo>
                    <a:pt x="160" y="308"/>
                  </a:lnTo>
                  <a:lnTo>
                    <a:pt x="158" y="310"/>
                  </a:lnTo>
                  <a:lnTo>
                    <a:pt x="158" y="310"/>
                  </a:lnTo>
                  <a:lnTo>
                    <a:pt x="158" y="312"/>
                  </a:lnTo>
                  <a:lnTo>
                    <a:pt x="158" y="312"/>
                  </a:lnTo>
                  <a:lnTo>
                    <a:pt x="158" y="314"/>
                  </a:lnTo>
                  <a:lnTo>
                    <a:pt x="156" y="316"/>
                  </a:lnTo>
                  <a:lnTo>
                    <a:pt x="156" y="316"/>
                  </a:lnTo>
                  <a:lnTo>
                    <a:pt x="154" y="316"/>
                  </a:lnTo>
                  <a:lnTo>
                    <a:pt x="152" y="316"/>
                  </a:lnTo>
                  <a:lnTo>
                    <a:pt x="152" y="320"/>
                  </a:lnTo>
                  <a:lnTo>
                    <a:pt x="154" y="326"/>
                  </a:lnTo>
                  <a:lnTo>
                    <a:pt x="154" y="326"/>
                  </a:lnTo>
                  <a:lnTo>
                    <a:pt x="154" y="328"/>
                  </a:lnTo>
                  <a:lnTo>
                    <a:pt x="154" y="330"/>
                  </a:lnTo>
                  <a:lnTo>
                    <a:pt x="154" y="330"/>
                  </a:lnTo>
                  <a:lnTo>
                    <a:pt x="154" y="332"/>
                  </a:lnTo>
                  <a:lnTo>
                    <a:pt x="154" y="332"/>
                  </a:lnTo>
                  <a:lnTo>
                    <a:pt x="154" y="334"/>
                  </a:lnTo>
                  <a:lnTo>
                    <a:pt x="154" y="334"/>
                  </a:lnTo>
                  <a:lnTo>
                    <a:pt x="152" y="340"/>
                  </a:lnTo>
                  <a:lnTo>
                    <a:pt x="150" y="344"/>
                  </a:lnTo>
                  <a:lnTo>
                    <a:pt x="150" y="344"/>
                  </a:lnTo>
                  <a:lnTo>
                    <a:pt x="150" y="346"/>
                  </a:lnTo>
                  <a:lnTo>
                    <a:pt x="150" y="346"/>
                  </a:lnTo>
                  <a:lnTo>
                    <a:pt x="148" y="348"/>
                  </a:lnTo>
                  <a:lnTo>
                    <a:pt x="146" y="348"/>
                  </a:lnTo>
                  <a:lnTo>
                    <a:pt x="146" y="348"/>
                  </a:lnTo>
                  <a:lnTo>
                    <a:pt x="146" y="350"/>
                  </a:lnTo>
                  <a:lnTo>
                    <a:pt x="148" y="352"/>
                  </a:lnTo>
                  <a:lnTo>
                    <a:pt x="148" y="352"/>
                  </a:lnTo>
                  <a:lnTo>
                    <a:pt x="150" y="354"/>
                  </a:lnTo>
                  <a:lnTo>
                    <a:pt x="150" y="354"/>
                  </a:lnTo>
                  <a:lnTo>
                    <a:pt x="150" y="358"/>
                  </a:lnTo>
                  <a:lnTo>
                    <a:pt x="150" y="358"/>
                  </a:lnTo>
                  <a:lnTo>
                    <a:pt x="150" y="358"/>
                  </a:lnTo>
                  <a:lnTo>
                    <a:pt x="150" y="358"/>
                  </a:lnTo>
                  <a:lnTo>
                    <a:pt x="152" y="358"/>
                  </a:lnTo>
                  <a:lnTo>
                    <a:pt x="152" y="360"/>
                  </a:lnTo>
                  <a:lnTo>
                    <a:pt x="148" y="362"/>
                  </a:lnTo>
                  <a:lnTo>
                    <a:pt x="148" y="362"/>
                  </a:lnTo>
                  <a:lnTo>
                    <a:pt x="142" y="362"/>
                  </a:lnTo>
                  <a:lnTo>
                    <a:pt x="142" y="362"/>
                  </a:lnTo>
                  <a:lnTo>
                    <a:pt x="142" y="362"/>
                  </a:lnTo>
                  <a:lnTo>
                    <a:pt x="142" y="362"/>
                  </a:lnTo>
                  <a:lnTo>
                    <a:pt x="142" y="364"/>
                  </a:lnTo>
                  <a:lnTo>
                    <a:pt x="142" y="364"/>
                  </a:lnTo>
                  <a:lnTo>
                    <a:pt x="142" y="366"/>
                  </a:lnTo>
                  <a:lnTo>
                    <a:pt x="140" y="366"/>
                  </a:lnTo>
                  <a:lnTo>
                    <a:pt x="140" y="366"/>
                  </a:lnTo>
                  <a:lnTo>
                    <a:pt x="138" y="368"/>
                  </a:lnTo>
                  <a:lnTo>
                    <a:pt x="138" y="370"/>
                  </a:lnTo>
                  <a:lnTo>
                    <a:pt x="138" y="372"/>
                  </a:lnTo>
                  <a:lnTo>
                    <a:pt x="138" y="372"/>
                  </a:lnTo>
                  <a:lnTo>
                    <a:pt x="138" y="374"/>
                  </a:lnTo>
                  <a:lnTo>
                    <a:pt x="138" y="374"/>
                  </a:lnTo>
                  <a:lnTo>
                    <a:pt x="138" y="376"/>
                  </a:lnTo>
                  <a:lnTo>
                    <a:pt x="138" y="376"/>
                  </a:lnTo>
                  <a:lnTo>
                    <a:pt x="138" y="380"/>
                  </a:lnTo>
                  <a:lnTo>
                    <a:pt x="138" y="380"/>
                  </a:lnTo>
                  <a:lnTo>
                    <a:pt x="138" y="382"/>
                  </a:lnTo>
                  <a:lnTo>
                    <a:pt x="138" y="382"/>
                  </a:lnTo>
                  <a:lnTo>
                    <a:pt x="138" y="384"/>
                  </a:lnTo>
                  <a:lnTo>
                    <a:pt x="138" y="384"/>
                  </a:lnTo>
                  <a:lnTo>
                    <a:pt x="138" y="390"/>
                  </a:lnTo>
                  <a:lnTo>
                    <a:pt x="134" y="392"/>
                  </a:lnTo>
                  <a:lnTo>
                    <a:pt x="134" y="392"/>
                  </a:lnTo>
                  <a:lnTo>
                    <a:pt x="134" y="392"/>
                  </a:lnTo>
                  <a:lnTo>
                    <a:pt x="134" y="394"/>
                  </a:lnTo>
                  <a:lnTo>
                    <a:pt x="132" y="396"/>
                  </a:lnTo>
                  <a:lnTo>
                    <a:pt x="132" y="396"/>
                  </a:lnTo>
                  <a:lnTo>
                    <a:pt x="130" y="396"/>
                  </a:lnTo>
                  <a:lnTo>
                    <a:pt x="130" y="400"/>
                  </a:lnTo>
                  <a:lnTo>
                    <a:pt x="130" y="404"/>
                  </a:lnTo>
                  <a:lnTo>
                    <a:pt x="130" y="404"/>
                  </a:lnTo>
                  <a:lnTo>
                    <a:pt x="130" y="404"/>
                  </a:lnTo>
                  <a:lnTo>
                    <a:pt x="130" y="406"/>
                  </a:lnTo>
                  <a:lnTo>
                    <a:pt x="132" y="408"/>
                  </a:lnTo>
                  <a:lnTo>
                    <a:pt x="132" y="408"/>
                  </a:lnTo>
                  <a:lnTo>
                    <a:pt x="130" y="410"/>
                  </a:lnTo>
                  <a:lnTo>
                    <a:pt x="130" y="410"/>
                  </a:lnTo>
                  <a:lnTo>
                    <a:pt x="128" y="410"/>
                  </a:lnTo>
                  <a:lnTo>
                    <a:pt x="128" y="410"/>
                  </a:lnTo>
                  <a:lnTo>
                    <a:pt x="128" y="410"/>
                  </a:lnTo>
                  <a:lnTo>
                    <a:pt x="128" y="414"/>
                  </a:lnTo>
                  <a:lnTo>
                    <a:pt x="128" y="414"/>
                  </a:lnTo>
                  <a:lnTo>
                    <a:pt x="128" y="414"/>
                  </a:lnTo>
                  <a:lnTo>
                    <a:pt x="128" y="414"/>
                  </a:lnTo>
                  <a:lnTo>
                    <a:pt x="128" y="416"/>
                  </a:lnTo>
                  <a:lnTo>
                    <a:pt x="132" y="416"/>
                  </a:lnTo>
                  <a:lnTo>
                    <a:pt x="132" y="416"/>
                  </a:lnTo>
                  <a:lnTo>
                    <a:pt x="134" y="416"/>
                  </a:lnTo>
                  <a:lnTo>
                    <a:pt x="134" y="416"/>
                  </a:lnTo>
                  <a:lnTo>
                    <a:pt x="138" y="416"/>
                  </a:lnTo>
                  <a:lnTo>
                    <a:pt x="140" y="416"/>
                  </a:lnTo>
                  <a:lnTo>
                    <a:pt x="142" y="414"/>
                  </a:lnTo>
                  <a:lnTo>
                    <a:pt x="142" y="414"/>
                  </a:lnTo>
                  <a:lnTo>
                    <a:pt x="142" y="414"/>
                  </a:lnTo>
                  <a:lnTo>
                    <a:pt x="142" y="414"/>
                  </a:lnTo>
                  <a:lnTo>
                    <a:pt x="144" y="410"/>
                  </a:lnTo>
                  <a:lnTo>
                    <a:pt x="144" y="410"/>
                  </a:lnTo>
                  <a:lnTo>
                    <a:pt x="146" y="408"/>
                  </a:lnTo>
                  <a:lnTo>
                    <a:pt x="146" y="408"/>
                  </a:lnTo>
                  <a:lnTo>
                    <a:pt x="150" y="404"/>
                  </a:lnTo>
                  <a:lnTo>
                    <a:pt x="150" y="400"/>
                  </a:lnTo>
                  <a:lnTo>
                    <a:pt x="150" y="400"/>
                  </a:lnTo>
                  <a:lnTo>
                    <a:pt x="150" y="398"/>
                  </a:lnTo>
                  <a:lnTo>
                    <a:pt x="150" y="398"/>
                  </a:lnTo>
                  <a:lnTo>
                    <a:pt x="150" y="396"/>
                  </a:lnTo>
                  <a:lnTo>
                    <a:pt x="150" y="396"/>
                  </a:lnTo>
                  <a:lnTo>
                    <a:pt x="152" y="394"/>
                  </a:lnTo>
                  <a:lnTo>
                    <a:pt x="152" y="394"/>
                  </a:lnTo>
                  <a:lnTo>
                    <a:pt x="152" y="392"/>
                  </a:lnTo>
                  <a:lnTo>
                    <a:pt x="152" y="392"/>
                  </a:lnTo>
                  <a:lnTo>
                    <a:pt x="154" y="388"/>
                  </a:lnTo>
                  <a:lnTo>
                    <a:pt x="154" y="388"/>
                  </a:lnTo>
                  <a:lnTo>
                    <a:pt x="154" y="388"/>
                  </a:lnTo>
                  <a:lnTo>
                    <a:pt x="154" y="388"/>
                  </a:lnTo>
                  <a:lnTo>
                    <a:pt x="154" y="386"/>
                  </a:lnTo>
                  <a:lnTo>
                    <a:pt x="154" y="386"/>
                  </a:lnTo>
                  <a:lnTo>
                    <a:pt x="156" y="384"/>
                  </a:lnTo>
                  <a:lnTo>
                    <a:pt x="156" y="384"/>
                  </a:lnTo>
                  <a:lnTo>
                    <a:pt x="156" y="382"/>
                  </a:lnTo>
                  <a:lnTo>
                    <a:pt x="156" y="382"/>
                  </a:lnTo>
                  <a:lnTo>
                    <a:pt x="156" y="380"/>
                  </a:lnTo>
                  <a:lnTo>
                    <a:pt x="156" y="380"/>
                  </a:lnTo>
                  <a:lnTo>
                    <a:pt x="158" y="378"/>
                  </a:lnTo>
                  <a:lnTo>
                    <a:pt x="158" y="378"/>
                  </a:lnTo>
                  <a:lnTo>
                    <a:pt x="158" y="378"/>
                  </a:lnTo>
                  <a:lnTo>
                    <a:pt x="160" y="370"/>
                  </a:lnTo>
                  <a:lnTo>
                    <a:pt x="160" y="362"/>
                  </a:lnTo>
                  <a:lnTo>
                    <a:pt x="160" y="362"/>
                  </a:lnTo>
                  <a:lnTo>
                    <a:pt x="160" y="360"/>
                  </a:lnTo>
                  <a:lnTo>
                    <a:pt x="162" y="360"/>
                  </a:lnTo>
                  <a:lnTo>
                    <a:pt x="162" y="360"/>
                  </a:lnTo>
                  <a:lnTo>
                    <a:pt x="164" y="358"/>
                  </a:lnTo>
                  <a:lnTo>
                    <a:pt x="164" y="358"/>
                  </a:lnTo>
                  <a:lnTo>
                    <a:pt x="164" y="358"/>
                  </a:lnTo>
                  <a:lnTo>
                    <a:pt x="164" y="358"/>
                  </a:lnTo>
                  <a:lnTo>
                    <a:pt x="164" y="356"/>
                  </a:lnTo>
                  <a:lnTo>
                    <a:pt x="166" y="354"/>
                  </a:lnTo>
                  <a:lnTo>
                    <a:pt x="166" y="354"/>
                  </a:lnTo>
                  <a:lnTo>
                    <a:pt x="166" y="354"/>
                  </a:lnTo>
                  <a:lnTo>
                    <a:pt x="166" y="352"/>
                  </a:lnTo>
                  <a:lnTo>
                    <a:pt x="166" y="352"/>
                  </a:lnTo>
                  <a:lnTo>
                    <a:pt x="166" y="352"/>
                  </a:lnTo>
                  <a:lnTo>
                    <a:pt x="168" y="354"/>
                  </a:lnTo>
                  <a:lnTo>
                    <a:pt x="172" y="360"/>
                  </a:lnTo>
                  <a:lnTo>
                    <a:pt x="172" y="360"/>
                  </a:lnTo>
                  <a:lnTo>
                    <a:pt x="172" y="360"/>
                  </a:lnTo>
                  <a:lnTo>
                    <a:pt x="172" y="360"/>
                  </a:lnTo>
                  <a:lnTo>
                    <a:pt x="170" y="362"/>
                  </a:lnTo>
                  <a:lnTo>
                    <a:pt x="170" y="362"/>
                  </a:lnTo>
                  <a:lnTo>
                    <a:pt x="170" y="362"/>
                  </a:lnTo>
                  <a:lnTo>
                    <a:pt x="168" y="362"/>
                  </a:lnTo>
                  <a:lnTo>
                    <a:pt x="168" y="362"/>
                  </a:lnTo>
                  <a:lnTo>
                    <a:pt x="168" y="362"/>
                  </a:lnTo>
                  <a:lnTo>
                    <a:pt x="164" y="366"/>
                  </a:lnTo>
                  <a:lnTo>
                    <a:pt x="164" y="366"/>
                  </a:lnTo>
                  <a:lnTo>
                    <a:pt x="162" y="366"/>
                  </a:lnTo>
                  <a:lnTo>
                    <a:pt x="162" y="368"/>
                  </a:lnTo>
                  <a:lnTo>
                    <a:pt x="164" y="370"/>
                  </a:lnTo>
                  <a:lnTo>
                    <a:pt x="164" y="370"/>
                  </a:lnTo>
                  <a:lnTo>
                    <a:pt x="164" y="374"/>
                  </a:lnTo>
                  <a:lnTo>
                    <a:pt x="164" y="374"/>
                  </a:lnTo>
                  <a:lnTo>
                    <a:pt x="164" y="374"/>
                  </a:lnTo>
                  <a:lnTo>
                    <a:pt x="164" y="374"/>
                  </a:lnTo>
                  <a:lnTo>
                    <a:pt x="166" y="382"/>
                  </a:lnTo>
                  <a:lnTo>
                    <a:pt x="166" y="382"/>
                  </a:lnTo>
                  <a:lnTo>
                    <a:pt x="166" y="384"/>
                  </a:lnTo>
                  <a:lnTo>
                    <a:pt x="166" y="384"/>
                  </a:lnTo>
                  <a:lnTo>
                    <a:pt x="166" y="384"/>
                  </a:lnTo>
                  <a:lnTo>
                    <a:pt x="158" y="400"/>
                  </a:lnTo>
                  <a:lnTo>
                    <a:pt x="158" y="400"/>
                  </a:lnTo>
                  <a:lnTo>
                    <a:pt x="158" y="402"/>
                  </a:lnTo>
                  <a:lnTo>
                    <a:pt x="158" y="402"/>
                  </a:lnTo>
                  <a:lnTo>
                    <a:pt x="158" y="404"/>
                  </a:lnTo>
                  <a:lnTo>
                    <a:pt x="158" y="404"/>
                  </a:lnTo>
                  <a:lnTo>
                    <a:pt x="158" y="404"/>
                  </a:lnTo>
                  <a:lnTo>
                    <a:pt x="158" y="404"/>
                  </a:lnTo>
                  <a:lnTo>
                    <a:pt x="158" y="408"/>
                  </a:lnTo>
                  <a:lnTo>
                    <a:pt x="158" y="408"/>
                  </a:lnTo>
                  <a:lnTo>
                    <a:pt x="158" y="410"/>
                  </a:lnTo>
                  <a:lnTo>
                    <a:pt x="158" y="410"/>
                  </a:lnTo>
                  <a:lnTo>
                    <a:pt x="156" y="410"/>
                  </a:lnTo>
                  <a:lnTo>
                    <a:pt x="156" y="410"/>
                  </a:lnTo>
                  <a:lnTo>
                    <a:pt x="150" y="418"/>
                  </a:lnTo>
                  <a:lnTo>
                    <a:pt x="150" y="418"/>
                  </a:lnTo>
                  <a:lnTo>
                    <a:pt x="148" y="420"/>
                  </a:lnTo>
                  <a:lnTo>
                    <a:pt x="148" y="422"/>
                  </a:lnTo>
                  <a:lnTo>
                    <a:pt x="148" y="422"/>
                  </a:lnTo>
                  <a:lnTo>
                    <a:pt x="148" y="424"/>
                  </a:lnTo>
                  <a:lnTo>
                    <a:pt x="148" y="424"/>
                  </a:lnTo>
                  <a:lnTo>
                    <a:pt x="148" y="426"/>
                  </a:lnTo>
                  <a:lnTo>
                    <a:pt x="148" y="426"/>
                  </a:lnTo>
                  <a:lnTo>
                    <a:pt x="146" y="426"/>
                  </a:lnTo>
                  <a:lnTo>
                    <a:pt x="146" y="426"/>
                  </a:lnTo>
                  <a:lnTo>
                    <a:pt x="146" y="426"/>
                  </a:lnTo>
                  <a:lnTo>
                    <a:pt x="146" y="428"/>
                  </a:lnTo>
                  <a:lnTo>
                    <a:pt x="146" y="428"/>
                  </a:lnTo>
                  <a:lnTo>
                    <a:pt x="146" y="430"/>
                  </a:lnTo>
                  <a:lnTo>
                    <a:pt x="146" y="430"/>
                  </a:lnTo>
                  <a:lnTo>
                    <a:pt x="146" y="432"/>
                  </a:lnTo>
                  <a:lnTo>
                    <a:pt x="146" y="432"/>
                  </a:lnTo>
                  <a:lnTo>
                    <a:pt x="146" y="434"/>
                  </a:lnTo>
                  <a:lnTo>
                    <a:pt x="146" y="434"/>
                  </a:lnTo>
                  <a:lnTo>
                    <a:pt x="146" y="436"/>
                  </a:lnTo>
                  <a:lnTo>
                    <a:pt x="146" y="436"/>
                  </a:lnTo>
                  <a:lnTo>
                    <a:pt x="146" y="438"/>
                  </a:lnTo>
                  <a:lnTo>
                    <a:pt x="146" y="438"/>
                  </a:lnTo>
                  <a:lnTo>
                    <a:pt x="146" y="440"/>
                  </a:lnTo>
                  <a:lnTo>
                    <a:pt x="146" y="440"/>
                  </a:lnTo>
                  <a:lnTo>
                    <a:pt x="146" y="442"/>
                  </a:lnTo>
                  <a:lnTo>
                    <a:pt x="146" y="442"/>
                  </a:lnTo>
                  <a:lnTo>
                    <a:pt x="136" y="468"/>
                  </a:lnTo>
                  <a:lnTo>
                    <a:pt x="136" y="468"/>
                  </a:lnTo>
                  <a:lnTo>
                    <a:pt x="134" y="474"/>
                  </a:lnTo>
                  <a:lnTo>
                    <a:pt x="134" y="474"/>
                  </a:lnTo>
                  <a:lnTo>
                    <a:pt x="134" y="476"/>
                  </a:lnTo>
                  <a:lnTo>
                    <a:pt x="134" y="476"/>
                  </a:lnTo>
                  <a:lnTo>
                    <a:pt x="134" y="478"/>
                  </a:lnTo>
                  <a:lnTo>
                    <a:pt x="134" y="478"/>
                  </a:lnTo>
                  <a:lnTo>
                    <a:pt x="132" y="482"/>
                  </a:lnTo>
                  <a:lnTo>
                    <a:pt x="132" y="482"/>
                  </a:lnTo>
                  <a:lnTo>
                    <a:pt x="132" y="484"/>
                  </a:lnTo>
                  <a:lnTo>
                    <a:pt x="132" y="484"/>
                  </a:lnTo>
                  <a:lnTo>
                    <a:pt x="132" y="486"/>
                  </a:lnTo>
                  <a:lnTo>
                    <a:pt x="132" y="486"/>
                  </a:lnTo>
                  <a:lnTo>
                    <a:pt x="130" y="486"/>
                  </a:lnTo>
                  <a:lnTo>
                    <a:pt x="130" y="486"/>
                  </a:lnTo>
                  <a:lnTo>
                    <a:pt x="128" y="488"/>
                  </a:lnTo>
                  <a:lnTo>
                    <a:pt x="128" y="488"/>
                  </a:lnTo>
                  <a:lnTo>
                    <a:pt x="128" y="490"/>
                  </a:lnTo>
                  <a:lnTo>
                    <a:pt x="128" y="490"/>
                  </a:lnTo>
                  <a:lnTo>
                    <a:pt x="130" y="492"/>
                  </a:lnTo>
                  <a:lnTo>
                    <a:pt x="130" y="492"/>
                  </a:lnTo>
                  <a:lnTo>
                    <a:pt x="128" y="494"/>
                  </a:lnTo>
                  <a:lnTo>
                    <a:pt x="128" y="494"/>
                  </a:lnTo>
                  <a:lnTo>
                    <a:pt x="126" y="494"/>
                  </a:lnTo>
                  <a:lnTo>
                    <a:pt x="126" y="494"/>
                  </a:lnTo>
                  <a:lnTo>
                    <a:pt x="124" y="502"/>
                  </a:lnTo>
                  <a:lnTo>
                    <a:pt x="124" y="502"/>
                  </a:lnTo>
                  <a:lnTo>
                    <a:pt x="124" y="502"/>
                  </a:lnTo>
                  <a:lnTo>
                    <a:pt x="124" y="502"/>
                  </a:lnTo>
                  <a:lnTo>
                    <a:pt x="124" y="504"/>
                  </a:lnTo>
                  <a:lnTo>
                    <a:pt x="124" y="504"/>
                  </a:lnTo>
                  <a:lnTo>
                    <a:pt x="122" y="506"/>
                  </a:lnTo>
                  <a:lnTo>
                    <a:pt x="122" y="506"/>
                  </a:lnTo>
                  <a:lnTo>
                    <a:pt x="124" y="508"/>
                  </a:lnTo>
                  <a:lnTo>
                    <a:pt x="124" y="508"/>
                  </a:lnTo>
                  <a:lnTo>
                    <a:pt x="124" y="508"/>
                  </a:lnTo>
                  <a:lnTo>
                    <a:pt x="124" y="508"/>
                  </a:lnTo>
                  <a:lnTo>
                    <a:pt x="122" y="514"/>
                  </a:lnTo>
                  <a:lnTo>
                    <a:pt x="122" y="514"/>
                  </a:lnTo>
                  <a:lnTo>
                    <a:pt x="122" y="518"/>
                  </a:lnTo>
                  <a:lnTo>
                    <a:pt x="122" y="518"/>
                  </a:lnTo>
                  <a:lnTo>
                    <a:pt x="122" y="520"/>
                  </a:lnTo>
                  <a:lnTo>
                    <a:pt x="122" y="520"/>
                  </a:lnTo>
                  <a:lnTo>
                    <a:pt x="122" y="522"/>
                  </a:lnTo>
                  <a:lnTo>
                    <a:pt x="122" y="522"/>
                  </a:lnTo>
                  <a:lnTo>
                    <a:pt x="118" y="524"/>
                  </a:lnTo>
                  <a:lnTo>
                    <a:pt x="118" y="524"/>
                  </a:lnTo>
                  <a:lnTo>
                    <a:pt x="116" y="526"/>
                  </a:lnTo>
                  <a:lnTo>
                    <a:pt x="116" y="526"/>
                  </a:lnTo>
                  <a:lnTo>
                    <a:pt x="116" y="528"/>
                  </a:lnTo>
                  <a:lnTo>
                    <a:pt x="116" y="528"/>
                  </a:lnTo>
                  <a:lnTo>
                    <a:pt x="116" y="530"/>
                  </a:lnTo>
                  <a:lnTo>
                    <a:pt x="116" y="530"/>
                  </a:lnTo>
                  <a:lnTo>
                    <a:pt x="116" y="532"/>
                  </a:lnTo>
                  <a:lnTo>
                    <a:pt x="116" y="532"/>
                  </a:lnTo>
                  <a:lnTo>
                    <a:pt x="114" y="532"/>
                  </a:lnTo>
                  <a:lnTo>
                    <a:pt x="114" y="532"/>
                  </a:lnTo>
                  <a:lnTo>
                    <a:pt x="112" y="534"/>
                  </a:lnTo>
                  <a:lnTo>
                    <a:pt x="112" y="534"/>
                  </a:lnTo>
                  <a:lnTo>
                    <a:pt x="110" y="536"/>
                  </a:lnTo>
                  <a:lnTo>
                    <a:pt x="110" y="536"/>
                  </a:lnTo>
                  <a:lnTo>
                    <a:pt x="108" y="540"/>
                  </a:lnTo>
                  <a:lnTo>
                    <a:pt x="108" y="540"/>
                  </a:lnTo>
                  <a:lnTo>
                    <a:pt x="106" y="540"/>
                  </a:lnTo>
                  <a:lnTo>
                    <a:pt x="106" y="540"/>
                  </a:lnTo>
                  <a:lnTo>
                    <a:pt x="106" y="540"/>
                  </a:lnTo>
                  <a:lnTo>
                    <a:pt x="106" y="548"/>
                  </a:lnTo>
                  <a:lnTo>
                    <a:pt x="104" y="554"/>
                  </a:lnTo>
                  <a:lnTo>
                    <a:pt x="100" y="562"/>
                  </a:lnTo>
                  <a:lnTo>
                    <a:pt x="92" y="568"/>
                  </a:lnTo>
                  <a:lnTo>
                    <a:pt x="92" y="568"/>
                  </a:lnTo>
                  <a:lnTo>
                    <a:pt x="92" y="570"/>
                  </a:lnTo>
                  <a:lnTo>
                    <a:pt x="92" y="570"/>
                  </a:lnTo>
                  <a:lnTo>
                    <a:pt x="92" y="570"/>
                  </a:lnTo>
                  <a:lnTo>
                    <a:pt x="92" y="570"/>
                  </a:lnTo>
                  <a:lnTo>
                    <a:pt x="90" y="574"/>
                  </a:lnTo>
                  <a:lnTo>
                    <a:pt x="90" y="574"/>
                  </a:lnTo>
                  <a:lnTo>
                    <a:pt x="90" y="576"/>
                  </a:lnTo>
                  <a:lnTo>
                    <a:pt x="90" y="576"/>
                  </a:lnTo>
                  <a:lnTo>
                    <a:pt x="90" y="576"/>
                  </a:lnTo>
                  <a:lnTo>
                    <a:pt x="90" y="576"/>
                  </a:lnTo>
                  <a:lnTo>
                    <a:pt x="62" y="610"/>
                  </a:lnTo>
                  <a:lnTo>
                    <a:pt x="32" y="642"/>
                  </a:lnTo>
                  <a:lnTo>
                    <a:pt x="32" y="642"/>
                  </a:lnTo>
                  <a:lnTo>
                    <a:pt x="30" y="644"/>
                  </a:lnTo>
                  <a:lnTo>
                    <a:pt x="30" y="644"/>
                  </a:lnTo>
                  <a:lnTo>
                    <a:pt x="30" y="646"/>
                  </a:lnTo>
                  <a:lnTo>
                    <a:pt x="30" y="646"/>
                  </a:lnTo>
                  <a:lnTo>
                    <a:pt x="28" y="648"/>
                  </a:lnTo>
                  <a:lnTo>
                    <a:pt x="28" y="648"/>
                  </a:lnTo>
                  <a:lnTo>
                    <a:pt x="26" y="652"/>
                  </a:lnTo>
                  <a:lnTo>
                    <a:pt x="26" y="652"/>
                  </a:lnTo>
                  <a:lnTo>
                    <a:pt x="18" y="656"/>
                  </a:lnTo>
                  <a:lnTo>
                    <a:pt x="18" y="656"/>
                  </a:lnTo>
                  <a:lnTo>
                    <a:pt x="16" y="656"/>
                  </a:lnTo>
                  <a:lnTo>
                    <a:pt x="16" y="656"/>
                  </a:lnTo>
                  <a:lnTo>
                    <a:pt x="14" y="662"/>
                  </a:lnTo>
                  <a:lnTo>
                    <a:pt x="14" y="662"/>
                  </a:lnTo>
                  <a:lnTo>
                    <a:pt x="12" y="664"/>
                  </a:lnTo>
                  <a:lnTo>
                    <a:pt x="10" y="666"/>
                  </a:lnTo>
                  <a:lnTo>
                    <a:pt x="10" y="666"/>
                  </a:lnTo>
                  <a:lnTo>
                    <a:pt x="8" y="668"/>
                  </a:lnTo>
                  <a:lnTo>
                    <a:pt x="8" y="668"/>
                  </a:lnTo>
                  <a:lnTo>
                    <a:pt x="6" y="672"/>
                  </a:lnTo>
                  <a:lnTo>
                    <a:pt x="6" y="672"/>
                  </a:lnTo>
                  <a:lnTo>
                    <a:pt x="4" y="672"/>
                  </a:lnTo>
                  <a:lnTo>
                    <a:pt x="4" y="672"/>
                  </a:lnTo>
                  <a:lnTo>
                    <a:pt x="2" y="672"/>
                  </a:lnTo>
                  <a:lnTo>
                    <a:pt x="2" y="672"/>
                  </a:lnTo>
                  <a:lnTo>
                    <a:pt x="0" y="678"/>
                  </a:lnTo>
                  <a:lnTo>
                    <a:pt x="2" y="682"/>
                  </a:lnTo>
                  <a:lnTo>
                    <a:pt x="2" y="682"/>
                  </a:lnTo>
                  <a:lnTo>
                    <a:pt x="6" y="682"/>
                  </a:lnTo>
                  <a:lnTo>
                    <a:pt x="6" y="682"/>
                  </a:lnTo>
                  <a:lnTo>
                    <a:pt x="8" y="682"/>
                  </a:lnTo>
                  <a:lnTo>
                    <a:pt x="8" y="682"/>
                  </a:lnTo>
                  <a:lnTo>
                    <a:pt x="10" y="680"/>
                  </a:lnTo>
                  <a:lnTo>
                    <a:pt x="10" y="680"/>
                  </a:lnTo>
                  <a:lnTo>
                    <a:pt x="10" y="680"/>
                  </a:lnTo>
                  <a:lnTo>
                    <a:pt x="10" y="680"/>
                  </a:lnTo>
                  <a:lnTo>
                    <a:pt x="12" y="678"/>
                  </a:lnTo>
                  <a:lnTo>
                    <a:pt x="12" y="678"/>
                  </a:lnTo>
                  <a:lnTo>
                    <a:pt x="14" y="678"/>
                  </a:lnTo>
                  <a:lnTo>
                    <a:pt x="14" y="678"/>
                  </a:lnTo>
                  <a:lnTo>
                    <a:pt x="14" y="676"/>
                  </a:lnTo>
                  <a:lnTo>
                    <a:pt x="14" y="676"/>
                  </a:lnTo>
                  <a:lnTo>
                    <a:pt x="28" y="670"/>
                  </a:lnTo>
                  <a:lnTo>
                    <a:pt x="40" y="662"/>
                  </a:lnTo>
                  <a:lnTo>
                    <a:pt x="50" y="654"/>
                  </a:lnTo>
                  <a:lnTo>
                    <a:pt x="60" y="642"/>
                  </a:lnTo>
                  <a:lnTo>
                    <a:pt x="60" y="642"/>
                  </a:lnTo>
                  <a:lnTo>
                    <a:pt x="62" y="642"/>
                  </a:lnTo>
                  <a:lnTo>
                    <a:pt x="62" y="642"/>
                  </a:lnTo>
                  <a:lnTo>
                    <a:pt x="62" y="644"/>
                  </a:lnTo>
                  <a:lnTo>
                    <a:pt x="64" y="644"/>
                  </a:lnTo>
                  <a:lnTo>
                    <a:pt x="64" y="644"/>
                  </a:lnTo>
                  <a:lnTo>
                    <a:pt x="66" y="642"/>
                  </a:lnTo>
                  <a:lnTo>
                    <a:pt x="66" y="642"/>
                  </a:lnTo>
                  <a:lnTo>
                    <a:pt x="66" y="640"/>
                  </a:lnTo>
                  <a:lnTo>
                    <a:pt x="66" y="640"/>
                  </a:lnTo>
                  <a:lnTo>
                    <a:pt x="64" y="636"/>
                  </a:lnTo>
                  <a:lnTo>
                    <a:pt x="64" y="636"/>
                  </a:lnTo>
                  <a:lnTo>
                    <a:pt x="70" y="632"/>
                  </a:lnTo>
                  <a:lnTo>
                    <a:pt x="74" y="626"/>
                  </a:lnTo>
                  <a:lnTo>
                    <a:pt x="74" y="626"/>
                  </a:lnTo>
                  <a:lnTo>
                    <a:pt x="78" y="624"/>
                  </a:lnTo>
                  <a:lnTo>
                    <a:pt x="78" y="624"/>
                  </a:lnTo>
                  <a:lnTo>
                    <a:pt x="78" y="622"/>
                  </a:lnTo>
                  <a:lnTo>
                    <a:pt x="78" y="622"/>
                  </a:lnTo>
                  <a:lnTo>
                    <a:pt x="82" y="620"/>
                  </a:lnTo>
                  <a:lnTo>
                    <a:pt x="82" y="620"/>
                  </a:lnTo>
                  <a:lnTo>
                    <a:pt x="84" y="620"/>
                  </a:lnTo>
                  <a:lnTo>
                    <a:pt x="84" y="620"/>
                  </a:lnTo>
                  <a:lnTo>
                    <a:pt x="92" y="614"/>
                  </a:lnTo>
                  <a:lnTo>
                    <a:pt x="92" y="614"/>
                  </a:lnTo>
                  <a:lnTo>
                    <a:pt x="94" y="614"/>
                  </a:lnTo>
                  <a:lnTo>
                    <a:pt x="94" y="614"/>
                  </a:lnTo>
                  <a:lnTo>
                    <a:pt x="96" y="614"/>
                  </a:lnTo>
                  <a:lnTo>
                    <a:pt x="96" y="610"/>
                  </a:lnTo>
                  <a:lnTo>
                    <a:pt x="96" y="610"/>
                  </a:lnTo>
                  <a:lnTo>
                    <a:pt x="98" y="608"/>
                  </a:lnTo>
                  <a:lnTo>
                    <a:pt x="98" y="608"/>
                  </a:lnTo>
                  <a:lnTo>
                    <a:pt x="100" y="608"/>
                  </a:lnTo>
                  <a:lnTo>
                    <a:pt x="100" y="608"/>
                  </a:lnTo>
                  <a:lnTo>
                    <a:pt x="100" y="604"/>
                  </a:lnTo>
                  <a:lnTo>
                    <a:pt x="98" y="602"/>
                  </a:lnTo>
                  <a:lnTo>
                    <a:pt x="98" y="602"/>
                  </a:lnTo>
                  <a:lnTo>
                    <a:pt x="100" y="602"/>
                  </a:lnTo>
                  <a:lnTo>
                    <a:pt x="100" y="602"/>
                  </a:lnTo>
                  <a:lnTo>
                    <a:pt x="104" y="602"/>
                  </a:lnTo>
                  <a:lnTo>
                    <a:pt x="104" y="602"/>
                  </a:lnTo>
                  <a:lnTo>
                    <a:pt x="104" y="600"/>
                  </a:lnTo>
                  <a:lnTo>
                    <a:pt x="104" y="600"/>
                  </a:lnTo>
                  <a:lnTo>
                    <a:pt x="108" y="600"/>
                  </a:lnTo>
                  <a:lnTo>
                    <a:pt x="108" y="600"/>
                  </a:lnTo>
                  <a:lnTo>
                    <a:pt x="108" y="602"/>
                  </a:lnTo>
                  <a:lnTo>
                    <a:pt x="108" y="602"/>
                  </a:lnTo>
                  <a:lnTo>
                    <a:pt x="108" y="606"/>
                  </a:lnTo>
                  <a:lnTo>
                    <a:pt x="108" y="606"/>
                  </a:lnTo>
                  <a:lnTo>
                    <a:pt x="110" y="606"/>
                  </a:lnTo>
                  <a:lnTo>
                    <a:pt x="110" y="608"/>
                  </a:lnTo>
                  <a:lnTo>
                    <a:pt x="110" y="608"/>
                  </a:lnTo>
                  <a:lnTo>
                    <a:pt x="102" y="618"/>
                  </a:lnTo>
                  <a:lnTo>
                    <a:pt x="102" y="618"/>
                  </a:lnTo>
                  <a:lnTo>
                    <a:pt x="100" y="620"/>
                  </a:lnTo>
                  <a:lnTo>
                    <a:pt x="100" y="620"/>
                  </a:lnTo>
                  <a:lnTo>
                    <a:pt x="96" y="620"/>
                  </a:lnTo>
                  <a:lnTo>
                    <a:pt x="96" y="620"/>
                  </a:lnTo>
                  <a:lnTo>
                    <a:pt x="94" y="622"/>
                  </a:lnTo>
                  <a:lnTo>
                    <a:pt x="94" y="622"/>
                  </a:lnTo>
                  <a:lnTo>
                    <a:pt x="94" y="626"/>
                  </a:lnTo>
                  <a:lnTo>
                    <a:pt x="94" y="626"/>
                  </a:lnTo>
                  <a:lnTo>
                    <a:pt x="96" y="626"/>
                  </a:lnTo>
                  <a:lnTo>
                    <a:pt x="96" y="626"/>
                  </a:lnTo>
                  <a:lnTo>
                    <a:pt x="94" y="626"/>
                  </a:lnTo>
                  <a:lnTo>
                    <a:pt x="94" y="626"/>
                  </a:lnTo>
                  <a:lnTo>
                    <a:pt x="82" y="646"/>
                  </a:lnTo>
                  <a:lnTo>
                    <a:pt x="82" y="646"/>
                  </a:lnTo>
                  <a:lnTo>
                    <a:pt x="80" y="648"/>
                  </a:lnTo>
                  <a:lnTo>
                    <a:pt x="80" y="648"/>
                  </a:lnTo>
                  <a:lnTo>
                    <a:pt x="78" y="646"/>
                  </a:lnTo>
                  <a:lnTo>
                    <a:pt x="78" y="646"/>
                  </a:lnTo>
                  <a:lnTo>
                    <a:pt x="74" y="646"/>
                  </a:lnTo>
                  <a:lnTo>
                    <a:pt x="74" y="646"/>
                  </a:lnTo>
                  <a:lnTo>
                    <a:pt x="70" y="650"/>
                  </a:lnTo>
                  <a:lnTo>
                    <a:pt x="70" y="650"/>
                  </a:lnTo>
                  <a:lnTo>
                    <a:pt x="70" y="652"/>
                  </a:lnTo>
                  <a:lnTo>
                    <a:pt x="70" y="652"/>
                  </a:lnTo>
                  <a:lnTo>
                    <a:pt x="56" y="664"/>
                  </a:lnTo>
                  <a:lnTo>
                    <a:pt x="56" y="664"/>
                  </a:lnTo>
                  <a:lnTo>
                    <a:pt x="56" y="666"/>
                  </a:lnTo>
                  <a:lnTo>
                    <a:pt x="56" y="666"/>
                  </a:lnTo>
                  <a:lnTo>
                    <a:pt x="56" y="668"/>
                  </a:lnTo>
                  <a:lnTo>
                    <a:pt x="56" y="668"/>
                  </a:lnTo>
                  <a:lnTo>
                    <a:pt x="56" y="670"/>
                  </a:lnTo>
                  <a:lnTo>
                    <a:pt x="60" y="668"/>
                  </a:lnTo>
                  <a:lnTo>
                    <a:pt x="60" y="668"/>
                  </a:lnTo>
                  <a:lnTo>
                    <a:pt x="62" y="668"/>
                  </a:lnTo>
                  <a:lnTo>
                    <a:pt x="62" y="668"/>
                  </a:lnTo>
                  <a:lnTo>
                    <a:pt x="64" y="668"/>
                  </a:lnTo>
                  <a:lnTo>
                    <a:pt x="64" y="668"/>
                  </a:lnTo>
                  <a:lnTo>
                    <a:pt x="64" y="668"/>
                  </a:lnTo>
                  <a:lnTo>
                    <a:pt x="64" y="668"/>
                  </a:lnTo>
                  <a:lnTo>
                    <a:pt x="66" y="670"/>
                  </a:lnTo>
                  <a:lnTo>
                    <a:pt x="66" y="670"/>
                  </a:lnTo>
                  <a:lnTo>
                    <a:pt x="66" y="674"/>
                  </a:lnTo>
                  <a:lnTo>
                    <a:pt x="66" y="674"/>
                  </a:lnTo>
                  <a:lnTo>
                    <a:pt x="68" y="676"/>
                  </a:lnTo>
                  <a:lnTo>
                    <a:pt x="68" y="676"/>
                  </a:lnTo>
                  <a:lnTo>
                    <a:pt x="70" y="676"/>
                  </a:lnTo>
                  <a:lnTo>
                    <a:pt x="70" y="676"/>
                  </a:lnTo>
                  <a:lnTo>
                    <a:pt x="72" y="676"/>
                  </a:lnTo>
                  <a:lnTo>
                    <a:pt x="72" y="676"/>
                  </a:lnTo>
                  <a:lnTo>
                    <a:pt x="76" y="674"/>
                  </a:lnTo>
                  <a:lnTo>
                    <a:pt x="76" y="674"/>
                  </a:lnTo>
                  <a:lnTo>
                    <a:pt x="76" y="672"/>
                  </a:lnTo>
                  <a:lnTo>
                    <a:pt x="76" y="672"/>
                  </a:lnTo>
                  <a:lnTo>
                    <a:pt x="80" y="672"/>
                  </a:lnTo>
                  <a:lnTo>
                    <a:pt x="82" y="670"/>
                  </a:lnTo>
                  <a:lnTo>
                    <a:pt x="82" y="670"/>
                  </a:lnTo>
                  <a:lnTo>
                    <a:pt x="82" y="670"/>
                  </a:lnTo>
                  <a:lnTo>
                    <a:pt x="84" y="668"/>
                  </a:lnTo>
                  <a:lnTo>
                    <a:pt x="84" y="668"/>
                  </a:lnTo>
                  <a:lnTo>
                    <a:pt x="86" y="666"/>
                  </a:lnTo>
                  <a:lnTo>
                    <a:pt x="86" y="666"/>
                  </a:lnTo>
                  <a:lnTo>
                    <a:pt x="86" y="666"/>
                  </a:lnTo>
                  <a:lnTo>
                    <a:pt x="86" y="666"/>
                  </a:lnTo>
                  <a:lnTo>
                    <a:pt x="92" y="664"/>
                  </a:lnTo>
                  <a:lnTo>
                    <a:pt x="94" y="662"/>
                  </a:lnTo>
                  <a:lnTo>
                    <a:pt x="94" y="662"/>
                  </a:lnTo>
                  <a:lnTo>
                    <a:pt x="94" y="660"/>
                  </a:lnTo>
                  <a:lnTo>
                    <a:pt x="94" y="660"/>
                  </a:lnTo>
                  <a:lnTo>
                    <a:pt x="96" y="660"/>
                  </a:lnTo>
                  <a:lnTo>
                    <a:pt x="96" y="660"/>
                  </a:lnTo>
                  <a:lnTo>
                    <a:pt x="96" y="658"/>
                  </a:lnTo>
                  <a:lnTo>
                    <a:pt x="96" y="658"/>
                  </a:lnTo>
                  <a:lnTo>
                    <a:pt x="96" y="656"/>
                  </a:lnTo>
                  <a:lnTo>
                    <a:pt x="96" y="656"/>
                  </a:lnTo>
                  <a:lnTo>
                    <a:pt x="98" y="656"/>
                  </a:lnTo>
                  <a:lnTo>
                    <a:pt x="98" y="656"/>
                  </a:lnTo>
                  <a:lnTo>
                    <a:pt x="98" y="654"/>
                  </a:lnTo>
                  <a:lnTo>
                    <a:pt x="98" y="654"/>
                  </a:lnTo>
                  <a:lnTo>
                    <a:pt x="104" y="652"/>
                  </a:lnTo>
                  <a:lnTo>
                    <a:pt x="110" y="646"/>
                  </a:lnTo>
                  <a:lnTo>
                    <a:pt x="110" y="646"/>
                  </a:lnTo>
                  <a:lnTo>
                    <a:pt x="112" y="646"/>
                  </a:lnTo>
                  <a:lnTo>
                    <a:pt x="112" y="646"/>
                  </a:lnTo>
                  <a:lnTo>
                    <a:pt x="114" y="646"/>
                  </a:lnTo>
                  <a:lnTo>
                    <a:pt x="114" y="646"/>
                  </a:lnTo>
                  <a:lnTo>
                    <a:pt x="116" y="644"/>
                  </a:lnTo>
                  <a:lnTo>
                    <a:pt x="116" y="644"/>
                  </a:lnTo>
                  <a:lnTo>
                    <a:pt x="116" y="642"/>
                  </a:lnTo>
                  <a:lnTo>
                    <a:pt x="116" y="642"/>
                  </a:lnTo>
                  <a:lnTo>
                    <a:pt x="116" y="636"/>
                  </a:lnTo>
                  <a:lnTo>
                    <a:pt x="116" y="636"/>
                  </a:lnTo>
                  <a:lnTo>
                    <a:pt x="118" y="636"/>
                  </a:lnTo>
                  <a:lnTo>
                    <a:pt x="118" y="636"/>
                  </a:lnTo>
                  <a:lnTo>
                    <a:pt x="120" y="634"/>
                  </a:lnTo>
                  <a:lnTo>
                    <a:pt x="120" y="634"/>
                  </a:lnTo>
                  <a:lnTo>
                    <a:pt x="124" y="634"/>
                  </a:lnTo>
                  <a:lnTo>
                    <a:pt x="124" y="634"/>
                  </a:lnTo>
                  <a:lnTo>
                    <a:pt x="126" y="634"/>
                  </a:lnTo>
                  <a:lnTo>
                    <a:pt x="126" y="634"/>
                  </a:lnTo>
                  <a:lnTo>
                    <a:pt x="130" y="634"/>
                  </a:lnTo>
                  <a:lnTo>
                    <a:pt x="130" y="634"/>
                  </a:lnTo>
                  <a:lnTo>
                    <a:pt x="130" y="634"/>
                  </a:lnTo>
                  <a:lnTo>
                    <a:pt x="130" y="634"/>
                  </a:lnTo>
                  <a:lnTo>
                    <a:pt x="136" y="632"/>
                  </a:lnTo>
                  <a:lnTo>
                    <a:pt x="136" y="632"/>
                  </a:lnTo>
                  <a:lnTo>
                    <a:pt x="136" y="630"/>
                  </a:lnTo>
                  <a:lnTo>
                    <a:pt x="136" y="630"/>
                  </a:lnTo>
                  <a:lnTo>
                    <a:pt x="138" y="630"/>
                  </a:lnTo>
                  <a:lnTo>
                    <a:pt x="138" y="630"/>
                  </a:lnTo>
                  <a:lnTo>
                    <a:pt x="138" y="628"/>
                  </a:lnTo>
                  <a:lnTo>
                    <a:pt x="138" y="628"/>
                  </a:lnTo>
                  <a:lnTo>
                    <a:pt x="138" y="626"/>
                  </a:lnTo>
                  <a:lnTo>
                    <a:pt x="138" y="626"/>
                  </a:lnTo>
                  <a:lnTo>
                    <a:pt x="136" y="624"/>
                  </a:lnTo>
                  <a:lnTo>
                    <a:pt x="136" y="624"/>
                  </a:lnTo>
                  <a:lnTo>
                    <a:pt x="138" y="624"/>
                  </a:lnTo>
                  <a:lnTo>
                    <a:pt x="142" y="622"/>
                  </a:lnTo>
                  <a:lnTo>
                    <a:pt x="142" y="622"/>
                  </a:lnTo>
                  <a:lnTo>
                    <a:pt x="142" y="618"/>
                  </a:lnTo>
                  <a:lnTo>
                    <a:pt x="142" y="618"/>
                  </a:lnTo>
                  <a:lnTo>
                    <a:pt x="144" y="616"/>
                  </a:lnTo>
                  <a:lnTo>
                    <a:pt x="142" y="616"/>
                  </a:lnTo>
                  <a:lnTo>
                    <a:pt x="142" y="616"/>
                  </a:lnTo>
                  <a:lnTo>
                    <a:pt x="140" y="616"/>
                  </a:lnTo>
                  <a:lnTo>
                    <a:pt x="140" y="616"/>
                  </a:lnTo>
                  <a:lnTo>
                    <a:pt x="138" y="614"/>
                  </a:lnTo>
                  <a:lnTo>
                    <a:pt x="138" y="614"/>
                  </a:lnTo>
                  <a:lnTo>
                    <a:pt x="142" y="612"/>
                  </a:lnTo>
                  <a:lnTo>
                    <a:pt x="142" y="612"/>
                  </a:lnTo>
                  <a:lnTo>
                    <a:pt x="142" y="612"/>
                  </a:lnTo>
                  <a:lnTo>
                    <a:pt x="142" y="612"/>
                  </a:lnTo>
                  <a:lnTo>
                    <a:pt x="142" y="610"/>
                  </a:lnTo>
                  <a:lnTo>
                    <a:pt x="142" y="610"/>
                  </a:lnTo>
                  <a:lnTo>
                    <a:pt x="140" y="606"/>
                  </a:lnTo>
                  <a:lnTo>
                    <a:pt x="140" y="606"/>
                  </a:lnTo>
                  <a:lnTo>
                    <a:pt x="142" y="606"/>
                  </a:lnTo>
                  <a:lnTo>
                    <a:pt x="142" y="606"/>
                  </a:lnTo>
                  <a:lnTo>
                    <a:pt x="146" y="606"/>
                  </a:lnTo>
                  <a:lnTo>
                    <a:pt x="146" y="606"/>
                  </a:lnTo>
                  <a:lnTo>
                    <a:pt x="146" y="604"/>
                  </a:lnTo>
                  <a:lnTo>
                    <a:pt x="146" y="604"/>
                  </a:lnTo>
                  <a:lnTo>
                    <a:pt x="148" y="600"/>
                  </a:lnTo>
                  <a:lnTo>
                    <a:pt x="148" y="600"/>
                  </a:lnTo>
                  <a:lnTo>
                    <a:pt x="150" y="600"/>
                  </a:lnTo>
                  <a:lnTo>
                    <a:pt x="150" y="600"/>
                  </a:lnTo>
                  <a:lnTo>
                    <a:pt x="152" y="602"/>
                  </a:lnTo>
                  <a:lnTo>
                    <a:pt x="154" y="602"/>
                  </a:lnTo>
                  <a:lnTo>
                    <a:pt x="154" y="602"/>
                  </a:lnTo>
                  <a:lnTo>
                    <a:pt x="156" y="602"/>
                  </a:lnTo>
                  <a:lnTo>
                    <a:pt x="156" y="602"/>
                  </a:lnTo>
                  <a:lnTo>
                    <a:pt x="158" y="602"/>
                  </a:lnTo>
                  <a:lnTo>
                    <a:pt x="158" y="602"/>
                  </a:lnTo>
                  <a:lnTo>
                    <a:pt x="160" y="600"/>
                  </a:lnTo>
                  <a:lnTo>
                    <a:pt x="160" y="600"/>
                  </a:lnTo>
                  <a:lnTo>
                    <a:pt x="160" y="598"/>
                  </a:lnTo>
                  <a:lnTo>
                    <a:pt x="160" y="598"/>
                  </a:lnTo>
                  <a:lnTo>
                    <a:pt x="164" y="596"/>
                  </a:lnTo>
                  <a:lnTo>
                    <a:pt x="164" y="596"/>
                  </a:lnTo>
                  <a:lnTo>
                    <a:pt x="168" y="596"/>
                  </a:lnTo>
                  <a:lnTo>
                    <a:pt x="168" y="596"/>
                  </a:lnTo>
                  <a:lnTo>
                    <a:pt x="168" y="594"/>
                  </a:lnTo>
                  <a:lnTo>
                    <a:pt x="168" y="594"/>
                  </a:lnTo>
                  <a:lnTo>
                    <a:pt x="170" y="592"/>
                  </a:lnTo>
                  <a:lnTo>
                    <a:pt x="170" y="592"/>
                  </a:lnTo>
                  <a:lnTo>
                    <a:pt x="172" y="592"/>
                  </a:lnTo>
                  <a:lnTo>
                    <a:pt x="172" y="592"/>
                  </a:lnTo>
                  <a:lnTo>
                    <a:pt x="174" y="590"/>
                  </a:lnTo>
                  <a:lnTo>
                    <a:pt x="174" y="590"/>
                  </a:lnTo>
                  <a:lnTo>
                    <a:pt x="178" y="594"/>
                  </a:lnTo>
                  <a:lnTo>
                    <a:pt x="176" y="590"/>
                  </a:lnTo>
                  <a:lnTo>
                    <a:pt x="176" y="590"/>
                  </a:lnTo>
                  <a:lnTo>
                    <a:pt x="176" y="588"/>
                  </a:lnTo>
                  <a:lnTo>
                    <a:pt x="176" y="588"/>
                  </a:lnTo>
                  <a:lnTo>
                    <a:pt x="176" y="588"/>
                  </a:lnTo>
                  <a:lnTo>
                    <a:pt x="176" y="588"/>
                  </a:lnTo>
                  <a:lnTo>
                    <a:pt x="176" y="586"/>
                  </a:lnTo>
                  <a:lnTo>
                    <a:pt x="176" y="586"/>
                  </a:lnTo>
                  <a:lnTo>
                    <a:pt x="176" y="584"/>
                  </a:lnTo>
                  <a:lnTo>
                    <a:pt x="176" y="584"/>
                  </a:lnTo>
                  <a:lnTo>
                    <a:pt x="178" y="580"/>
                  </a:lnTo>
                  <a:lnTo>
                    <a:pt x="178" y="580"/>
                  </a:lnTo>
                  <a:lnTo>
                    <a:pt x="180" y="576"/>
                  </a:lnTo>
                  <a:lnTo>
                    <a:pt x="182" y="576"/>
                  </a:lnTo>
                  <a:lnTo>
                    <a:pt x="182" y="576"/>
                  </a:lnTo>
                  <a:lnTo>
                    <a:pt x="184" y="580"/>
                  </a:lnTo>
                  <a:lnTo>
                    <a:pt x="188" y="578"/>
                  </a:lnTo>
                  <a:lnTo>
                    <a:pt x="188" y="578"/>
                  </a:lnTo>
                  <a:lnTo>
                    <a:pt x="188" y="578"/>
                  </a:lnTo>
                  <a:lnTo>
                    <a:pt x="188" y="578"/>
                  </a:lnTo>
                  <a:lnTo>
                    <a:pt x="188" y="576"/>
                  </a:lnTo>
                  <a:lnTo>
                    <a:pt x="188" y="576"/>
                  </a:lnTo>
                  <a:lnTo>
                    <a:pt x="194" y="572"/>
                  </a:lnTo>
                  <a:lnTo>
                    <a:pt x="198" y="566"/>
                  </a:lnTo>
                  <a:lnTo>
                    <a:pt x="198" y="566"/>
                  </a:lnTo>
                  <a:lnTo>
                    <a:pt x="198" y="564"/>
                  </a:lnTo>
                  <a:lnTo>
                    <a:pt x="198" y="564"/>
                  </a:lnTo>
                  <a:lnTo>
                    <a:pt x="198" y="562"/>
                  </a:lnTo>
                  <a:lnTo>
                    <a:pt x="198" y="562"/>
                  </a:lnTo>
                  <a:lnTo>
                    <a:pt x="198" y="560"/>
                  </a:lnTo>
                  <a:lnTo>
                    <a:pt x="198" y="560"/>
                  </a:lnTo>
                  <a:lnTo>
                    <a:pt x="198" y="560"/>
                  </a:lnTo>
                  <a:lnTo>
                    <a:pt x="198" y="560"/>
                  </a:lnTo>
                  <a:lnTo>
                    <a:pt x="200" y="558"/>
                  </a:lnTo>
                  <a:lnTo>
                    <a:pt x="198" y="556"/>
                  </a:lnTo>
                  <a:lnTo>
                    <a:pt x="198" y="556"/>
                  </a:lnTo>
                  <a:lnTo>
                    <a:pt x="196" y="556"/>
                  </a:lnTo>
                  <a:lnTo>
                    <a:pt x="196" y="556"/>
                  </a:lnTo>
                  <a:lnTo>
                    <a:pt x="194" y="556"/>
                  </a:lnTo>
                  <a:lnTo>
                    <a:pt x="194" y="552"/>
                  </a:lnTo>
                  <a:lnTo>
                    <a:pt x="194" y="552"/>
                  </a:lnTo>
                  <a:lnTo>
                    <a:pt x="204" y="548"/>
                  </a:lnTo>
                  <a:lnTo>
                    <a:pt x="204" y="548"/>
                  </a:lnTo>
                  <a:lnTo>
                    <a:pt x="206" y="546"/>
                  </a:lnTo>
                  <a:lnTo>
                    <a:pt x="206" y="546"/>
                  </a:lnTo>
                  <a:lnTo>
                    <a:pt x="208" y="546"/>
                  </a:lnTo>
                  <a:lnTo>
                    <a:pt x="208" y="546"/>
                  </a:lnTo>
                  <a:lnTo>
                    <a:pt x="208" y="542"/>
                  </a:lnTo>
                  <a:lnTo>
                    <a:pt x="206" y="540"/>
                  </a:lnTo>
                  <a:lnTo>
                    <a:pt x="206" y="540"/>
                  </a:lnTo>
                  <a:lnTo>
                    <a:pt x="206" y="540"/>
                  </a:lnTo>
                  <a:lnTo>
                    <a:pt x="206" y="540"/>
                  </a:lnTo>
                  <a:lnTo>
                    <a:pt x="202" y="540"/>
                  </a:lnTo>
                  <a:lnTo>
                    <a:pt x="202" y="540"/>
                  </a:lnTo>
                  <a:lnTo>
                    <a:pt x="202" y="538"/>
                  </a:lnTo>
                  <a:lnTo>
                    <a:pt x="202" y="538"/>
                  </a:lnTo>
                  <a:lnTo>
                    <a:pt x="202" y="536"/>
                  </a:lnTo>
                  <a:lnTo>
                    <a:pt x="202" y="536"/>
                  </a:lnTo>
                  <a:lnTo>
                    <a:pt x="202" y="534"/>
                  </a:lnTo>
                  <a:lnTo>
                    <a:pt x="202" y="534"/>
                  </a:lnTo>
                  <a:lnTo>
                    <a:pt x="210" y="530"/>
                  </a:lnTo>
                  <a:lnTo>
                    <a:pt x="216" y="526"/>
                  </a:lnTo>
                  <a:lnTo>
                    <a:pt x="220" y="520"/>
                  </a:lnTo>
                  <a:lnTo>
                    <a:pt x="222" y="512"/>
                  </a:lnTo>
                  <a:lnTo>
                    <a:pt x="222" y="512"/>
                  </a:lnTo>
                  <a:lnTo>
                    <a:pt x="222" y="510"/>
                  </a:lnTo>
                  <a:lnTo>
                    <a:pt x="222" y="510"/>
                  </a:lnTo>
                  <a:lnTo>
                    <a:pt x="224" y="510"/>
                  </a:lnTo>
                  <a:lnTo>
                    <a:pt x="226" y="506"/>
                  </a:lnTo>
                  <a:lnTo>
                    <a:pt x="226" y="506"/>
                  </a:lnTo>
                  <a:lnTo>
                    <a:pt x="224" y="504"/>
                  </a:lnTo>
                  <a:lnTo>
                    <a:pt x="224" y="502"/>
                  </a:lnTo>
                  <a:lnTo>
                    <a:pt x="224" y="502"/>
                  </a:lnTo>
                  <a:lnTo>
                    <a:pt x="226" y="500"/>
                  </a:lnTo>
                  <a:lnTo>
                    <a:pt x="226" y="498"/>
                  </a:lnTo>
                  <a:lnTo>
                    <a:pt x="226" y="498"/>
                  </a:lnTo>
                  <a:lnTo>
                    <a:pt x="226" y="496"/>
                  </a:lnTo>
                  <a:lnTo>
                    <a:pt x="226" y="496"/>
                  </a:lnTo>
                  <a:lnTo>
                    <a:pt x="228" y="494"/>
                  </a:lnTo>
                  <a:lnTo>
                    <a:pt x="228" y="494"/>
                  </a:lnTo>
                  <a:lnTo>
                    <a:pt x="228" y="492"/>
                  </a:lnTo>
                  <a:lnTo>
                    <a:pt x="228" y="492"/>
                  </a:lnTo>
                  <a:lnTo>
                    <a:pt x="228" y="490"/>
                  </a:lnTo>
                  <a:lnTo>
                    <a:pt x="228" y="490"/>
                  </a:lnTo>
                  <a:lnTo>
                    <a:pt x="230" y="488"/>
                  </a:lnTo>
                  <a:lnTo>
                    <a:pt x="228" y="486"/>
                  </a:lnTo>
                  <a:lnTo>
                    <a:pt x="228" y="486"/>
                  </a:lnTo>
                  <a:lnTo>
                    <a:pt x="228" y="484"/>
                  </a:lnTo>
                  <a:lnTo>
                    <a:pt x="228" y="484"/>
                  </a:lnTo>
                  <a:lnTo>
                    <a:pt x="226" y="482"/>
                  </a:lnTo>
                  <a:lnTo>
                    <a:pt x="226" y="482"/>
                  </a:lnTo>
                  <a:lnTo>
                    <a:pt x="228" y="480"/>
                  </a:lnTo>
                  <a:lnTo>
                    <a:pt x="230" y="478"/>
                  </a:lnTo>
                  <a:lnTo>
                    <a:pt x="230" y="478"/>
                  </a:lnTo>
                  <a:lnTo>
                    <a:pt x="230" y="476"/>
                  </a:lnTo>
                  <a:lnTo>
                    <a:pt x="230" y="476"/>
                  </a:lnTo>
                  <a:lnTo>
                    <a:pt x="234" y="476"/>
                  </a:lnTo>
                  <a:lnTo>
                    <a:pt x="234" y="476"/>
                  </a:lnTo>
                  <a:lnTo>
                    <a:pt x="234" y="474"/>
                  </a:lnTo>
                  <a:lnTo>
                    <a:pt x="234" y="474"/>
                  </a:lnTo>
                  <a:lnTo>
                    <a:pt x="234" y="472"/>
                  </a:lnTo>
                  <a:lnTo>
                    <a:pt x="234" y="472"/>
                  </a:lnTo>
                  <a:lnTo>
                    <a:pt x="234" y="468"/>
                  </a:lnTo>
                  <a:lnTo>
                    <a:pt x="232" y="466"/>
                  </a:lnTo>
                  <a:lnTo>
                    <a:pt x="232" y="466"/>
                  </a:lnTo>
                  <a:lnTo>
                    <a:pt x="232" y="464"/>
                  </a:lnTo>
                  <a:lnTo>
                    <a:pt x="232" y="464"/>
                  </a:lnTo>
                  <a:lnTo>
                    <a:pt x="232" y="462"/>
                  </a:lnTo>
                  <a:lnTo>
                    <a:pt x="232" y="462"/>
                  </a:lnTo>
                  <a:lnTo>
                    <a:pt x="234" y="460"/>
                  </a:lnTo>
                  <a:lnTo>
                    <a:pt x="236" y="456"/>
                  </a:lnTo>
                  <a:lnTo>
                    <a:pt x="238" y="454"/>
                  </a:lnTo>
                  <a:lnTo>
                    <a:pt x="240" y="450"/>
                  </a:lnTo>
                  <a:lnTo>
                    <a:pt x="240" y="450"/>
                  </a:lnTo>
                  <a:lnTo>
                    <a:pt x="240" y="448"/>
                  </a:lnTo>
                  <a:lnTo>
                    <a:pt x="240" y="448"/>
                  </a:lnTo>
                  <a:lnTo>
                    <a:pt x="240" y="446"/>
                  </a:lnTo>
                  <a:lnTo>
                    <a:pt x="240" y="446"/>
                  </a:lnTo>
                  <a:lnTo>
                    <a:pt x="240" y="444"/>
                  </a:lnTo>
                  <a:lnTo>
                    <a:pt x="240" y="444"/>
                  </a:lnTo>
                  <a:lnTo>
                    <a:pt x="240" y="442"/>
                  </a:lnTo>
                  <a:lnTo>
                    <a:pt x="240" y="442"/>
                  </a:lnTo>
                  <a:lnTo>
                    <a:pt x="240" y="442"/>
                  </a:lnTo>
                  <a:lnTo>
                    <a:pt x="242" y="442"/>
                  </a:lnTo>
                  <a:lnTo>
                    <a:pt x="242" y="442"/>
                  </a:lnTo>
                  <a:lnTo>
                    <a:pt x="242" y="440"/>
                  </a:lnTo>
                  <a:lnTo>
                    <a:pt x="242" y="440"/>
                  </a:lnTo>
                  <a:lnTo>
                    <a:pt x="242" y="438"/>
                  </a:lnTo>
                  <a:lnTo>
                    <a:pt x="242" y="438"/>
                  </a:lnTo>
                  <a:lnTo>
                    <a:pt x="242" y="436"/>
                  </a:lnTo>
                  <a:lnTo>
                    <a:pt x="242" y="436"/>
                  </a:lnTo>
                  <a:lnTo>
                    <a:pt x="242" y="434"/>
                  </a:lnTo>
                  <a:lnTo>
                    <a:pt x="242" y="434"/>
                  </a:lnTo>
                  <a:lnTo>
                    <a:pt x="244" y="432"/>
                  </a:lnTo>
                  <a:lnTo>
                    <a:pt x="244" y="432"/>
                  </a:lnTo>
                  <a:lnTo>
                    <a:pt x="244" y="430"/>
                  </a:lnTo>
                  <a:lnTo>
                    <a:pt x="244" y="430"/>
                  </a:lnTo>
                  <a:lnTo>
                    <a:pt x="244" y="428"/>
                  </a:lnTo>
                  <a:lnTo>
                    <a:pt x="244" y="428"/>
                  </a:lnTo>
                  <a:lnTo>
                    <a:pt x="244" y="426"/>
                  </a:lnTo>
                  <a:lnTo>
                    <a:pt x="244" y="426"/>
                  </a:lnTo>
                  <a:lnTo>
                    <a:pt x="246" y="426"/>
                  </a:lnTo>
                  <a:lnTo>
                    <a:pt x="246" y="426"/>
                  </a:lnTo>
                  <a:lnTo>
                    <a:pt x="246" y="424"/>
                  </a:lnTo>
                  <a:lnTo>
                    <a:pt x="244" y="422"/>
                  </a:lnTo>
                  <a:lnTo>
                    <a:pt x="244" y="422"/>
                  </a:lnTo>
                  <a:lnTo>
                    <a:pt x="244" y="422"/>
                  </a:lnTo>
                  <a:lnTo>
                    <a:pt x="244" y="422"/>
                  </a:lnTo>
                  <a:lnTo>
                    <a:pt x="242" y="420"/>
                  </a:lnTo>
                  <a:lnTo>
                    <a:pt x="242" y="420"/>
                  </a:lnTo>
                  <a:lnTo>
                    <a:pt x="244" y="416"/>
                  </a:lnTo>
                  <a:lnTo>
                    <a:pt x="248" y="410"/>
                  </a:lnTo>
                  <a:lnTo>
                    <a:pt x="248" y="410"/>
                  </a:lnTo>
                  <a:lnTo>
                    <a:pt x="248" y="408"/>
                  </a:lnTo>
                  <a:lnTo>
                    <a:pt x="248" y="408"/>
                  </a:lnTo>
                  <a:lnTo>
                    <a:pt x="248" y="404"/>
                  </a:lnTo>
                  <a:lnTo>
                    <a:pt x="248" y="404"/>
                  </a:lnTo>
                  <a:lnTo>
                    <a:pt x="250" y="404"/>
                  </a:lnTo>
                  <a:lnTo>
                    <a:pt x="250" y="404"/>
                  </a:lnTo>
                  <a:lnTo>
                    <a:pt x="250" y="402"/>
                  </a:lnTo>
                  <a:lnTo>
                    <a:pt x="250" y="402"/>
                  </a:lnTo>
                  <a:lnTo>
                    <a:pt x="252" y="400"/>
                  </a:lnTo>
                  <a:lnTo>
                    <a:pt x="252" y="400"/>
                  </a:lnTo>
                  <a:lnTo>
                    <a:pt x="252" y="398"/>
                  </a:lnTo>
                  <a:lnTo>
                    <a:pt x="252" y="398"/>
                  </a:lnTo>
                  <a:lnTo>
                    <a:pt x="252" y="396"/>
                  </a:lnTo>
                  <a:lnTo>
                    <a:pt x="252" y="396"/>
                  </a:lnTo>
                  <a:lnTo>
                    <a:pt x="254" y="394"/>
                  </a:lnTo>
                  <a:lnTo>
                    <a:pt x="254" y="394"/>
                  </a:lnTo>
                  <a:lnTo>
                    <a:pt x="254" y="392"/>
                  </a:lnTo>
                  <a:lnTo>
                    <a:pt x="254" y="392"/>
                  </a:lnTo>
                  <a:lnTo>
                    <a:pt x="254" y="390"/>
                  </a:lnTo>
                  <a:lnTo>
                    <a:pt x="254" y="390"/>
                  </a:lnTo>
                  <a:lnTo>
                    <a:pt x="254" y="388"/>
                  </a:lnTo>
                  <a:lnTo>
                    <a:pt x="254" y="388"/>
                  </a:lnTo>
                  <a:lnTo>
                    <a:pt x="254" y="386"/>
                  </a:lnTo>
                  <a:lnTo>
                    <a:pt x="254" y="386"/>
                  </a:lnTo>
                  <a:lnTo>
                    <a:pt x="256" y="384"/>
                  </a:lnTo>
                  <a:lnTo>
                    <a:pt x="256" y="380"/>
                  </a:lnTo>
                  <a:lnTo>
                    <a:pt x="256" y="380"/>
                  </a:lnTo>
                  <a:lnTo>
                    <a:pt x="256" y="378"/>
                  </a:lnTo>
                  <a:lnTo>
                    <a:pt x="256" y="378"/>
                  </a:lnTo>
                  <a:lnTo>
                    <a:pt x="258" y="378"/>
                  </a:lnTo>
                  <a:lnTo>
                    <a:pt x="258" y="378"/>
                  </a:lnTo>
                  <a:lnTo>
                    <a:pt x="258" y="374"/>
                  </a:lnTo>
                  <a:lnTo>
                    <a:pt x="256" y="372"/>
                  </a:lnTo>
                  <a:lnTo>
                    <a:pt x="256" y="372"/>
                  </a:lnTo>
                  <a:lnTo>
                    <a:pt x="256" y="372"/>
                  </a:lnTo>
                  <a:lnTo>
                    <a:pt x="256" y="372"/>
                  </a:lnTo>
                  <a:lnTo>
                    <a:pt x="256" y="368"/>
                  </a:lnTo>
                  <a:lnTo>
                    <a:pt x="256" y="368"/>
                  </a:lnTo>
                  <a:lnTo>
                    <a:pt x="258" y="366"/>
                  </a:lnTo>
                  <a:lnTo>
                    <a:pt x="260" y="366"/>
                  </a:lnTo>
                  <a:lnTo>
                    <a:pt x="260" y="362"/>
                  </a:lnTo>
                  <a:lnTo>
                    <a:pt x="260" y="362"/>
                  </a:lnTo>
                  <a:lnTo>
                    <a:pt x="260" y="362"/>
                  </a:lnTo>
                  <a:lnTo>
                    <a:pt x="260" y="362"/>
                  </a:lnTo>
                  <a:lnTo>
                    <a:pt x="260" y="360"/>
                  </a:lnTo>
                  <a:lnTo>
                    <a:pt x="260" y="360"/>
                  </a:lnTo>
                  <a:lnTo>
                    <a:pt x="260" y="358"/>
                  </a:lnTo>
                  <a:lnTo>
                    <a:pt x="260" y="358"/>
                  </a:lnTo>
                  <a:lnTo>
                    <a:pt x="262" y="356"/>
                  </a:lnTo>
                  <a:lnTo>
                    <a:pt x="262" y="356"/>
                  </a:lnTo>
                  <a:lnTo>
                    <a:pt x="262" y="354"/>
                  </a:lnTo>
                  <a:lnTo>
                    <a:pt x="262" y="354"/>
                  </a:lnTo>
                  <a:lnTo>
                    <a:pt x="264" y="352"/>
                  </a:lnTo>
                  <a:lnTo>
                    <a:pt x="264" y="352"/>
                  </a:lnTo>
                  <a:lnTo>
                    <a:pt x="264" y="350"/>
                  </a:lnTo>
                  <a:lnTo>
                    <a:pt x="264" y="350"/>
                  </a:lnTo>
                  <a:lnTo>
                    <a:pt x="264" y="348"/>
                  </a:lnTo>
                  <a:lnTo>
                    <a:pt x="264" y="348"/>
                  </a:lnTo>
                  <a:lnTo>
                    <a:pt x="264" y="346"/>
                  </a:lnTo>
                  <a:lnTo>
                    <a:pt x="264" y="346"/>
                  </a:lnTo>
                  <a:lnTo>
                    <a:pt x="266" y="344"/>
                  </a:lnTo>
                  <a:lnTo>
                    <a:pt x="266" y="340"/>
                  </a:lnTo>
                  <a:lnTo>
                    <a:pt x="266" y="340"/>
                  </a:lnTo>
                  <a:lnTo>
                    <a:pt x="266" y="338"/>
                  </a:lnTo>
                  <a:lnTo>
                    <a:pt x="266" y="338"/>
                  </a:lnTo>
                  <a:lnTo>
                    <a:pt x="266" y="336"/>
                  </a:lnTo>
                  <a:lnTo>
                    <a:pt x="266" y="336"/>
                  </a:lnTo>
                  <a:lnTo>
                    <a:pt x="266" y="332"/>
                  </a:lnTo>
                  <a:lnTo>
                    <a:pt x="266" y="332"/>
                  </a:lnTo>
                  <a:lnTo>
                    <a:pt x="268" y="330"/>
                  </a:lnTo>
                  <a:lnTo>
                    <a:pt x="268" y="330"/>
                  </a:lnTo>
                  <a:lnTo>
                    <a:pt x="270" y="328"/>
                  </a:lnTo>
                  <a:lnTo>
                    <a:pt x="270" y="328"/>
                  </a:lnTo>
                  <a:lnTo>
                    <a:pt x="270" y="326"/>
                  </a:lnTo>
                  <a:lnTo>
                    <a:pt x="270" y="326"/>
                  </a:lnTo>
                  <a:lnTo>
                    <a:pt x="270" y="324"/>
                  </a:lnTo>
                  <a:lnTo>
                    <a:pt x="270" y="324"/>
                  </a:lnTo>
                  <a:lnTo>
                    <a:pt x="268" y="320"/>
                  </a:lnTo>
                  <a:lnTo>
                    <a:pt x="268" y="320"/>
                  </a:lnTo>
                  <a:lnTo>
                    <a:pt x="270" y="318"/>
                  </a:lnTo>
                  <a:lnTo>
                    <a:pt x="270" y="318"/>
                  </a:lnTo>
                  <a:lnTo>
                    <a:pt x="270" y="314"/>
                  </a:lnTo>
                  <a:lnTo>
                    <a:pt x="270" y="314"/>
                  </a:lnTo>
                  <a:lnTo>
                    <a:pt x="270" y="312"/>
                  </a:lnTo>
                  <a:lnTo>
                    <a:pt x="270" y="312"/>
                  </a:lnTo>
                  <a:lnTo>
                    <a:pt x="270" y="312"/>
                  </a:lnTo>
                  <a:lnTo>
                    <a:pt x="270" y="312"/>
                  </a:lnTo>
                  <a:lnTo>
                    <a:pt x="270" y="312"/>
                  </a:lnTo>
                  <a:lnTo>
                    <a:pt x="272" y="308"/>
                  </a:lnTo>
                  <a:lnTo>
                    <a:pt x="270" y="308"/>
                  </a:lnTo>
                  <a:lnTo>
                    <a:pt x="270" y="308"/>
                  </a:lnTo>
                  <a:lnTo>
                    <a:pt x="270" y="306"/>
                  </a:lnTo>
                  <a:lnTo>
                    <a:pt x="270" y="306"/>
                  </a:lnTo>
                  <a:lnTo>
                    <a:pt x="270" y="304"/>
                  </a:lnTo>
                  <a:lnTo>
                    <a:pt x="270" y="304"/>
                  </a:lnTo>
                  <a:lnTo>
                    <a:pt x="270" y="304"/>
                  </a:lnTo>
                  <a:lnTo>
                    <a:pt x="270" y="304"/>
                  </a:lnTo>
                  <a:lnTo>
                    <a:pt x="270" y="300"/>
                  </a:lnTo>
                  <a:lnTo>
                    <a:pt x="270" y="300"/>
                  </a:lnTo>
                  <a:lnTo>
                    <a:pt x="272" y="296"/>
                  </a:lnTo>
                  <a:lnTo>
                    <a:pt x="272" y="296"/>
                  </a:lnTo>
                  <a:lnTo>
                    <a:pt x="272" y="294"/>
                  </a:lnTo>
                  <a:lnTo>
                    <a:pt x="272" y="294"/>
                  </a:lnTo>
                  <a:lnTo>
                    <a:pt x="272" y="292"/>
                  </a:lnTo>
                  <a:lnTo>
                    <a:pt x="272" y="292"/>
                  </a:lnTo>
                  <a:lnTo>
                    <a:pt x="272" y="290"/>
                  </a:lnTo>
                  <a:lnTo>
                    <a:pt x="272" y="290"/>
                  </a:lnTo>
                  <a:lnTo>
                    <a:pt x="272" y="288"/>
                  </a:lnTo>
                  <a:lnTo>
                    <a:pt x="272" y="288"/>
                  </a:lnTo>
                  <a:lnTo>
                    <a:pt x="272" y="286"/>
                  </a:lnTo>
                  <a:lnTo>
                    <a:pt x="272" y="286"/>
                  </a:lnTo>
                  <a:lnTo>
                    <a:pt x="272" y="284"/>
                  </a:lnTo>
                  <a:lnTo>
                    <a:pt x="272" y="284"/>
                  </a:lnTo>
                  <a:lnTo>
                    <a:pt x="272" y="282"/>
                  </a:lnTo>
                  <a:lnTo>
                    <a:pt x="272" y="282"/>
                  </a:lnTo>
                  <a:lnTo>
                    <a:pt x="274" y="282"/>
                  </a:lnTo>
                  <a:lnTo>
                    <a:pt x="274" y="282"/>
                  </a:lnTo>
                  <a:lnTo>
                    <a:pt x="274" y="280"/>
                  </a:lnTo>
                  <a:lnTo>
                    <a:pt x="274" y="280"/>
                  </a:lnTo>
                  <a:lnTo>
                    <a:pt x="274" y="280"/>
                  </a:lnTo>
                  <a:lnTo>
                    <a:pt x="274" y="278"/>
                  </a:lnTo>
                  <a:lnTo>
                    <a:pt x="274" y="278"/>
                  </a:lnTo>
                  <a:lnTo>
                    <a:pt x="278" y="274"/>
                  </a:lnTo>
                  <a:lnTo>
                    <a:pt x="278" y="274"/>
                  </a:lnTo>
                  <a:lnTo>
                    <a:pt x="278" y="270"/>
                  </a:lnTo>
                  <a:lnTo>
                    <a:pt x="276" y="268"/>
                  </a:lnTo>
                  <a:lnTo>
                    <a:pt x="276" y="268"/>
                  </a:lnTo>
                  <a:lnTo>
                    <a:pt x="276" y="266"/>
                  </a:lnTo>
                  <a:lnTo>
                    <a:pt x="276" y="266"/>
                  </a:lnTo>
                  <a:lnTo>
                    <a:pt x="276" y="264"/>
                  </a:lnTo>
                  <a:lnTo>
                    <a:pt x="276" y="264"/>
                  </a:lnTo>
                  <a:lnTo>
                    <a:pt x="276" y="262"/>
                  </a:lnTo>
                  <a:lnTo>
                    <a:pt x="276" y="262"/>
                  </a:lnTo>
                  <a:lnTo>
                    <a:pt x="276" y="260"/>
                  </a:lnTo>
                  <a:lnTo>
                    <a:pt x="276" y="260"/>
                  </a:lnTo>
                  <a:lnTo>
                    <a:pt x="278" y="258"/>
                  </a:lnTo>
                  <a:lnTo>
                    <a:pt x="278" y="258"/>
                  </a:lnTo>
                  <a:lnTo>
                    <a:pt x="278" y="256"/>
                  </a:lnTo>
                  <a:lnTo>
                    <a:pt x="278" y="256"/>
                  </a:lnTo>
                  <a:lnTo>
                    <a:pt x="278" y="254"/>
                  </a:lnTo>
                  <a:lnTo>
                    <a:pt x="278" y="254"/>
                  </a:lnTo>
                  <a:lnTo>
                    <a:pt x="278" y="252"/>
                  </a:lnTo>
                  <a:lnTo>
                    <a:pt x="280" y="252"/>
                  </a:lnTo>
                  <a:lnTo>
                    <a:pt x="282" y="254"/>
                  </a:lnTo>
                  <a:lnTo>
                    <a:pt x="282" y="252"/>
                  </a:lnTo>
                  <a:lnTo>
                    <a:pt x="282" y="252"/>
                  </a:lnTo>
                  <a:lnTo>
                    <a:pt x="282" y="250"/>
                  </a:lnTo>
                  <a:lnTo>
                    <a:pt x="282" y="250"/>
                  </a:lnTo>
                  <a:lnTo>
                    <a:pt x="282" y="248"/>
                  </a:lnTo>
                  <a:lnTo>
                    <a:pt x="282" y="248"/>
                  </a:lnTo>
                  <a:lnTo>
                    <a:pt x="284" y="244"/>
                  </a:lnTo>
                  <a:lnTo>
                    <a:pt x="284" y="244"/>
                  </a:lnTo>
                  <a:lnTo>
                    <a:pt x="282" y="240"/>
                  </a:lnTo>
                  <a:lnTo>
                    <a:pt x="282" y="240"/>
                  </a:lnTo>
                  <a:lnTo>
                    <a:pt x="282" y="240"/>
                  </a:lnTo>
                  <a:lnTo>
                    <a:pt x="282" y="240"/>
                  </a:lnTo>
                  <a:lnTo>
                    <a:pt x="284" y="236"/>
                  </a:lnTo>
                  <a:lnTo>
                    <a:pt x="284" y="236"/>
                  </a:lnTo>
                  <a:lnTo>
                    <a:pt x="286" y="236"/>
                  </a:lnTo>
                  <a:lnTo>
                    <a:pt x="286" y="236"/>
                  </a:lnTo>
                  <a:lnTo>
                    <a:pt x="286" y="234"/>
                  </a:lnTo>
                  <a:lnTo>
                    <a:pt x="286" y="234"/>
                  </a:lnTo>
                  <a:lnTo>
                    <a:pt x="286" y="232"/>
                  </a:lnTo>
                  <a:lnTo>
                    <a:pt x="286" y="232"/>
                  </a:lnTo>
                  <a:lnTo>
                    <a:pt x="286" y="230"/>
                  </a:lnTo>
                  <a:lnTo>
                    <a:pt x="286" y="230"/>
                  </a:lnTo>
                  <a:lnTo>
                    <a:pt x="286" y="228"/>
                  </a:lnTo>
                  <a:lnTo>
                    <a:pt x="288" y="226"/>
                  </a:lnTo>
                  <a:lnTo>
                    <a:pt x="288" y="226"/>
                  </a:lnTo>
                  <a:lnTo>
                    <a:pt x="288" y="226"/>
                  </a:lnTo>
                  <a:lnTo>
                    <a:pt x="288" y="224"/>
                  </a:lnTo>
                  <a:lnTo>
                    <a:pt x="288" y="224"/>
                  </a:lnTo>
                  <a:lnTo>
                    <a:pt x="288" y="222"/>
                  </a:lnTo>
                  <a:lnTo>
                    <a:pt x="288" y="222"/>
                  </a:lnTo>
                  <a:lnTo>
                    <a:pt x="288" y="220"/>
                  </a:lnTo>
                  <a:lnTo>
                    <a:pt x="288" y="220"/>
                  </a:lnTo>
                  <a:lnTo>
                    <a:pt x="290" y="220"/>
                  </a:lnTo>
                  <a:lnTo>
                    <a:pt x="290" y="220"/>
                  </a:lnTo>
                  <a:lnTo>
                    <a:pt x="290" y="218"/>
                  </a:lnTo>
                  <a:lnTo>
                    <a:pt x="292" y="218"/>
                  </a:lnTo>
                  <a:lnTo>
                    <a:pt x="292" y="218"/>
                  </a:lnTo>
                  <a:lnTo>
                    <a:pt x="292" y="216"/>
                  </a:lnTo>
                  <a:lnTo>
                    <a:pt x="292" y="216"/>
                  </a:lnTo>
                  <a:lnTo>
                    <a:pt x="292" y="214"/>
                  </a:lnTo>
                  <a:lnTo>
                    <a:pt x="292" y="214"/>
                  </a:lnTo>
                  <a:lnTo>
                    <a:pt x="294" y="214"/>
                  </a:lnTo>
                  <a:lnTo>
                    <a:pt x="294" y="214"/>
                  </a:lnTo>
                  <a:lnTo>
                    <a:pt x="294" y="210"/>
                  </a:lnTo>
                  <a:lnTo>
                    <a:pt x="292" y="210"/>
                  </a:lnTo>
                  <a:lnTo>
                    <a:pt x="292" y="210"/>
                  </a:lnTo>
                  <a:lnTo>
                    <a:pt x="292" y="208"/>
                  </a:lnTo>
                  <a:lnTo>
                    <a:pt x="292" y="208"/>
                  </a:lnTo>
                  <a:lnTo>
                    <a:pt x="294" y="206"/>
                  </a:lnTo>
                  <a:lnTo>
                    <a:pt x="294" y="206"/>
                  </a:lnTo>
                  <a:lnTo>
                    <a:pt x="294" y="204"/>
                  </a:lnTo>
                  <a:lnTo>
                    <a:pt x="294" y="204"/>
                  </a:lnTo>
                  <a:lnTo>
                    <a:pt x="294" y="202"/>
                  </a:lnTo>
                  <a:lnTo>
                    <a:pt x="294" y="202"/>
                  </a:lnTo>
                  <a:lnTo>
                    <a:pt x="294" y="200"/>
                  </a:lnTo>
                  <a:lnTo>
                    <a:pt x="294" y="200"/>
                  </a:lnTo>
                  <a:lnTo>
                    <a:pt x="294" y="200"/>
                  </a:lnTo>
                  <a:lnTo>
                    <a:pt x="294" y="200"/>
                  </a:lnTo>
                  <a:lnTo>
                    <a:pt x="294" y="194"/>
                  </a:lnTo>
                  <a:lnTo>
                    <a:pt x="294" y="194"/>
                  </a:lnTo>
                  <a:lnTo>
                    <a:pt x="298" y="188"/>
                  </a:lnTo>
                  <a:lnTo>
                    <a:pt x="298" y="188"/>
                  </a:lnTo>
                  <a:lnTo>
                    <a:pt x="300" y="184"/>
                  </a:lnTo>
                  <a:lnTo>
                    <a:pt x="300" y="184"/>
                  </a:lnTo>
                  <a:lnTo>
                    <a:pt x="300" y="182"/>
                  </a:lnTo>
                  <a:lnTo>
                    <a:pt x="302" y="180"/>
                  </a:lnTo>
                  <a:lnTo>
                    <a:pt x="302" y="180"/>
                  </a:lnTo>
                  <a:lnTo>
                    <a:pt x="302" y="178"/>
                  </a:lnTo>
                  <a:lnTo>
                    <a:pt x="302" y="178"/>
                  </a:lnTo>
                  <a:lnTo>
                    <a:pt x="302" y="176"/>
                  </a:lnTo>
                  <a:lnTo>
                    <a:pt x="302" y="176"/>
                  </a:lnTo>
                  <a:lnTo>
                    <a:pt x="302" y="174"/>
                  </a:lnTo>
                  <a:lnTo>
                    <a:pt x="302" y="174"/>
                  </a:lnTo>
                  <a:lnTo>
                    <a:pt x="302" y="172"/>
                  </a:lnTo>
                  <a:lnTo>
                    <a:pt x="304" y="170"/>
                  </a:lnTo>
                  <a:lnTo>
                    <a:pt x="304" y="170"/>
                  </a:lnTo>
                  <a:lnTo>
                    <a:pt x="304" y="168"/>
                  </a:lnTo>
                  <a:lnTo>
                    <a:pt x="304" y="168"/>
                  </a:lnTo>
                  <a:lnTo>
                    <a:pt x="306" y="166"/>
                  </a:lnTo>
                  <a:lnTo>
                    <a:pt x="306" y="166"/>
                  </a:lnTo>
                  <a:lnTo>
                    <a:pt x="306" y="164"/>
                  </a:lnTo>
                  <a:lnTo>
                    <a:pt x="306" y="164"/>
                  </a:lnTo>
                  <a:lnTo>
                    <a:pt x="306" y="162"/>
                  </a:lnTo>
                  <a:lnTo>
                    <a:pt x="306" y="162"/>
                  </a:lnTo>
                  <a:lnTo>
                    <a:pt x="308" y="160"/>
                  </a:lnTo>
                  <a:lnTo>
                    <a:pt x="308" y="160"/>
                  </a:lnTo>
                  <a:lnTo>
                    <a:pt x="308" y="158"/>
                  </a:lnTo>
                  <a:lnTo>
                    <a:pt x="308" y="158"/>
                  </a:lnTo>
                  <a:lnTo>
                    <a:pt x="308" y="156"/>
                  </a:lnTo>
                  <a:lnTo>
                    <a:pt x="308" y="156"/>
                  </a:lnTo>
                  <a:lnTo>
                    <a:pt x="310" y="156"/>
                  </a:lnTo>
                  <a:lnTo>
                    <a:pt x="310" y="156"/>
                  </a:lnTo>
                  <a:lnTo>
                    <a:pt x="310" y="154"/>
                  </a:lnTo>
                  <a:lnTo>
                    <a:pt x="308" y="152"/>
                  </a:lnTo>
                  <a:lnTo>
                    <a:pt x="308" y="152"/>
                  </a:lnTo>
                  <a:lnTo>
                    <a:pt x="308" y="150"/>
                  </a:lnTo>
                  <a:lnTo>
                    <a:pt x="308" y="150"/>
                  </a:lnTo>
                  <a:lnTo>
                    <a:pt x="310" y="150"/>
                  </a:lnTo>
                  <a:lnTo>
                    <a:pt x="310" y="150"/>
                  </a:lnTo>
                  <a:lnTo>
                    <a:pt x="312" y="150"/>
                  </a:lnTo>
                  <a:lnTo>
                    <a:pt x="312" y="150"/>
                  </a:lnTo>
                  <a:lnTo>
                    <a:pt x="312" y="146"/>
                  </a:lnTo>
                  <a:lnTo>
                    <a:pt x="312" y="146"/>
                  </a:lnTo>
                  <a:lnTo>
                    <a:pt x="314" y="146"/>
                  </a:lnTo>
                  <a:lnTo>
                    <a:pt x="314" y="146"/>
                  </a:lnTo>
                  <a:lnTo>
                    <a:pt x="314" y="144"/>
                  </a:lnTo>
                  <a:lnTo>
                    <a:pt x="314" y="144"/>
                  </a:lnTo>
                  <a:lnTo>
                    <a:pt x="314" y="142"/>
                  </a:lnTo>
                  <a:lnTo>
                    <a:pt x="316" y="140"/>
                  </a:lnTo>
                  <a:lnTo>
                    <a:pt x="316" y="140"/>
                  </a:lnTo>
                  <a:lnTo>
                    <a:pt x="316" y="140"/>
                  </a:lnTo>
                  <a:lnTo>
                    <a:pt x="316" y="138"/>
                  </a:lnTo>
                  <a:lnTo>
                    <a:pt x="316" y="138"/>
                  </a:lnTo>
                  <a:lnTo>
                    <a:pt x="316" y="136"/>
                  </a:lnTo>
                  <a:lnTo>
                    <a:pt x="316" y="136"/>
                  </a:lnTo>
                  <a:lnTo>
                    <a:pt x="316" y="134"/>
                  </a:lnTo>
                  <a:lnTo>
                    <a:pt x="316" y="134"/>
                  </a:lnTo>
                  <a:lnTo>
                    <a:pt x="318" y="130"/>
                  </a:lnTo>
                  <a:lnTo>
                    <a:pt x="320" y="126"/>
                  </a:lnTo>
                  <a:lnTo>
                    <a:pt x="324" y="120"/>
                  </a:lnTo>
                  <a:lnTo>
                    <a:pt x="324" y="120"/>
                  </a:lnTo>
                  <a:lnTo>
                    <a:pt x="324" y="118"/>
                  </a:lnTo>
                  <a:lnTo>
                    <a:pt x="324" y="118"/>
                  </a:lnTo>
                  <a:lnTo>
                    <a:pt x="326" y="116"/>
                  </a:lnTo>
                  <a:lnTo>
                    <a:pt x="328" y="116"/>
                  </a:lnTo>
                  <a:lnTo>
                    <a:pt x="328" y="114"/>
                  </a:lnTo>
                  <a:lnTo>
                    <a:pt x="328" y="114"/>
                  </a:lnTo>
                  <a:lnTo>
                    <a:pt x="328" y="112"/>
                  </a:lnTo>
                  <a:lnTo>
                    <a:pt x="328" y="112"/>
                  </a:lnTo>
                  <a:lnTo>
                    <a:pt x="328" y="110"/>
                  </a:lnTo>
                  <a:lnTo>
                    <a:pt x="328" y="110"/>
                  </a:lnTo>
                  <a:lnTo>
                    <a:pt x="330" y="104"/>
                  </a:lnTo>
                  <a:lnTo>
                    <a:pt x="332" y="96"/>
                  </a:lnTo>
                  <a:lnTo>
                    <a:pt x="342" y="88"/>
                  </a:lnTo>
                  <a:lnTo>
                    <a:pt x="342" y="88"/>
                  </a:lnTo>
                  <a:lnTo>
                    <a:pt x="350" y="78"/>
                  </a:lnTo>
                  <a:lnTo>
                    <a:pt x="350" y="78"/>
                  </a:lnTo>
                  <a:lnTo>
                    <a:pt x="350" y="76"/>
                  </a:lnTo>
                  <a:lnTo>
                    <a:pt x="350" y="76"/>
                  </a:lnTo>
                  <a:lnTo>
                    <a:pt x="352" y="74"/>
                  </a:lnTo>
                  <a:lnTo>
                    <a:pt x="352" y="74"/>
                  </a:lnTo>
                  <a:lnTo>
                    <a:pt x="352" y="74"/>
                  </a:lnTo>
                  <a:lnTo>
                    <a:pt x="354" y="72"/>
                  </a:lnTo>
                  <a:lnTo>
                    <a:pt x="354" y="72"/>
                  </a:lnTo>
                  <a:lnTo>
                    <a:pt x="358" y="70"/>
                  </a:lnTo>
                  <a:lnTo>
                    <a:pt x="358" y="70"/>
                  </a:lnTo>
                  <a:lnTo>
                    <a:pt x="362" y="66"/>
                  </a:lnTo>
                  <a:lnTo>
                    <a:pt x="360" y="66"/>
                  </a:lnTo>
                  <a:lnTo>
                    <a:pt x="360" y="66"/>
                  </a:lnTo>
                  <a:lnTo>
                    <a:pt x="362" y="66"/>
                  </a:lnTo>
                  <a:lnTo>
                    <a:pt x="362" y="66"/>
                  </a:lnTo>
                  <a:lnTo>
                    <a:pt x="362" y="66"/>
                  </a:lnTo>
                  <a:lnTo>
                    <a:pt x="364" y="64"/>
                  </a:lnTo>
                  <a:lnTo>
                    <a:pt x="364" y="64"/>
                  </a:lnTo>
                  <a:lnTo>
                    <a:pt x="366" y="62"/>
                  </a:lnTo>
                  <a:lnTo>
                    <a:pt x="366" y="62"/>
                  </a:lnTo>
                  <a:lnTo>
                    <a:pt x="366" y="62"/>
                  </a:lnTo>
                  <a:lnTo>
                    <a:pt x="370" y="58"/>
                  </a:lnTo>
                  <a:lnTo>
                    <a:pt x="370" y="58"/>
                  </a:lnTo>
                  <a:lnTo>
                    <a:pt x="368" y="56"/>
                  </a:lnTo>
                  <a:lnTo>
                    <a:pt x="368" y="56"/>
                  </a:lnTo>
                  <a:lnTo>
                    <a:pt x="370" y="54"/>
                  </a:lnTo>
                  <a:lnTo>
                    <a:pt x="370" y="54"/>
                  </a:lnTo>
                  <a:lnTo>
                    <a:pt x="372" y="54"/>
                  </a:lnTo>
                  <a:lnTo>
                    <a:pt x="372" y="54"/>
                  </a:lnTo>
                  <a:lnTo>
                    <a:pt x="376" y="50"/>
                  </a:lnTo>
                  <a:lnTo>
                    <a:pt x="376" y="50"/>
                  </a:lnTo>
                  <a:lnTo>
                    <a:pt x="380" y="48"/>
                  </a:lnTo>
                  <a:lnTo>
                    <a:pt x="380" y="48"/>
                  </a:lnTo>
                  <a:lnTo>
                    <a:pt x="384" y="46"/>
                  </a:lnTo>
                  <a:lnTo>
                    <a:pt x="384" y="46"/>
                  </a:lnTo>
                  <a:lnTo>
                    <a:pt x="386" y="46"/>
                  </a:lnTo>
                  <a:lnTo>
                    <a:pt x="386" y="46"/>
                  </a:lnTo>
                  <a:lnTo>
                    <a:pt x="390" y="46"/>
                  </a:lnTo>
                  <a:lnTo>
                    <a:pt x="390" y="46"/>
                  </a:lnTo>
                  <a:lnTo>
                    <a:pt x="394" y="46"/>
                  </a:lnTo>
                  <a:lnTo>
                    <a:pt x="394" y="46"/>
                  </a:lnTo>
                  <a:lnTo>
                    <a:pt x="396" y="46"/>
                  </a:lnTo>
                  <a:lnTo>
                    <a:pt x="396" y="46"/>
                  </a:lnTo>
                  <a:lnTo>
                    <a:pt x="398" y="46"/>
                  </a:lnTo>
                  <a:lnTo>
                    <a:pt x="398" y="46"/>
                  </a:lnTo>
                  <a:lnTo>
                    <a:pt x="400" y="46"/>
                  </a:lnTo>
                  <a:lnTo>
                    <a:pt x="400" y="46"/>
                  </a:lnTo>
                  <a:lnTo>
                    <a:pt x="404" y="46"/>
                  </a:lnTo>
                  <a:lnTo>
                    <a:pt x="406" y="48"/>
                  </a:lnTo>
                  <a:lnTo>
                    <a:pt x="410" y="52"/>
                  </a:lnTo>
                  <a:lnTo>
                    <a:pt x="410" y="52"/>
                  </a:lnTo>
                  <a:lnTo>
                    <a:pt x="410" y="54"/>
                  </a:lnTo>
                  <a:lnTo>
                    <a:pt x="410" y="54"/>
                  </a:lnTo>
                  <a:lnTo>
                    <a:pt x="412" y="58"/>
                  </a:lnTo>
                  <a:lnTo>
                    <a:pt x="412" y="58"/>
                  </a:lnTo>
                  <a:lnTo>
                    <a:pt x="412" y="62"/>
                  </a:lnTo>
                  <a:lnTo>
                    <a:pt x="412" y="62"/>
                  </a:lnTo>
                  <a:lnTo>
                    <a:pt x="412" y="62"/>
                  </a:lnTo>
                  <a:lnTo>
                    <a:pt x="412" y="62"/>
                  </a:lnTo>
                  <a:lnTo>
                    <a:pt x="414" y="68"/>
                  </a:lnTo>
                  <a:lnTo>
                    <a:pt x="414" y="68"/>
                  </a:lnTo>
                  <a:lnTo>
                    <a:pt x="414" y="68"/>
                  </a:lnTo>
                  <a:lnTo>
                    <a:pt x="414" y="68"/>
                  </a:lnTo>
                  <a:lnTo>
                    <a:pt x="414" y="70"/>
                  </a:lnTo>
                  <a:lnTo>
                    <a:pt x="414" y="70"/>
                  </a:lnTo>
                  <a:lnTo>
                    <a:pt x="414" y="70"/>
                  </a:lnTo>
                  <a:lnTo>
                    <a:pt x="416" y="70"/>
                  </a:lnTo>
                  <a:lnTo>
                    <a:pt x="416" y="70"/>
                  </a:lnTo>
                  <a:lnTo>
                    <a:pt x="418" y="72"/>
                  </a:lnTo>
                  <a:lnTo>
                    <a:pt x="420" y="72"/>
                  </a:lnTo>
                  <a:lnTo>
                    <a:pt x="422" y="72"/>
                  </a:lnTo>
                  <a:lnTo>
                    <a:pt x="422" y="72"/>
                  </a:lnTo>
                  <a:lnTo>
                    <a:pt x="422" y="70"/>
                  </a:lnTo>
                  <a:lnTo>
                    <a:pt x="422" y="70"/>
                  </a:lnTo>
                  <a:lnTo>
                    <a:pt x="424" y="68"/>
                  </a:lnTo>
                  <a:lnTo>
                    <a:pt x="428" y="66"/>
                  </a:lnTo>
                  <a:lnTo>
                    <a:pt x="430" y="64"/>
                  </a:lnTo>
                  <a:lnTo>
                    <a:pt x="432" y="60"/>
                  </a:lnTo>
                  <a:lnTo>
                    <a:pt x="432" y="60"/>
                  </a:lnTo>
                  <a:lnTo>
                    <a:pt x="434" y="56"/>
                  </a:lnTo>
                  <a:lnTo>
                    <a:pt x="434" y="56"/>
                  </a:lnTo>
                  <a:lnTo>
                    <a:pt x="434" y="54"/>
                  </a:lnTo>
                  <a:lnTo>
                    <a:pt x="434" y="54"/>
                  </a:lnTo>
                  <a:lnTo>
                    <a:pt x="434" y="52"/>
                  </a:lnTo>
                  <a:lnTo>
                    <a:pt x="434" y="52"/>
                  </a:lnTo>
                  <a:lnTo>
                    <a:pt x="434" y="50"/>
                  </a:lnTo>
                  <a:lnTo>
                    <a:pt x="434" y="50"/>
                  </a:lnTo>
                  <a:lnTo>
                    <a:pt x="434" y="48"/>
                  </a:lnTo>
                  <a:lnTo>
                    <a:pt x="434" y="48"/>
                  </a:lnTo>
                  <a:lnTo>
                    <a:pt x="432" y="46"/>
                  </a:lnTo>
                  <a:lnTo>
                    <a:pt x="432" y="46"/>
                  </a:lnTo>
                  <a:lnTo>
                    <a:pt x="432" y="44"/>
                  </a:lnTo>
                  <a:lnTo>
                    <a:pt x="432" y="44"/>
                  </a:lnTo>
                  <a:lnTo>
                    <a:pt x="432" y="42"/>
                  </a:lnTo>
                  <a:lnTo>
                    <a:pt x="432" y="42"/>
                  </a:lnTo>
                  <a:lnTo>
                    <a:pt x="430" y="40"/>
                  </a:lnTo>
                  <a:lnTo>
                    <a:pt x="430" y="40"/>
                  </a:lnTo>
                  <a:lnTo>
                    <a:pt x="428" y="36"/>
                  </a:lnTo>
                  <a:lnTo>
                    <a:pt x="428" y="36"/>
                  </a:lnTo>
                  <a:lnTo>
                    <a:pt x="422" y="28"/>
                  </a:lnTo>
                  <a:lnTo>
                    <a:pt x="422" y="28"/>
                  </a:lnTo>
                  <a:lnTo>
                    <a:pt x="422" y="26"/>
                  </a:lnTo>
                  <a:lnTo>
                    <a:pt x="422" y="26"/>
                  </a:lnTo>
                  <a:lnTo>
                    <a:pt x="420" y="24"/>
                  </a:lnTo>
                  <a:lnTo>
                    <a:pt x="420" y="24"/>
                  </a:lnTo>
                  <a:lnTo>
                    <a:pt x="418" y="24"/>
                  </a:lnTo>
                  <a:lnTo>
                    <a:pt x="418" y="24"/>
                  </a:lnTo>
                  <a:lnTo>
                    <a:pt x="410" y="18"/>
                  </a:lnTo>
                  <a:lnTo>
                    <a:pt x="410" y="20"/>
                  </a:lnTo>
                  <a:lnTo>
                    <a:pt x="410" y="20"/>
                  </a:lnTo>
                  <a:lnTo>
                    <a:pt x="410" y="16"/>
                  </a:lnTo>
                  <a:lnTo>
                    <a:pt x="408" y="16"/>
                  </a:lnTo>
                  <a:lnTo>
                    <a:pt x="408" y="16"/>
                  </a:lnTo>
                  <a:lnTo>
                    <a:pt x="406" y="16"/>
                  </a:lnTo>
                  <a:lnTo>
                    <a:pt x="406" y="16"/>
                  </a:lnTo>
                  <a:lnTo>
                    <a:pt x="404" y="16"/>
                  </a:lnTo>
                  <a:lnTo>
                    <a:pt x="404" y="16"/>
                  </a:lnTo>
                  <a:lnTo>
                    <a:pt x="404" y="14"/>
                  </a:lnTo>
                  <a:lnTo>
                    <a:pt x="404" y="14"/>
                  </a:lnTo>
                  <a:lnTo>
                    <a:pt x="400" y="14"/>
                  </a:lnTo>
                  <a:lnTo>
                    <a:pt x="400" y="14"/>
                  </a:lnTo>
                  <a:lnTo>
                    <a:pt x="400" y="12"/>
                  </a:lnTo>
                  <a:lnTo>
                    <a:pt x="400" y="12"/>
                  </a:lnTo>
                  <a:lnTo>
                    <a:pt x="396" y="12"/>
                  </a:lnTo>
                  <a:lnTo>
                    <a:pt x="396" y="12"/>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grpSp>
      <p:sp>
        <p:nvSpPr>
          <p:cNvPr id="59" name="文本占位符 25"/>
          <p:cNvSpPr>
            <a:spLocks noGrp="1"/>
          </p:cNvSpPr>
          <p:nvPr>
            <p:ph type="body" sz="quarter" idx="11"/>
          </p:nvPr>
        </p:nvSpPr>
        <p:spPr>
          <a:xfrm>
            <a:off x="344695" y="99832"/>
            <a:ext cx="2914790" cy="430679"/>
          </a:xfrm>
          <a:prstGeom prst="rect">
            <a:avLst/>
          </a:prstGeom>
        </p:spPr>
        <p:txBody>
          <a:bodyPr/>
          <a:lstStyle>
            <a:lvl1pPr marL="0" indent="0" algn="l" defTabSz="914400" rtl="0" eaLnBrk="1" latinLnBrk="0" hangingPunct="1">
              <a:buFontTx/>
              <a:buNone/>
              <a:defRPr lang="zh-CN" altLang="en-US" sz="2400" b="1" kern="1200" dirty="0" smtClean="0">
                <a:solidFill>
                  <a:schemeClr val="bg1">
                    <a:lumMod val="95000"/>
                  </a:schemeClr>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
        <p:nvSpPr>
          <p:cNvPr id="2" name="矩形 1"/>
          <p:cNvSpPr/>
          <p:nvPr userDrawn="1"/>
        </p:nvSpPr>
        <p:spPr>
          <a:xfrm>
            <a:off x="0" y="548640"/>
            <a:ext cx="9144000" cy="5985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5" name="矩形 4"/>
          <p:cNvSpPr/>
          <p:nvPr userDrawn="1"/>
        </p:nvSpPr>
        <p:spPr>
          <a:xfrm>
            <a:off x="0" y="0"/>
            <a:ext cx="9144000" cy="598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6" name="矩形 5"/>
          <p:cNvSpPr/>
          <p:nvPr userDrawn="1"/>
        </p:nvSpPr>
        <p:spPr>
          <a:xfrm>
            <a:off x="4949822" y="133582"/>
            <a:ext cx="448476"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900" b="0" kern="12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绪论</a:t>
            </a:r>
          </a:p>
        </p:txBody>
      </p:sp>
      <p:sp>
        <p:nvSpPr>
          <p:cNvPr id="8" name="矩形 7"/>
          <p:cNvSpPr/>
          <p:nvPr userDrawn="1"/>
        </p:nvSpPr>
        <p:spPr>
          <a:xfrm>
            <a:off x="5424904" y="175685"/>
            <a:ext cx="684557" cy="360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900" b="0" kern="12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文献综述</a:t>
            </a:r>
          </a:p>
        </p:txBody>
      </p:sp>
      <p:sp>
        <p:nvSpPr>
          <p:cNvPr id="9" name="矩形 8"/>
          <p:cNvSpPr/>
          <p:nvPr userDrawn="1"/>
        </p:nvSpPr>
        <p:spPr>
          <a:xfrm>
            <a:off x="6109462" y="162562"/>
            <a:ext cx="687851" cy="4030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900" b="0" kern="12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研究内容</a:t>
            </a:r>
          </a:p>
        </p:txBody>
      </p:sp>
      <p:sp>
        <p:nvSpPr>
          <p:cNvPr id="10" name="矩形 9"/>
          <p:cNvSpPr/>
          <p:nvPr userDrawn="1"/>
        </p:nvSpPr>
        <p:spPr>
          <a:xfrm>
            <a:off x="6753068" y="133582"/>
            <a:ext cx="938710"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1050" b="1" kern="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主要研究结论</a:t>
            </a:r>
          </a:p>
        </p:txBody>
      </p:sp>
      <p:sp>
        <p:nvSpPr>
          <p:cNvPr id="11" name="矩形 10"/>
          <p:cNvSpPr/>
          <p:nvPr userDrawn="1"/>
        </p:nvSpPr>
        <p:spPr>
          <a:xfrm>
            <a:off x="7678824" y="133582"/>
            <a:ext cx="955394"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研究不足与展望</a:t>
            </a:r>
          </a:p>
        </p:txBody>
      </p:sp>
      <p:sp>
        <p:nvSpPr>
          <p:cNvPr id="12" name="任意多边形 11"/>
          <p:cNvSpPr/>
          <p:nvPr userDrawn="1"/>
        </p:nvSpPr>
        <p:spPr>
          <a:xfrm>
            <a:off x="7122670" y="0"/>
            <a:ext cx="199506" cy="229317"/>
          </a:xfrm>
          <a:custGeom>
            <a:avLst/>
            <a:gdLst>
              <a:gd name="connsiteX0" fmla="*/ 0 w 266008"/>
              <a:gd name="connsiteY0" fmla="*/ 0 h 229317"/>
              <a:gd name="connsiteX1" fmla="*/ 266008 w 266008"/>
              <a:gd name="connsiteY1" fmla="*/ 0 h 229317"/>
              <a:gd name="connsiteX2" fmla="*/ 133004 w 266008"/>
              <a:gd name="connsiteY2" fmla="*/ 229317 h 229317"/>
              <a:gd name="connsiteX3" fmla="*/ 0 w 266008"/>
              <a:gd name="connsiteY3" fmla="*/ 0 h 229317"/>
            </a:gdLst>
            <a:ahLst/>
            <a:cxnLst>
              <a:cxn ang="0">
                <a:pos x="connsiteX0" y="connsiteY0"/>
              </a:cxn>
              <a:cxn ang="0">
                <a:pos x="connsiteX1" y="connsiteY1"/>
              </a:cxn>
              <a:cxn ang="0">
                <a:pos x="connsiteX2" y="connsiteY2"/>
              </a:cxn>
              <a:cxn ang="0">
                <a:pos x="connsiteX3" y="connsiteY3"/>
              </a:cxn>
            </a:cxnLst>
            <a:rect l="l" t="t" r="r" b="b"/>
            <a:pathLst>
              <a:path w="266008" h="229317">
                <a:moveTo>
                  <a:pt x="0" y="0"/>
                </a:moveTo>
                <a:lnTo>
                  <a:pt x="266008" y="0"/>
                </a:lnTo>
                <a:lnTo>
                  <a:pt x="133004" y="229317"/>
                </a:lnTo>
                <a:lnTo>
                  <a:pt x="0" y="0"/>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75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75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0" y="6367549"/>
            <a:ext cx="9144000" cy="490451"/>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158438" y="6465073"/>
            <a:ext cx="2876530" cy="255905"/>
          </a:xfrm>
          <a:prstGeom prst="rect">
            <a:avLst/>
          </a:prstGeom>
          <a:noFill/>
        </p:spPr>
        <p:txBody>
          <a:bodyPr wrap="square" rtlCol="0">
            <a:spAutoFit/>
          </a:bodyPr>
          <a:lstStyle/>
          <a:p>
            <a:pPr>
              <a:lnSpc>
                <a:spcPct val="120000"/>
              </a:lnSpc>
            </a:pPr>
            <a:r>
              <a:rPr lang="zh-CN" altLang="en-US" sz="900" b="0" dirty="0">
                <a:solidFill>
                  <a:schemeClr val="bg1"/>
                </a:solidFill>
                <a:latin typeface="微软雅黑" panose="020B0503020204020204" pitchFamily="34" charset="-122"/>
                <a:ea typeface="微软雅黑" panose="020B0503020204020204" pitchFamily="34" charset="-122"/>
              </a:rPr>
              <a:t>基于连通主义的个人学习环境设计与应用研究</a:t>
            </a:r>
          </a:p>
        </p:txBody>
      </p:sp>
      <p:grpSp>
        <p:nvGrpSpPr>
          <p:cNvPr id="19" name="组合 18"/>
          <p:cNvGrpSpPr/>
          <p:nvPr userDrawn="1"/>
        </p:nvGrpSpPr>
        <p:grpSpPr>
          <a:xfrm>
            <a:off x="7537247" y="6428576"/>
            <a:ext cx="999398" cy="331642"/>
            <a:chOff x="4376738" y="2682876"/>
            <a:chExt cx="6034088" cy="1501775"/>
          </a:xfrm>
          <a:solidFill>
            <a:schemeClr val="bg1">
              <a:lumMod val="95000"/>
            </a:schemeClr>
          </a:solidFill>
        </p:grpSpPr>
        <p:sp>
          <p:nvSpPr>
            <p:cNvPr id="23" name="Freeform 52"/>
            <p:cNvSpPr>
              <a:spLocks noEditPoints="1"/>
            </p:cNvSpPr>
            <p:nvPr/>
          </p:nvSpPr>
          <p:spPr bwMode="auto">
            <a:xfrm>
              <a:off x="4376738" y="2727326"/>
              <a:ext cx="949325" cy="1060450"/>
            </a:xfrm>
            <a:custGeom>
              <a:avLst/>
              <a:gdLst>
                <a:gd name="T0" fmla="*/ 230 w 598"/>
                <a:gd name="T1" fmla="*/ 513 h 668"/>
                <a:gd name="T2" fmla="*/ 250 w 598"/>
                <a:gd name="T3" fmla="*/ 485 h 668"/>
                <a:gd name="T4" fmla="*/ 216 w 598"/>
                <a:gd name="T5" fmla="*/ 358 h 668"/>
                <a:gd name="T6" fmla="*/ 161 w 598"/>
                <a:gd name="T7" fmla="*/ 353 h 668"/>
                <a:gd name="T8" fmla="*/ 140 w 598"/>
                <a:gd name="T9" fmla="*/ 401 h 668"/>
                <a:gd name="T10" fmla="*/ 131 w 598"/>
                <a:gd name="T11" fmla="*/ 463 h 668"/>
                <a:gd name="T12" fmla="*/ 169 w 598"/>
                <a:gd name="T13" fmla="*/ 465 h 668"/>
                <a:gd name="T14" fmla="*/ 201 w 598"/>
                <a:gd name="T15" fmla="*/ 434 h 668"/>
                <a:gd name="T16" fmla="*/ 237 w 598"/>
                <a:gd name="T17" fmla="*/ 398 h 668"/>
                <a:gd name="T18" fmla="*/ 252 w 598"/>
                <a:gd name="T19" fmla="*/ 351 h 668"/>
                <a:gd name="T20" fmla="*/ 354 w 598"/>
                <a:gd name="T21" fmla="*/ 43 h 668"/>
                <a:gd name="T22" fmla="*/ 357 w 598"/>
                <a:gd name="T23" fmla="*/ 109 h 668"/>
                <a:gd name="T24" fmla="*/ 352 w 598"/>
                <a:gd name="T25" fmla="*/ 196 h 668"/>
                <a:gd name="T26" fmla="*/ 402 w 598"/>
                <a:gd name="T27" fmla="*/ 188 h 668"/>
                <a:gd name="T28" fmla="*/ 461 w 598"/>
                <a:gd name="T29" fmla="*/ 165 h 668"/>
                <a:gd name="T30" fmla="*/ 503 w 598"/>
                <a:gd name="T31" fmla="*/ 144 h 668"/>
                <a:gd name="T32" fmla="*/ 593 w 598"/>
                <a:gd name="T33" fmla="*/ 165 h 668"/>
                <a:gd name="T34" fmla="*/ 564 w 598"/>
                <a:gd name="T35" fmla="*/ 224 h 668"/>
                <a:gd name="T36" fmla="*/ 484 w 598"/>
                <a:gd name="T37" fmla="*/ 246 h 668"/>
                <a:gd name="T38" fmla="*/ 423 w 598"/>
                <a:gd name="T39" fmla="*/ 269 h 668"/>
                <a:gd name="T40" fmla="*/ 446 w 598"/>
                <a:gd name="T41" fmla="*/ 366 h 668"/>
                <a:gd name="T42" fmla="*/ 504 w 598"/>
                <a:gd name="T43" fmla="*/ 307 h 668"/>
                <a:gd name="T44" fmla="*/ 583 w 598"/>
                <a:gd name="T45" fmla="*/ 307 h 668"/>
                <a:gd name="T46" fmla="*/ 506 w 598"/>
                <a:gd name="T47" fmla="*/ 422 h 668"/>
                <a:gd name="T48" fmla="*/ 534 w 598"/>
                <a:gd name="T49" fmla="*/ 486 h 668"/>
                <a:gd name="T50" fmla="*/ 471 w 598"/>
                <a:gd name="T51" fmla="*/ 587 h 668"/>
                <a:gd name="T52" fmla="*/ 428 w 598"/>
                <a:gd name="T53" fmla="*/ 572 h 668"/>
                <a:gd name="T54" fmla="*/ 463 w 598"/>
                <a:gd name="T55" fmla="*/ 523 h 668"/>
                <a:gd name="T56" fmla="*/ 478 w 598"/>
                <a:gd name="T57" fmla="*/ 426 h 668"/>
                <a:gd name="T58" fmla="*/ 400 w 598"/>
                <a:gd name="T59" fmla="*/ 478 h 668"/>
                <a:gd name="T60" fmla="*/ 348 w 598"/>
                <a:gd name="T61" fmla="*/ 533 h 668"/>
                <a:gd name="T62" fmla="*/ 329 w 598"/>
                <a:gd name="T63" fmla="*/ 440 h 668"/>
                <a:gd name="T64" fmla="*/ 361 w 598"/>
                <a:gd name="T65" fmla="*/ 401 h 668"/>
                <a:gd name="T66" fmla="*/ 377 w 598"/>
                <a:gd name="T67" fmla="*/ 340 h 668"/>
                <a:gd name="T68" fmla="*/ 367 w 598"/>
                <a:gd name="T69" fmla="*/ 292 h 668"/>
                <a:gd name="T70" fmla="*/ 331 w 598"/>
                <a:gd name="T71" fmla="*/ 333 h 668"/>
                <a:gd name="T72" fmla="*/ 291 w 598"/>
                <a:gd name="T73" fmla="*/ 411 h 668"/>
                <a:gd name="T74" fmla="*/ 282 w 598"/>
                <a:gd name="T75" fmla="*/ 488 h 668"/>
                <a:gd name="T76" fmla="*/ 286 w 598"/>
                <a:gd name="T77" fmla="*/ 552 h 668"/>
                <a:gd name="T78" fmla="*/ 303 w 598"/>
                <a:gd name="T79" fmla="*/ 615 h 668"/>
                <a:gd name="T80" fmla="*/ 237 w 598"/>
                <a:gd name="T81" fmla="*/ 580 h 668"/>
                <a:gd name="T82" fmla="*/ 151 w 598"/>
                <a:gd name="T83" fmla="*/ 547 h 668"/>
                <a:gd name="T84" fmla="*/ 100 w 598"/>
                <a:gd name="T85" fmla="*/ 640 h 668"/>
                <a:gd name="T86" fmla="*/ 26 w 598"/>
                <a:gd name="T87" fmla="*/ 630 h 668"/>
                <a:gd name="T88" fmla="*/ 4 w 598"/>
                <a:gd name="T89" fmla="*/ 592 h 668"/>
                <a:gd name="T90" fmla="*/ 8 w 598"/>
                <a:gd name="T91" fmla="*/ 534 h 668"/>
                <a:gd name="T92" fmla="*/ 24 w 598"/>
                <a:gd name="T93" fmla="*/ 332 h 668"/>
                <a:gd name="T94" fmla="*/ 89 w 598"/>
                <a:gd name="T95" fmla="*/ 213 h 668"/>
                <a:gd name="T96" fmla="*/ 123 w 598"/>
                <a:gd name="T97" fmla="*/ 154 h 668"/>
                <a:gd name="T98" fmla="*/ 103 w 598"/>
                <a:gd name="T99" fmla="*/ 89 h 668"/>
                <a:gd name="T100" fmla="*/ 179 w 598"/>
                <a:gd name="T101" fmla="*/ 86 h 668"/>
                <a:gd name="T102" fmla="*/ 234 w 598"/>
                <a:gd name="T103" fmla="*/ 140 h 668"/>
                <a:gd name="T104" fmla="*/ 212 w 598"/>
                <a:gd name="T105" fmla="*/ 248 h 668"/>
                <a:gd name="T106" fmla="*/ 107 w 598"/>
                <a:gd name="T107" fmla="*/ 256 h 668"/>
                <a:gd name="T108" fmla="*/ 72 w 598"/>
                <a:gd name="T109" fmla="*/ 287 h 668"/>
                <a:gd name="T110" fmla="*/ 105 w 598"/>
                <a:gd name="T111" fmla="*/ 361 h 668"/>
                <a:gd name="T112" fmla="*/ 130 w 598"/>
                <a:gd name="T113" fmla="*/ 333 h 668"/>
                <a:gd name="T114" fmla="*/ 188 w 598"/>
                <a:gd name="T115" fmla="*/ 294 h 668"/>
                <a:gd name="T116" fmla="*/ 234 w 598"/>
                <a:gd name="T117" fmla="*/ 277 h 668"/>
                <a:gd name="T118" fmla="*/ 268 w 598"/>
                <a:gd name="T119" fmla="*/ 244 h 668"/>
                <a:gd name="T120" fmla="*/ 298 w 598"/>
                <a:gd name="T121" fmla="*/ 182 h 668"/>
                <a:gd name="T122" fmla="*/ 296 w 598"/>
                <a:gd name="T123" fmla="*/ 107 h 668"/>
                <a:gd name="T124" fmla="*/ 272 w 598"/>
                <a:gd name="T125" fmla="*/ 7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668">
                  <a:moveTo>
                    <a:pt x="239" y="468"/>
                  </a:moveTo>
                  <a:lnTo>
                    <a:pt x="237" y="468"/>
                  </a:lnTo>
                  <a:lnTo>
                    <a:pt x="237" y="468"/>
                  </a:lnTo>
                  <a:lnTo>
                    <a:pt x="232" y="470"/>
                  </a:lnTo>
                  <a:lnTo>
                    <a:pt x="227" y="473"/>
                  </a:lnTo>
                  <a:lnTo>
                    <a:pt x="224" y="477"/>
                  </a:lnTo>
                  <a:lnTo>
                    <a:pt x="222" y="480"/>
                  </a:lnTo>
                  <a:lnTo>
                    <a:pt x="221" y="483"/>
                  </a:lnTo>
                  <a:lnTo>
                    <a:pt x="219" y="485"/>
                  </a:lnTo>
                  <a:lnTo>
                    <a:pt x="219" y="486"/>
                  </a:lnTo>
                  <a:lnTo>
                    <a:pt x="221" y="488"/>
                  </a:lnTo>
                  <a:lnTo>
                    <a:pt x="221" y="490"/>
                  </a:lnTo>
                  <a:lnTo>
                    <a:pt x="222" y="493"/>
                  </a:lnTo>
                  <a:lnTo>
                    <a:pt x="222" y="495"/>
                  </a:lnTo>
                  <a:lnTo>
                    <a:pt x="221" y="498"/>
                  </a:lnTo>
                  <a:lnTo>
                    <a:pt x="221" y="501"/>
                  </a:lnTo>
                  <a:lnTo>
                    <a:pt x="221" y="503"/>
                  </a:lnTo>
                  <a:lnTo>
                    <a:pt x="221" y="505"/>
                  </a:lnTo>
                  <a:lnTo>
                    <a:pt x="222" y="506"/>
                  </a:lnTo>
                  <a:lnTo>
                    <a:pt x="224" y="508"/>
                  </a:lnTo>
                  <a:lnTo>
                    <a:pt x="224" y="510"/>
                  </a:lnTo>
                  <a:lnTo>
                    <a:pt x="225" y="510"/>
                  </a:lnTo>
                  <a:lnTo>
                    <a:pt x="229" y="511"/>
                  </a:lnTo>
                  <a:lnTo>
                    <a:pt x="230" y="513"/>
                  </a:lnTo>
                  <a:lnTo>
                    <a:pt x="234" y="515"/>
                  </a:lnTo>
                  <a:lnTo>
                    <a:pt x="237" y="515"/>
                  </a:lnTo>
                  <a:lnTo>
                    <a:pt x="237" y="513"/>
                  </a:lnTo>
                  <a:lnTo>
                    <a:pt x="237" y="511"/>
                  </a:lnTo>
                  <a:lnTo>
                    <a:pt x="239" y="510"/>
                  </a:lnTo>
                  <a:lnTo>
                    <a:pt x="242" y="510"/>
                  </a:lnTo>
                  <a:lnTo>
                    <a:pt x="245" y="510"/>
                  </a:lnTo>
                  <a:lnTo>
                    <a:pt x="247" y="510"/>
                  </a:lnTo>
                  <a:lnTo>
                    <a:pt x="250" y="508"/>
                  </a:lnTo>
                  <a:lnTo>
                    <a:pt x="252" y="506"/>
                  </a:lnTo>
                  <a:lnTo>
                    <a:pt x="254" y="505"/>
                  </a:lnTo>
                  <a:lnTo>
                    <a:pt x="254" y="503"/>
                  </a:lnTo>
                  <a:lnTo>
                    <a:pt x="252" y="501"/>
                  </a:lnTo>
                  <a:lnTo>
                    <a:pt x="250" y="498"/>
                  </a:lnTo>
                  <a:lnTo>
                    <a:pt x="249" y="496"/>
                  </a:lnTo>
                  <a:lnTo>
                    <a:pt x="249" y="496"/>
                  </a:lnTo>
                  <a:lnTo>
                    <a:pt x="249" y="495"/>
                  </a:lnTo>
                  <a:lnTo>
                    <a:pt x="249" y="495"/>
                  </a:lnTo>
                  <a:lnTo>
                    <a:pt x="250" y="493"/>
                  </a:lnTo>
                  <a:lnTo>
                    <a:pt x="250" y="491"/>
                  </a:lnTo>
                  <a:lnTo>
                    <a:pt x="250" y="491"/>
                  </a:lnTo>
                  <a:lnTo>
                    <a:pt x="250" y="488"/>
                  </a:lnTo>
                  <a:lnTo>
                    <a:pt x="250" y="486"/>
                  </a:lnTo>
                  <a:lnTo>
                    <a:pt x="250" y="485"/>
                  </a:lnTo>
                  <a:lnTo>
                    <a:pt x="252" y="483"/>
                  </a:lnTo>
                  <a:lnTo>
                    <a:pt x="252" y="480"/>
                  </a:lnTo>
                  <a:lnTo>
                    <a:pt x="252" y="478"/>
                  </a:lnTo>
                  <a:lnTo>
                    <a:pt x="250" y="475"/>
                  </a:lnTo>
                  <a:lnTo>
                    <a:pt x="247" y="473"/>
                  </a:lnTo>
                  <a:lnTo>
                    <a:pt x="244" y="470"/>
                  </a:lnTo>
                  <a:lnTo>
                    <a:pt x="240" y="468"/>
                  </a:lnTo>
                  <a:lnTo>
                    <a:pt x="239" y="468"/>
                  </a:lnTo>
                  <a:close/>
                  <a:moveTo>
                    <a:pt x="249" y="350"/>
                  </a:moveTo>
                  <a:lnTo>
                    <a:pt x="245" y="350"/>
                  </a:lnTo>
                  <a:lnTo>
                    <a:pt x="244" y="351"/>
                  </a:lnTo>
                  <a:lnTo>
                    <a:pt x="240" y="353"/>
                  </a:lnTo>
                  <a:lnTo>
                    <a:pt x="240" y="355"/>
                  </a:lnTo>
                  <a:lnTo>
                    <a:pt x="239" y="355"/>
                  </a:lnTo>
                  <a:lnTo>
                    <a:pt x="237" y="355"/>
                  </a:lnTo>
                  <a:lnTo>
                    <a:pt x="237" y="355"/>
                  </a:lnTo>
                  <a:lnTo>
                    <a:pt x="235" y="355"/>
                  </a:lnTo>
                  <a:lnTo>
                    <a:pt x="235" y="353"/>
                  </a:lnTo>
                  <a:lnTo>
                    <a:pt x="234" y="355"/>
                  </a:lnTo>
                  <a:lnTo>
                    <a:pt x="232" y="355"/>
                  </a:lnTo>
                  <a:lnTo>
                    <a:pt x="229" y="355"/>
                  </a:lnTo>
                  <a:lnTo>
                    <a:pt x="227" y="355"/>
                  </a:lnTo>
                  <a:lnTo>
                    <a:pt x="217" y="358"/>
                  </a:lnTo>
                  <a:lnTo>
                    <a:pt x="216" y="358"/>
                  </a:lnTo>
                  <a:lnTo>
                    <a:pt x="214" y="358"/>
                  </a:lnTo>
                  <a:lnTo>
                    <a:pt x="211" y="358"/>
                  </a:lnTo>
                  <a:lnTo>
                    <a:pt x="207" y="360"/>
                  </a:lnTo>
                  <a:lnTo>
                    <a:pt x="204" y="360"/>
                  </a:lnTo>
                  <a:lnTo>
                    <a:pt x="202" y="360"/>
                  </a:lnTo>
                  <a:lnTo>
                    <a:pt x="199" y="361"/>
                  </a:lnTo>
                  <a:lnTo>
                    <a:pt x="196" y="361"/>
                  </a:lnTo>
                  <a:lnTo>
                    <a:pt x="192" y="361"/>
                  </a:lnTo>
                  <a:lnTo>
                    <a:pt x="191" y="361"/>
                  </a:lnTo>
                  <a:lnTo>
                    <a:pt x="189" y="361"/>
                  </a:lnTo>
                  <a:lnTo>
                    <a:pt x="188" y="361"/>
                  </a:lnTo>
                  <a:lnTo>
                    <a:pt x="184" y="360"/>
                  </a:lnTo>
                  <a:lnTo>
                    <a:pt x="183" y="360"/>
                  </a:lnTo>
                  <a:lnTo>
                    <a:pt x="181" y="360"/>
                  </a:lnTo>
                  <a:lnTo>
                    <a:pt x="178" y="360"/>
                  </a:lnTo>
                  <a:lnTo>
                    <a:pt x="178" y="360"/>
                  </a:lnTo>
                  <a:lnTo>
                    <a:pt x="176" y="358"/>
                  </a:lnTo>
                  <a:lnTo>
                    <a:pt x="174" y="358"/>
                  </a:lnTo>
                  <a:lnTo>
                    <a:pt x="171" y="356"/>
                  </a:lnTo>
                  <a:lnTo>
                    <a:pt x="169" y="355"/>
                  </a:lnTo>
                  <a:lnTo>
                    <a:pt x="168" y="353"/>
                  </a:lnTo>
                  <a:lnTo>
                    <a:pt x="166" y="353"/>
                  </a:lnTo>
                  <a:lnTo>
                    <a:pt x="164" y="353"/>
                  </a:lnTo>
                  <a:lnTo>
                    <a:pt x="161" y="353"/>
                  </a:lnTo>
                  <a:lnTo>
                    <a:pt x="158" y="353"/>
                  </a:lnTo>
                  <a:lnTo>
                    <a:pt x="156" y="355"/>
                  </a:lnTo>
                  <a:lnTo>
                    <a:pt x="156" y="356"/>
                  </a:lnTo>
                  <a:lnTo>
                    <a:pt x="155" y="360"/>
                  </a:lnTo>
                  <a:lnTo>
                    <a:pt x="155" y="361"/>
                  </a:lnTo>
                  <a:lnTo>
                    <a:pt x="155" y="363"/>
                  </a:lnTo>
                  <a:lnTo>
                    <a:pt x="155" y="365"/>
                  </a:lnTo>
                  <a:lnTo>
                    <a:pt x="155" y="365"/>
                  </a:lnTo>
                  <a:lnTo>
                    <a:pt x="153" y="366"/>
                  </a:lnTo>
                  <a:lnTo>
                    <a:pt x="151" y="366"/>
                  </a:lnTo>
                  <a:lnTo>
                    <a:pt x="150" y="368"/>
                  </a:lnTo>
                  <a:lnTo>
                    <a:pt x="150" y="369"/>
                  </a:lnTo>
                  <a:lnTo>
                    <a:pt x="146" y="373"/>
                  </a:lnTo>
                  <a:lnTo>
                    <a:pt x="145" y="376"/>
                  </a:lnTo>
                  <a:lnTo>
                    <a:pt x="145" y="378"/>
                  </a:lnTo>
                  <a:lnTo>
                    <a:pt x="145" y="381"/>
                  </a:lnTo>
                  <a:lnTo>
                    <a:pt x="145" y="384"/>
                  </a:lnTo>
                  <a:lnTo>
                    <a:pt x="145" y="388"/>
                  </a:lnTo>
                  <a:lnTo>
                    <a:pt x="145" y="388"/>
                  </a:lnTo>
                  <a:lnTo>
                    <a:pt x="143" y="393"/>
                  </a:lnTo>
                  <a:lnTo>
                    <a:pt x="143" y="393"/>
                  </a:lnTo>
                  <a:lnTo>
                    <a:pt x="141" y="394"/>
                  </a:lnTo>
                  <a:lnTo>
                    <a:pt x="141" y="398"/>
                  </a:lnTo>
                  <a:lnTo>
                    <a:pt x="140" y="401"/>
                  </a:lnTo>
                  <a:lnTo>
                    <a:pt x="140" y="404"/>
                  </a:lnTo>
                  <a:lnTo>
                    <a:pt x="140" y="406"/>
                  </a:lnTo>
                  <a:lnTo>
                    <a:pt x="140" y="409"/>
                  </a:lnTo>
                  <a:lnTo>
                    <a:pt x="140" y="412"/>
                  </a:lnTo>
                  <a:lnTo>
                    <a:pt x="141" y="414"/>
                  </a:lnTo>
                  <a:lnTo>
                    <a:pt x="141" y="416"/>
                  </a:lnTo>
                  <a:lnTo>
                    <a:pt x="141" y="416"/>
                  </a:lnTo>
                  <a:lnTo>
                    <a:pt x="140" y="417"/>
                  </a:lnTo>
                  <a:lnTo>
                    <a:pt x="140" y="421"/>
                  </a:lnTo>
                  <a:lnTo>
                    <a:pt x="138" y="422"/>
                  </a:lnTo>
                  <a:lnTo>
                    <a:pt x="136" y="426"/>
                  </a:lnTo>
                  <a:lnTo>
                    <a:pt x="135" y="429"/>
                  </a:lnTo>
                  <a:lnTo>
                    <a:pt x="133" y="432"/>
                  </a:lnTo>
                  <a:lnTo>
                    <a:pt x="131" y="435"/>
                  </a:lnTo>
                  <a:lnTo>
                    <a:pt x="131" y="440"/>
                  </a:lnTo>
                  <a:lnTo>
                    <a:pt x="131" y="445"/>
                  </a:lnTo>
                  <a:lnTo>
                    <a:pt x="133" y="449"/>
                  </a:lnTo>
                  <a:lnTo>
                    <a:pt x="135" y="450"/>
                  </a:lnTo>
                  <a:lnTo>
                    <a:pt x="135" y="452"/>
                  </a:lnTo>
                  <a:lnTo>
                    <a:pt x="135" y="455"/>
                  </a:lnTo>
                  <a:lnTo>
                    <a:pt x="135" y="457"/>
                  </a:lnTo>
                  <a:lnTo>
                    <a:pt x="133" y="458"/>
                  </a:lnTo>
                  <a:lnTo>
                    <a:pt x="131" y="460"/>
                  </a:lnTo>
                  <a:lnTo>
                    <a:pt x="131" y="463"/>
                  </a:lnTo>
                  <a:lnTo>
                    <a:pt x="133" y="467"/>
                  </a:lnTo>
                  <a:lnTo>
                    <a:pt x="136" y="470"/>
                  </a:lnTo>
                  <a:lnTo>
                    <a:pt x="140" y="472"/>
                  </a:lnTo>
                  <a:lnTo>
                    <a:pt x="141" y="472"/>
                  </a:lnTo>
                  <a:lnTo>
                    <a:pt x="145" y="473"/>
                  </a:lnTo>
                  <a:lnTo>
                    <a:pt x="146" y="473"/>
                  </a:lnTo>
                  <a:lnTo>
                    <a:pt x="150" y="473"/>
                  </a:lnTo>
                  <a:lnTo>
                    <a:pt x="151" y="472"/>
                  </a:lnTo>
                  <a:lnTo>
                    <a:pt x="153" y="473"/>
                  </a:lnTo>
                  <a:lnTo>
                    <a:pt x="155" y="473"/>
                  </a:lnTo>
                  <a:lnTo>
                    <a:pt x="158" y="473"/>
                  </a:lnTo>
                  <a:lnTo>
                    <a:pt x="161" y="473"/>
                  </a:lnTo>
                  <a:lnTo>
                    <a:pt x="164" y="475"/>
                  </a:lnTo>
                  <a:lnTo>
                    <a:pt x="168" y="477"/>
                  </a:lnTo>
                  <a:lnTo>
                    <a:pt x="169" y="477"/>
                  </a:lnTo>
                  <a:lnTo>
                    <a:pt x="169" y="477"/>
                  </a:lnTo>
                  <a:lnTo>
                    <a:pt x="169" y="477"/>
                  </a:lnTo>
                  <a:lnTo>
                    <a:pt x="171" y="477"/>
                  </a:lnTo>
                  <a:lnTo>
                    <a:pt x="171" y="475"/>
                  </a:lnTo>
                  <a:lnTo>
                    <a:pt x="171" y="473"/>
                  </a:lnTo>
                  <a:lnTo>
                    <a:pt x="171" y="472"/>
                  </a:lnTo>
                  <a:lnTo>
                    <a:pt x="169" y="470"/>
                  </a:lnTo>
                  <a:lnTo>
                    <a:pt x="169" y="467"/>
                  </a:lnTo>
                  <a:lnTo>
                    <a:pt x="169" y="465"/>
                  </a:lnTo>
                  <a:lnTo>
                    <a:pt x="171" y="463"/>
                  </a:lnTo>
                  <a:lnTo>
                    <a:pt x="173" y="462"/>
                  </a:lnTo>
                  <a:lnTo>
                    <a:pt x="174" y="460"/>
                  </a:lnTo>
                  <a:lnTo>
                    <a:pt x="176" y="458"/>
                  </a:lnTo>
                  <a:lnTo>
                    <a:pt x="176" y="458"/>
                  </a:lnTo>
                  <a:lnTo>
                    <a:pt x="176" y="457"/>
                  </a:lnTo>
                  <a:lnTo>
                    <a:pt x="176" y="455"/>
                  </a:lnTo>
                  <a:lnTo>
                    <a:pt x="178" y="452"/>
                  </a:lnTo>
                  <a:lnTo>
                    <a:pt x="179" y="450"/>
                  </a:lnTo>
                  <a:lnTo>
                    <a:pt x="183" y="450"/>
                  </a:lnTo>
                  <a:lnTo>
                    <a:pt x="184" y="449"/>
                  </a:lnTo>
                  <a:lnTo>
                    <a:pt x="184" y="449"/>
                  </a:lnTo>
                  <a:lnTo>
                    <a:pt x="184" y="449"/>
                  </a:lnTo>
                  <a:lnTo>
                    <a:pt x="184" y="447"/>
                  </a:lnTo>
                  <a:lnTo>
                    <a:pt x="186" y="445"/>
                  </a:lnTo>
                  <a:lnTo>
                    <a:pt x="188" y="444"/>
                  </a:lnTo>
                  <a:lnTo>
                    <a:pt x="191" y="444"/>
                  </a:lnTo>
                  <a:lnTo>
                    <a:pt x="192" y="444"/>
                  </a:lnTo>
                  <a:lnTo>
                    <a:pt x="194" y="444"/>
                  </a:lnTo>
                  <a:lnTo>
                    <a:pt x="194" y="442"/>
                  </a:lnTo>
                  <a:lnTo>
                    <a:pt x="194" y="440"/>
                  </a:lnTo>
                  <a:lnTo>
                    <a:pt x="196" y="437"/>
                  </a:lnTo>
                  <a:lnTo>
                    <a:pt x="197" y="435"/>
                  </a:lnTo>
                  <a:lnTo>
                    <a:pt x="201" y="434"/>
                  </a:lnTo>
                  <a:lnTo>
                    <a:pt x="202" y="432"/>
                  </a:lnTo>
                  <a:lnTo>
                    <a:pt x="206" y="430"/>
                  </a:lnTo>
                  <a:lnTo>
                    <a:pt x="207" y="429"/>
                  </a:lnTo>
                  <a:lnTo>
                    <a:pt x="209" y="429"/>
                  </a:lnTo>
                  <a:lnTo>
                    <a:pt x="209" y="427"/>
                  </a:lnTo>
                  <a:lnTo>
                    <a:pt x="211" y="426"/>
                  </a:lnTo>
                  <a:lnTo>
                    <a:pt x="212" y="424"/>
                  </a:lnTo>
                  <a:lnTo>
                    <a:pt x="214" y="424"/>
                  </a:lnTo>
                  <a:lnTo>
                    <a:pt x="217" y="421"/>
                  </a:lnTo>
                  <a:lnTo>
                    <a:pt x="219" y="419"/>
                  </a:lnTo>
                  <a:lnTo>
                    <a:pt x="221" y="417"/>
                  </a:lnTo>
                  <a:lnTo>
                    <a:pt x="222" y="417"/>
                  </a:lnTo>
                  <a:lnTo>
                    <a:pt x="224" y="416"/>
                  </a:lnTo>
                  <a:lnTo>
                    <a:pt x="224" y="416"/>
                  </a:lnTo>
                  <a:lnTo>
                    <a:pt x="224" y="414"/>
                  </a:lnTo>
                  <a:lnTo>
                    <a:pt x="224" y="412"/>
                  </a:lnTo>
                  <a:lnTo>
                    <a:pt x="224" y="409"/>
                  </a:lnTo>
                  <a:lnTo>
                    <a:pt x="225" y="406"/>
                  </a:lnTo>
                  <a:lnTo>
                    <a:pt x="227" y="404"/>
                  </a:lnTo>
                  <a:lnTo>
                    <a:pt x="229" y="401"/>
                  </a:lnTo>
                  <a:lnTo>
                    <a:pt x="230" y="399"/>
                  </a:lnTo>
                  <a:lnTo>
                    <a:pt x="232" y="398"/>
                  </a:lnTo>
                  <a:lnTo>
                    <a:pt x="235" y="398"/>
                  </a:lnTo>
                  <a:lnTo>
                    <a:pt x="237" y="398"/>
                  </a:lnTo>
                  <a:lnTo>
                    <a:pt x="239" y="396"/>
                  </a:lnTo>
                  <a:lnTo>
                    <a:pt x="239" y="396"/>
                  </a:lnTo>
                  <a:lnTo>
                    <a:pt x="239" y="394"/>
                  </a:lnTo>
                  <a:lnTo>
                    <a:pt x="239" y="393"/>
                  </a:lnTo>
                  <a:lnTo>
                    <a:pt x="239" y="389"/>
                  </a:lnTo>
                  <a:lnTo>
                    <a:pt x="239" y="388"/>
                  </a:lnTo>
                  <a:lnTo>
                    <a:pt x="242" y="386"/>
                  </a:lnTo>
                  <a:lnTo>
                    <a:pt x="244" y="383"/>
                  </a:lnTo>
                  <a:lnTo>
                    <a:pt x="245" y="381"/>
                  </a:lnTo>
                  <a:lnTo>
                    <a:pt x="247" y="379"/>
                  </a:lnTo>
                  <a:lnTo>
                    <a:pt x="249" y="378"/>
                  </a:lnTo>
                  <a:lnTo>
                    <a:pt x="252" y="374"/>
                  </a:lnTo>
                  <a:lnTo>
                    <a:pt x="252" y="373"/>
                  </a:lnTo>
                  <a:lnTo>
                    <a:pt x="254" y="371"/>
                  </a:lnTo>
                  <a:lnTo>
                    <a:pt x="254" y="368"/>
                  </a:lnTo>
                  <a:lnTo>
                    <a:pt x="255" y="366"/>
                  </a:lnTo>
                  <a:lnTo>
                    <a:pt x="255" y="365"/>
                  </a:lnTo>
                  <a:lnTo>
                    <a:pt x="257" y="363"/>
                  </a:lnTo>
                  <a:lnTo>
                    <a:pt x="257" y="360"/>
                  </a:lnTo>
                  <a:lnTo>
                    <a:pt x="255" y="358"/>
                  </a:lnTo>
                  <a:lnTo>
                    <a:pt x="255" y="356"/>
                  </a:lnTo>
                  <a:lnTo>
                    <a:pt x="254" y="355"/>
                  </a:lnTo>
                  <a:lnTo>
                    <a:pt x="252" y="353"/>
                  </a:lnTo>
                  <a:lnTo>
                    <a:pt x="252" y="351"/>
                  </a:lnTo>
                  <a:lnTo>
                    <a:pt x="250" y="351"/>
                  </a:lnTo>
                  <a:lnTo>
                    <a:pt x="250" y="350"/>
                  </a:lnTo>
                  <a:lnTo>
                    <a:pt x="249" y="350"/>
                  </a:lnTo>
                  <a:close/>
                  <a:moveTo>
                    <a:pt x="275" y="0"/>
                  </a:moveTo>
                  <a:lnTo>
                    <a:pt x="278" y="0"/>
                  </a:lnTo>
                  <a:lnTo>
                    <a:pt x="283" y="2"/>
                  </a:lnTo>
                  <a:lnTo>
                    <a:pt x="290" y="2"/>
                  </a:lnTo>
                  <a:lnTo>
                    <a:pt x="298" y="5"/>
                  </a:lnTo>
                  <a:lnTo>
                    <a:pt x="308" y="9"/>
                  </a:lnTo>
                  <a:lnTo>
                    <a:pt x="321" y="15"/>
                  </a:lnTo>
                  <a:lnTo>
                    <a:pt x="334" y="27"/>
                  </a:lnTo>
                  <a:lnTo>
                    <a:pt x="338" y="27"/>
                  </a:lnTo>
                  <a:lnTo>
                    <a:pt x="341" y="28"/>
                  </a:lnTo>
                  <a:lnTo>
                    <a:pt x="343" y="30"/>
                  </a:lnTo>
                  <a:lnTo>
                    <a:pt x="344" y="32"/>
                  </a:lnTo>
                  <a:lnTo>
                    <a:pt x="344" y="33"/>
                  </a:lnTo>
                  <a:lnTo>
                    <a:pt x="343" y="35"/>
                  </a:lnTo>
                  <a:lnTo>
                    <a:pt x="343" y="38"/>
                  </a:lnTo>
                  <a:lnTo>
                    <a:pt x="344" y="38"/>
                  </a:lnTo>
                  <a:lnTo>
                    <a:pt x="346" y="40"/>
                  </a:lnTo>
                  <a:lnTo>
                    <a:pt x="348" y="40"/>
                  </a:lnTo>
                  <a:lnTo>
                    <a:pt x="349" y="40"/>
                  </a:lnTo>
                  <a:lnTo>
                    <a:pt x="352" y="42"/>
                  </a:lnTo>
                  <a:lnTo>
                    <a:pt x="354" y="43"/>
                  </a:lnTo>
                  <a:lnTo>
                    <a:pt x="354" y="45"/>
                  </a:lnTo>
                  <a:lnTo>
                    <a:pt x="354" y="48"/>
                  </a:lnTo>
                  <a:lnTo>
                    <a:pt x="354" y="50"/>
                  </a:lnTo>
                  <a:lnTo>
                    <a:pt x="354" y="51"/>
                  </a:lnTo>
                  <a:lnTo>
                    <a:pt x="356" y="51"/>
                  </a:lnTo>
                  <a:lnTo>
                    <a:pt x="356" y="51"/>
                  </a:lnTo>
                  <a:lnTo>
                    <a:pt x="357" y="53"/>
                  </a:lnTo>
                  <a:lnTo>
                    <a:pt x="357" y="55"/>
                  </a:lnTo>
                  <a:lnTo>
                    <a:pt x="356" y="56"/>
                  </a:lnTo>
                  <a:lnTo>
                    <a:pt x="356" y="58"/>
                  </a:lnTo>
                  <a:lnTo>
                    <a:pt x="356" y="60"/>
                  </a:lnTo>
                  <a:lnTo>
                    <a:pt x="357" y="61"/>
                  </a:lnTo>
                  <a:lnTo>
                    <a:pt x="359" y="63"/>
                  </a:lnTo>
                  <a:lnTo>
                    <a:pt x="359" y="63"/>
                  </a:lnTo>
                  <a:lnTo>
                    <a:pt x="359" y="65"/>
                  </a:lnTo>
                  <a:lnTo>
                    <a:pt x="359" y="68"/>
                  </a:lnTo>
                  <a:lnTo>
                    <a:pt x="359" y="71"/>
                  </a:lnTo>
                  <a:lnTo>
                    <a:pt x="359" y="73"/>
                  </a:lnTo>
                  <a:lnTo>
                    <a:pt x="361" y="75"/>
                  </a:lnTo>
                  <a:lnTo>
                    <a:pt x="362" y="78"/>
                  </a:lnTo>
                  <a:lnTo>
                    <a:pt x="364" y="78"/>
                  </a:lnTo>
                  <a:lnTo>
                    <a:pt x="364" y="86"/>
                  </a:lnTo>
                  <a:lnTo>
                    <a:pt x="362" y="96"/>
                  </a:lnTo>
                  <a:lnTo>
                    <a:pt x="357" y="109"/>
                  </a:lnTo>
                  <a:lnTo>
                    <a:pt x="356" y="112"/>
                  </a:lnTo>
                  <a:lnTo>
                    <a:pt x="354" y="114"/>
                  </a:lnTo>
                  <a:lnTo>
                    <a:pt x="352" y="117"/>
                  </a:lnTo>
                  <a:lnTo>
                    <a:pt x="351" y="122"/>
                  </a:lnTo>
                  <a:lnTo>
                    <a:pt x="351" y="127"/>
                  </a:lnTo>
                  <a:lnTo>
                    <a:pt x="349" y="131"/>
                  </a:lnTo>
                  <a:lnTo>
                    <a:pt x="348" y="134"/>
                  </a:lnTo>
                  <a:lnTo>
                    <a:pt x="346" y="135"/>
                  </a:lnTo>
                  <a:lnTo>
                    <a:pt x="344" y="137"/>
                  </a:lnTo>
                  <a:lnTo>
                    <a:pt x="343" y="137"/>
                  </a:lnTo>
                  <a:lnTo>
                    <a:pt x="343" y="139"/>
                  </a:lnTo>
                  <a:lnTo>
                    <a:pt x="338" y="150"/>
                  </a:lnTo>
                  <a:lnTo>
                    <a:pt x="334" y="165"/>
                  </a:lnTo>
                  <a:lnTo>
                    <a:pt x="333" y="180"/>
                  </a:lnTo>
                  <a:lnTo>
                    <a:pt x="336" y="192"/>
                  </a:lnTo>
                  <a:lnTo>
                    <a:pt x="338" y="196"/>
                  </a:lnTo>
                  <a:lnTo>
                    <a:pt x="341" y="198"/>
                  </a:lnTo>
                  <a:lnTo>
                    <a:pt x="343" y="198"/>
                  </a:lnTo>
                  <a:lnTo>
                    <a:pt x="344" y="200"/>
                  </a:lnTo>
                  <a:lnTo>
                    <a:pt x="348" y="200"/>
                  </a:lnTo>
                  <a:lnTo>
                    <a:pt x="349" y="200"/>
                  </a:lnTo>
                  <a:lnTo>
                    <a:pt x="351" y="200"/>
                  </a:lnTo>
                  <a:lnTo>
                    <a:pt x="352" y="198"/>
                  </a:lnTo>
                  <a:lnTo>
                    <a:pt x="352" y="196"/>
                  </a:lnTo>
                  <a:lnTo>
                    <a:pt x="352" y="195"/>
                  </a:lnTo>
                  <a:lnTo>
                    <a:pt x="354" y="193"/>
                  </a:lnTo>
                  <a:lnTo>
                    <a:pt x="356" y="193"/>
                  </a:lnTo>
                  <a:lnTo>
                    <a:pt x="359" y="192"/>
                  </a:lnTo>
                  <a:lnTo>
                    <a:pt x="361" y="192"/>
                  </a:lnTo>
                  <a:lnTo>
                    <a:pt x="364" y="190"/>
                  </a:lnTo>
                  <a:lnTo>
                    <a:pt x="366" y="187"/>
                  </a:lnTo>
                  <a:lnTo>
                    <a:pt x="369" y="185"/>
                  </a:lnTo>
                  <a:lnTo>
                    <a:pt x="372" y="183"/>
                  </a:lnTo>
                  <a:lnTo>
                    <a:pt x="376" y="183"/>
                  </a:lnTo>
                  <a:lnTo>
                    <a:pt x="377" y="183"/>
                  </a:lnTo>
                  <a:lnTo>
                    <a:pt x="377" y="185"/>
                  </a:lnTo>
                  <a:lnTo>
                    <a:pt x="379" y="187"/>
                  </a:lnTo>
                  <a:lnTo>
                    <a:pt x="379" y="188"/>
                  </a:lnTo>
                  <a:lnTo>
                    <a:pt x="382" y="188"/>
                  </a:lnTo>
                  <a:lnTo>
                    <a:pt x="384" y="188"/>
                  </a:lnTo>
                  <a:lnTo>
                    <a:pt x="385" y="187"/>
                  </a:lnTo>
                  <a:lnTo>
                    <a:pt x="389" y="187"/>
                  </a:lnTo>
                  <a:lnTo>
                    <a:pt x="390" y="185"/>
                  </a:lnTo>
                  <a:lnTo>
                    <a:pt x="394" y="185"/>
                  </a:lnTo>
                  <a:lnTo>
                    <a:pt x="395" y="185"/>
                  </a:lnTo>
                  <a:lnTo>
                    <a:pt x="399" y="185"/>
                  </a:lnTo>
                  <a:lnTo>
                    <a:pt x="400" y="187"/>
                  </a:lnTo>
                  <a:lnTo>
                    <a:pt x="402" y="188"/>
                  </a:lnTo>
                  <a:lnTo>
                    <a:pt x="404" y="188"/>
                  </a:lnTo>
                  <a:lnTo>
                    <a:pt x="407" y="190"/>
                  </a:lnTo>
                  <a:lnTo>
                    <a:pt x="409" y="188"/>
                  </a:lnTo>
                  <a:lnTo>
                    <a:pt x="410" y="185"/>
                  </a:lnTo>
                  <a:lnTo>
                    <a:pt x="412" y="183"/>
                  </a:lnTo>
                  <a:lnTo>
                    <a:pt x="412" y="180"/>
                  </a:lnTo>
                  <a:lnTo>
                    <a:pt x="413" y="178"/>
                  </a:lnTo>
                  <a:lnTo>
                    <a:pt x="413" y="177"/>
                  </a:lnTo>
                  <a:lnTo>
                    <a:pt x="415" y="177"/>
                  </a:lnTo>
                  <a:lnTo>
                    <a:pt x="417" y="177"/>
                  </a:lnTo>
                  <a:lnTo>
                    <a:pt x="418" y="177"/>
                  </a:lnTo>
                  <a:lnTo>
                    <a:pt x="420" y="175"/>
                  </a:lnTo>
                  <a:lnTo>
                    <a:pt x="420" y="173"/>
                  </a:lnTo>
                  <a:lnTo>
                    <a:pt x="422" y="172"/>
                  </a:lnTo>
                  <a:lnTo>
                    <a:pt x="422" y="170"/>
                  </a:lnTo>
                  <a:lnTo>
                    <a:pt x="425" y="168"/>
                  </a:lnTo>
                  <a:lnTo>
                    <a:pt x="428" y="167"/>
                  </a:lnTo>
                  <a:lnTo>
                    <a:pt x="437" y="165"/>
                  </a:lnTo>
                  <a:lnTo>
                    <a:pt x="446" y="167"/>
                  </a:lnTo>
                  <a:lnTo>
                    <a:pt x="456" y="168"/>
                  </a:lnTo>
                  <a:lnTo>
                    <a:pt x="458" y="167"/>
                  </a:lnTo>
                  <a:lnTo>
                    <a:pt x="458" y="165"/>
                  </a:lnTo>
                  <a:lnTo>
                    <a:pt x="460" y="165"/>
                  </a:lnTo>
                  <a:lnTo>
                    <a:pt x="461" y="165"/>
                  </a:lnTo>
                  <a:lnTo>
                    <a:pt x="465" y="163"/>
                  </a:lnTo>
                  <a:lnTo>
                    <a:pt x="468" y="163"/>
                  </a:lnTo>
                  <a:lnTo>
                    <a:pt x="468" y="163"/>
                  </a:lnTo>
                  <a:lnTo>
                    <a:pt x="468" y="162"/>
                  </a:lnTo>
                  <a:lnTo>
                    <a:pt x="468" y="160"/>
                  </a:lnTo>
                  <a:lnTo>
                    <a:pt x="468" y="160"/>
                  </a:lnTo>
                  <a:lnTo>
                    <a:pt x="470" y="159"/>
                  </a:lnTo>
                  <a:lnTo>
                    <a:pt x="471" y="159"/>
                  </a:lnTo>
                  <a:lnTo>
                    <a:pt x="473" y="159"/>
                  </a:lnTo>
                  <a:lnTo>
                    <a:pt x="474" y="159"/>
                  </a:lnTo>
                  <a:lnTo>
                    <a:pt x="476" y="157"/>
                  </a:lnTo>
                  <a:lnTo>
                    <a:pt x="474" y="155"/>
                  </a:lnTo>
                  <a:lnTo>
                    <a:pt x="476" y="154"/>
                  </a:lnTo>
                  <a:lnTo>
                    <a:pt x="478" y="152"/>
                  </a:lnTo>
                  <a:lnTo>
                    <a:pt x="479" y="152"/>
                  </a:lnTo>
                  <a:lnTo>
                    <a:pt x="483" y="150"/>
                  </a:lnTo>
                  <a:lnTo>
                    <a:pt x="484" y="150"/>
                  </a:lnTo>
                  <a:lnTo>
                    <a:pt x="486" y="149"/>
                  </a:lnTo>
                  <a:lnTo>
                    <a:pt x="488" y="149"/>
                  </a:lnTo>
                  <a:lnTo>
                    <a:pt x="491" y="149"/>
                  </a:lnTo>
                  <a:lnTo>
                    <a:pt x="494" y="147"/>
                  </a:lnTo>
                  <a:lnTo>
                    <a:pt x="496" y="147"/>
                  </a:lnTo>
                  <a:lnTo>
                    <a:pt x="498" y="145"/>
                  </a:lnTo>
                  <a:lnTo>
                    <a:pt x="503" y="144"/>
                  </a:lnTo>
                  <a:lnTo>
                    <a:pt x="506" y="142"/>
                  </a:lnTo>
                  <a:lnTo>
                    <a:pt x="511" y="142"/>
                  </a:lnTo>
                  <a:lnTo>
                    <a:pt x="516" y="142"/>
                  </a:lnTo>
                  <a:lnTo>
                    <a:pt x="521" y="144"/>
                  </a:lnTo>
                  <a:lnTo>
                    <a:pt x="526" y="144"/>
                  </a:lnTo>
                  <a:lnTo>
                    <a:pt x="529" y="144"/>
                  </a:lnTo>
                  <a:lnTo>
                    <a:pt x="536" y="142"/>
                  </a:lnTo>
                  <a:lnTo>
                    <a:pt x="540" y="140"/>
                  </a:lnTo>
                  <a:lnTo>
                    <a:pt x="547" y="140"/>
                  </a:lnTo>
                  <a:lnTo>
                    <a:pt x="554" y="142"/>
                  </a:lnTo>
                  <a:lnTo>
                    <a:pt x="560" y="145"/>
                  </a:lnTo>
                  <a:lnTo>
                    <a:pt x="565" y="149"/>
                  </a:lnTo>
                  <a:lnTo>
                    <a:pt x="570" y="150"/>
                  </a:lnTo>
                  <a:lnTo>
                    <a:pt x="573" y="152"/>
                  </a:lnTo>
                  <a:lnTo>
                    <a:pt x="578" y="154"/>
                  </a:lnTo>
                  <a:lnTo>
                    <a:pt x="582" y="154"/>
                  </a:lnTo>
                  <a:lnTo>
                    <a:pt x="583" y="154"/>
                  </a:lnTo>
                  <a:lnTo>
                    <a:pt x="585" y="155"/>
                  </a:lnTo>
                  <a:lnTo>
                    <a:pt x="587" y="157"/>
                  </a:lnTo>
                  <a:lnTo>
                    <a:pt x="587" y="159"/>
                  </a:lnTo>
                  <a:lnTo>
                    <a:pt x="588" y="159"/>
                  </a:lnTo>
                  <a:lnTo>
                    <a:pt x="592" y="160"/>
                  </a:lnTo>
                  <a:lnTo>
                    <a:pt x="592" y="162"/>
                  </a:lnTo>
                  <a:lnTo>
                    <a:pt x="593" y="165"/>
                  </a:lnTo>
                  <a:lnTo>
                    <a:pt x="595" y="167"/>
                  </a:lnTo>
                  <a:lnTo>
                    <a:pt x="597" y="167"/>
                  </a:lnTo>
                  <a:lnTo>
                    <a:pt x="598" y="170"/>
                  </a:lnTo>
                  <a:lnTo>
                    <a:pt x="598" y="172"/>
                  </a:lnTo>
                  <a:lnTo>
                    <a:pt x="597" y="175"/>
                  </a:lnTo>
                  <a:lnTo>
                    <a:pt x="597" y="177"/>
                  </a:lnTo>
                  <a:lnTo>
                    <a:pt x="595" y="178"/>
                  </a:lnTo>
                  <a:lnTo>
                    <a:pt x="595" y="180"/>
                  </a:lnTo>
                  <a:lnTo>
                    <a:pt x="593" y="182"/>
                  </a:lnTo>
                  <a:lnTo>
                    <a:pt x="593" y="187"/>
                  </a:lnTo>
                  <a:lnTo>
                    <a:pt x="593" y="192"/>
                  </a:lnTo>
                  <a:lnTo>
                    <a:pt x="592" y="193"/>
                  </a:lnTo>
                  <a:lnTo>
                    <a:pt x="590" y="193"/>
                  </a:lnTo>
                  <a:lnTo>
                    <a:pt x="588" y="195"/>
                  </a:lnTo>
                  <a:lnTo>
                    <a:pt x="588" y="195"/>
                  </a:lnTo>
                  <a:lnTo>
                    <a:pt x="585" y="200"/>
                  </a:lnTo>
                  <a:lnTo>
                    <a:pt x="583" y="203"/>
                  </a:lnTo>
                  <a:lnTo>
                    <a:pt x="583" y="208"/>
                  </a:lnTo>
                  <a:lnTo>
                    <a:pt x="580" y="211"/>
                  </a:lnTo>
                  <a:lnTo>
                    <a:pt x="577" y="215"/>
                  </a:lnTo>
                  <a:lnTo>
                    <a:pt x="573" y="216"/>
                  </a:lnTo>
                  <a:lnTo>
                    <a:pt x="570" y="218"/>
                  </a:lnTo>
                  <a:lnTo>
                    <a:pt x="565" y="221"/>
                  </a:lnTo>
                  <a:lnTo>
                    <a:pt x="564" y="224"/>
                  </a:lnTo>
                  <a:lnTo>
                    <a:pt x="562" y="226"/>
                  </a:lnTo>
                  <a:lnTo>
                    <a:pt x="560" y="228"/>
                  </a:lnTo>
                  <a:lnTo>
                    <a:pt x="555" y="228"/>
                  </a:lnTo>
                  <a:lnTo>
                    <a:pt x="550" y="229"/>
                  </a:lnTo>
                  <a:lnTo>
                    <a:pt x="545" y="229"/>
                  </a:lnTo>
                  <a:lnTo>
                    <a:pt x="537" y="231"/>
                  </a:lnTo>
                  <a:lnTo>
                    <a:pt x="536" y="233"/>
                  </a:lnTo>
                  <a:lnTo>
                    <a:pt x="531" y="234"/>
                  </a:lnTo>
                  <a:lnTo>
                    <a:pt x="527" y="236"/>
                  </a:lnTo>
                  <a:lnTo>
                    <a:pt x="522" y="238"/>
                  </a:lnTo>
                  <a:lnTo>
                    <a:pt x="517" y="238"/>
                  </a:lnTo>
                  <a:lnTo>
                    <a:pt x="514" y="238"/>
                  </a:lnTo>
                  <a:lnTo>
                    <a:pt x="511" y="236"/>
                  </a:lnTo>
                  <a:lnTo>
                    <a:pt x="509" y="236"/>
                  </a:lnTo>
                  <a:lnTo>
                    <a:pt x="506" y="236"/>
                  </a:lnTo>
                  <a:lnTo>
                    <a:pt x="503" y="238"/>
                  </a:lnTo>
                  <a:lnTo>
                    <a:pt x="501" y="241"/>
                  </a:lnTo>
                  <a:lnTo>
                    <a:pt x="498" y="243"/>
                  </a:lnTo>
                  <a:lnTo>
                    <a:pt x="496" y="244"/>
                  </a:lnTo>
                  <a:lnTo>
                    <a:pt x="493" y="246"/>
                  </a:lnTo>
                  <a:lnTo>
                    <a:pt x="489" y="246"/>
                  </a:lnTo>
                  <a:lnTo>
                    <a:pt x="488" y="246"/>
                  </a:lnTo>
                  <a:lnTo>
                    <a:pt x="486" y="246"/>
                  </a:lnTo>
                  <a:lnTo>
                    <a:pt x="484" y="246"/>
                  </a:lnTo>
                  <a:lnTo>
                    <a:pt x="484" y="248"/>
                  </a:lnTo>
                  <a:lnTo>
                    <a:pt x="483" y="249"/>
                  </a:lnTo>
                  <a:lnTo>
                    <a:pt x="481" y="249"/>
                  </a:lnTo>
                  <a:lnTo>
                    <a:pt x="478" y="251"/>
                  </a:lnTo>
                  <a:lnTo>
                    <a:pt x="474" y="251"/>
                  </a:lnTo>
                  <a:lnTo>
                    <a:pt x="468" y="251"/>
                  </a:lnTo>
                  <a:lnTo>
                    <a:pt x="461" y="251"/>
                  </a:lnTo>
                  <a:lnTo>
                    <a:pt x="455" y="251"/>
                  </a:lnTo>
                  <a:lnTo>
                    <a:pt x="448" y="252"/>
                  </a:lnTo>
                  <a:lnTo>
                    <a:pt x="443" y="252"/>
                  </a:lnTo>
                  <a:lnTo>
                    <a:pt x="442" y="254"/>
                  </a:lnTo>
                  <a:lnTo>
                    <a:pt x="440" y="256"/>
                  </a:lnTo>
                  <a:lnTo>
                    <a:pt x="438" y="257"/>
                  </a:lnTo>
                  <a:lnTo>
                    <a:pt x="437" y="257"/>
                  </a:lnTo>
                  <a:lnTo>
                    <a:pt x="435" y="259"/>
                  </a:lnTo>
                  <a:lnTo>
                    <a:pt x="432" y="259"/>
                  </a:lnTo>
                  <a:lnTo>
                    <a:pt x="430" y="259"/>
                  </a:lnTo>
                  <a:lnTo>
                    <a:pt x="427" y="261"/>
                  </a:lnTo>
                  <a:lnTo>
                    <a:pt x="425" y="262"/>
                  </a:lnTo>
                  <a:lnTo>
                    <a:pt x="423" y="266"/>
                  </a:lnTo>
                  <a:lnTo>
                    <a:pt x="422" y="266"/>
                  </a:lnTo>
                  <a:lnTo>
                    <a:pt x="423" y="266"/>
                  </a:lnTo>
                  <a:lnTo>
                    <a:pt x="423" y="267"/>
                  </a:lnTo>
                  <a:lnTo>
                    <a:pt x="423" y="269"/>
                  </a:lnTo>
                  <a:lnTo>
                    <a:pt x="425" y="274"/>
                  </a:lnTo>
                  <a:lnTo>
                    <a:pt x="425" y="277"/>
                  </a:lnTo>
                  <a:lnTo>
                    <a:pt x="425" y="282"/>
                  </a:lnTo>
                  <a:lnTo>
                    <a:pt x="427" y="287"/>
                  </a:lnTo>
                  <a:lnTo>
                    <a:pt x="427" y="292"/>
                  </a:lnTo>
                  <a:lnTo>
                    <a:pt x="427" y="297"/>
                  </a:lnTo>
                  <a:lnTo>
                    <a:pt x="428" y="302"/>
                  </a:lnTo>
                  <a:lnTo>
                    <a:pt x="430" y="310"/>
                  </a:lnTo>
                  <a:lnTo>
                    <a:pt x="430" y="317"/>
                  </a:lnTo>
                  <a:lnTo>
                    <a:pt x="428" y="323"/>
                  </a:lnTo>
                  <a:lnTo>
                    <a:pt x="428" y="330"/>
                  </a:lnTo>
                  <a:lnTo>
                    <a:pt x="430" y="333"/>
                  </a:lnTo>
                  <a:lnTo>
                    <a:pt x="430" y="337"/>
                  </a:lnTo>
                  <a:lnTo>
                    <a:pt x="432" y="340"/>
                  </a:lnTo>
                  <a:lnTo>
                    <a:pt x="432" y="345"/>
                  </a:lnTo>
                  <a:lnTo>
                    <a:pt x="433" y="348"/>
                  </a:lnTo>
                  <a:lnTo>
                    <a:pt x="435" y="351"/>
                  </a:lnTo>
                  <a:lnTo>
                    <a:pt x="438" y="353"/>
                  </a:lnTo>
                  <a:lnTo>
                    <a:pt x="440" y="355"/>
                  </a:lnTo>
                  <a:lnTo>
                    <a:pt x="440" y="356"/>
                  </a:lnTo>
                  <a:lnTo>
                    <a:pt x="440" y="360"/>
                  </a:lnTo>
                  <a:lnTo>
                    <a:pt x="440" y="361"/>
                  </a:lnTo>
                  <a:lnTo>
                    <a:pt x="446" y="366"/>
                  </a:lnTo>
                  <a:lnTo>
                    <a:pt x="446" y="366"/>
                  </a:lnTo>
                  <a:lnTo>
                    <a:pt x="448" y="365"/>
                  </a:lnTo>
                  <a:lnTo>
                    <a:pt x="451" y="363"/>
                  </a:lnTo>
                  <a:lnTo>
                    <a:pt x="455" y="361"/>
                  </a:lnTo>
                  <a:lnTo>
                    <a:pt x="458" y="358"/>
                  </a:lnTo>
                  <a:lnTo>
                    <a:pt x="460" y="356"/>
                  </a:lnTo>
                  <a:lnTo>
                    <a:pt x="463" y="355"/>
                  </a:lnTo>
                  <a:lnTo>
                    <a:pt x="466" y="351"/>
                  </a:lnTo>
                  <a:lnTo>
                    <a:pt x="468" y="350"/>
                  </a:lnTo>
                  <a:lnTo>
                    <a:pt x="470" y="350"/>
                  </a:lnTo>
                  <a:lnTo>
                    <a:pt x="470" y="348"/>
                  </a:lnTo>
                  <a:lnTo>
                    <a:pt x="471" y="348"/>
                  </a:lnTo>
                  <a:lnTo>
                    <a:pt x="471" y="345"/>
                  </a:lnTo>
                  <a:lnTo>
                    <a:pt x="473" y="340"/>
                  </a:lnTo>
                  <a:lnTo>
                    <a:pt x="474" y="335"/>
                  </a:lnTo>
                  <a:lnTo>
                    <a:pt x="476" y="330"/>
                  </a:lnTo>
                  <a:lnTo>
                    <a:pt x="479" y="327"/>
                  </a:lnTo>
                  <a:lnTo>
                    <a:pt x="481" y="325"/>
                  </a:lnTo>
                  <a:lnTo>
                    <a:pt x="486" y="322"/>
                  </a:lnTo>
                  <a:lnTo>
                    <a:pt x="491" y="320"/>
                  </a:lnTo>
                  <a:lnTo>
                    <a:pt x="494" y="318"/>
                  </a:lnTo>
                  <a:lnTo>
                    <a:pt x="496" y="315"/>
                  </a:lnTo>
                  <a:lnTo>
                    <a:pt x="499" y="312"/>
                  </a:lnTo>
                  <a:lnTo>
                    <a:pt x="503" y="309"/>
                  </a:lnTo>
                  <a:lnTo>
                    <a:pt x="504" y="307"/>
                  </a:lnTo>
                  <a:lnTo>
                    <a:pt x="506" y="305"/>
                  </a:lnTo>
                  <a:lnTo>
                    <a:pt x="507" y="305"/>
                  </a:lnTo>
                  <a:lnTo>
                    <a:pt x="509" y="302"/>
                  </a:lnTo>
                  <a:lnTo>
                    <a:pt x="512" y="299"/>
                  </a:lnTo>
                  <a:lnTo>
                    <a:pt x="514" y="297"/>
                  </a:lnTo>
                  <a:lnTo>
                    <a:pt x="517" y="294"/>
                  </a:lnTo>
                  <a:lnTo>
                    <a:pt x="519" y="294"/>
                  </a:lnTo>
                  <a:lnTo>
                    <a:pt x="522" y="294"/>
                  </a:lnTo>
                  <a:lnTo>
                    <a:pt x="526" y="292"/>
                  </a:lnTo>
                  <a:lnTo>
                    <a:pt x="531" y="290"/>
                  </a:lnTo>
                  <a:lnTo>
                    <a:pt x="534" y="289"/>
                  </a:lnTo>
                  <a:lnTo>
                    <a:pt x="537" y="289"/>
                  </a:lnTo>
                  <a:lnTo>
                    <a:pt x="545" y="289"/>
                  </a:lnTo>
                  <a:lnTo>
                    <a:pt x="545" y="287"/>
                  </a:lnTo>
                  <a:lnTo>
                    <a:pt x="547" y="287"/>
                  </a:lnTo>
                  <a:lnTo>
                    <a:pt x="549" y="287"/>
                  </a:lnTo>
                  <a:lnTo>
                    <a:pt x="550" y="289"/>
                  </a:lnTo>
                  <a:lnTo>
                    <a:pt x="552" y="290"/>
                  </a:lnTo>
                  <a:lnTo>
                    <a:pt x="562" y="290"/>
                  </a:lnTo>
                  <a:lnTo>
                    <a:pt x="572" y="290"/>
                  </a:lnTo>
                  <a:lnTo>
                    <a:pt x="578" y="294"/>
                  </a:lnTo>
                  <a:lnTo>
                    <a:pt x="582" y="299"/>
                  </a:lnTo>
                  <a:lnTo>
                    <a:pt x="583" y="302"/>
                  </a:lnTo>
                  <a:lnTo>
                    <a:pt x="583" y="307"/>
                  </a:lnTo>
                  <a:lnTo>
                    <a:pt x="583" y="312"/>
                  </a:lnTo>
                  <a:lnTo>
                    <a:pt x="582" y="318"/>
                  </a:lnTo>
                  <a:lnTo>
                    <a:pt x="580" y="323"/>
                  </a:lnTo>
                  <a:lnTo>
                    <a:pt x="578" y="328"/>
                  </a:lnTo>
                  <a:lnTo>
                    <a:pt x="577" y="332"/>
                  </a:lnTo>
                  <a:lnTo>
                    <a:pt x="575" y="337"/>
                  </a:lnTo>
                  <a:lnTo>
                    <a:pt x="573" y="340"/>
                  </a:lnTo>
                  <a:lnTo>
                    <a:pt x="570" y="346"/>
                  </a:lnTo>
                  <a:lnTo>
                    <a:pt x="565" y="351"/>
                  </a:lnTo>
                  <a:lnTo>
                    <a:pt x="560" y="356"/>
                  </a:lnTo>
                  <a:lnTo>
                    <a:pt x="555" y="360"/>
                  </a:lnTo>
                  <a:lnTo>
                    <a:pt x="549" y="366"/>
                  </a:lnTo>
                  <a:lnTo>
                    <a:pt x="539" y="374"/>
                  </a:lnTo>
                  <a:lnTo>
                    <a:pt x="527" y="383"/>
                  </a:lnTo>
                  <a:lnTo>
                    <a:pt x="517" y="389"/>
                  </a:lnTo>
                  <a:lnTo>
                    <a:pt x="516" y="398"/>
                  </a:lnTo>
                  <a:lnTo>
                    <a:pt x="514" y="404"/>
                  </a:lnTo>
                  <a:lnTo>
                    <a:pt x="511" y="411"/>
                  </a:lnTo>
                  <a:lnTo>
                    <a:pt x="509" y="414"/>
                  </a:lnTo>
                  <a:lnTo>
                    <a:pt x="509" y="417"/>
                  </a:lnTo>
                  <a:lnTo>
                    <a:pt x="509" y="419"/>
                  </a:lnTo>
                  <a:lnTo>
                    <a:pt x="509" y="419"/>
                  </a:lnTo>
                  <a:lnTo>
                    <a:pt x="509" y="421"/>
                  </a:lnTo>
                  <a:lnTo>
                    <a:pt x="506" y="422"/>
                  </a:lnTo>
                  <a:lnTo>
                    <a:pt x="503" y="426"/>
                  </a:lnTo>
                  <a:lnTo>
                    <a:pt x="503" y="427"/>
                  </a:lnTo>
                  <a:lnTo>
                    <a:pt x="503" y="430"/>
                  </a:lnTo>
                  <a:lnTo>
                    <a:pt x="504" y="432"/>
                  </a:lnTo>
                  <a:lnTo>
                    <a:pt x="504" y="434"/>
                  </a:lnTo>
                  <a:lnTo>
                    <a:pt x="506" y="435"/>
                  </a:lnTo>
                  <a:lnTo>
                    <a:pt x="509" y="435"/>
                  </a:lnTo>
                  <a:lnTo>
                    <a:pt x="511" y="435"/>
                  </a:lnTo>
                  <a:lnTo>
                    <a:pt x="514" y="437"/>
                  </a:lnTo>
                  <a:lnTo>
                    <a:pt x="516" y="440"/>
                  </a:lnTo>
                  <a:lnTo>
                    <a:pt x="517" y="444"/>
                  </a:lnTo>
                  <a:lnTo>
                    <a:pt x="519" y="447"/>
                  </a:lnTo>
                  <a:lnTo>
                    <a:pt x="519" y="450"/>
                  </a:lnTo>
                  <a:lnTo>
                    <a:pt x="521" y="452"/>
                  </a:lnTo>
                  <a:lnTo>
                    <a:pt x="522" y="454"/>
                  </a:lnTo>
                  <a:lnTo>
                    <a:pt x="524" y="455"/>
                  </a:lnTo>
                  <a:lnTo>
                    <a:pt x="526" y="458"/>
                  </a:lnTo>
                  <a:lnTo>
                    <a:pt x="529" y="463"/>
                  </a:lnTo>
                  <a:lnTo>
                    <a:pt x="531" y="468"/>
                  </a:lnTo>
                  <a:lnTo>
                    <a:pt x="531" y="477"/>
                  </a:lnTo>
                  <a:lnTo>
                    <a:pt x="531" y="480"/>
                  </a:lnTo>
                  <a:lnTo>
                    <a:pt x="532" y="482"/>
                  </a:lnTo>
                  <a:lnTo>
                    <a:pt x="534" y="485"/>
                  </a:lnTo>
                  <a:lnTo>
                    <a:pt x="534" y="486"/>
                  </a:lnTo>
                  <a:lnTo>
                    <a:pt x="534" y="490"/>
                  </a:lnTo>
                  <a:lnTo>
                    <a:pt x="534" y="493"/>
                  </a:lnTo>
                  <a:lnTo>
                    <a:pt x="534" y="498"/>
                  </a:lnTo>
                  <a:lnTo>
                    <a:pt x="534" y="503"/>
                  </a:lnTo>
                  <a:lnTo>
                    <a:pt x="534" y="506"/>
                  </a:lnTo>
                  <a:lnTo>
                    <a:pt x="532" y="511"/>
                  </a:lnTo>
                  <a:lnTo>
                    <a:pt x="531" y="516"/>
                  </a:lnTo>
                  <a:lnTo>
                    <a:pt x="526" y="519"/>
                  </a:lnTo>
                  <a:lnTo>
                    <a:pt x="522" y="528"/>
                  </a:lnTo>
                  <a:lnTo>
                    <a:pt x="516" y="539"/>
                  </a:lnTo>
                  <a:lnTo>
                    <a:pt x="509" y="551"/>
                  </a:lnTo>
                  <a:lnTo>
                    <a:pt x="506" y="552"/>
                  </a:lnTo>
                  <a:lnTo>
                    <a:pt x="503" y="554"/>
                  </a:lnTo>
                  <a:lnTo>
                    <a:pt x="501" y="557"/>
                  </a:lnTo>
                  <a:lnTo>
                    <a:pt x="499" y="559"/>
                  </a:lnTo>
                  <a:lnTo>
                    <a:pt x="498" y="562"/>
                  </a:lnTo>
                  <a:lnTo>
                    <a:pt x="493" y="566"/>
                  </a:lnTo>
                  <a:lnTo>
                    <a:pt x="489" y="569"/>
                  </a:lnTo>
                  <a:lnTo>
                    <a:pt x="484" y="572"/>
                  </a:lnTo>
                  <a:lnTo>
                    <a:pt x="481" y="577"/>
                  </a:lnTo>
                  <a:lnTo>
                    <a:pt x="479" y="582"/>
                  </a:lnTo>
                  <a:lnTo>
                    <a:pt x="476" y="585"/>
                  </a:lnTo>
                  <a:lnTo>
                    <a:pt x="473" y="587"/>
                  </a:lnTo>
                  <a:lnTo>
                    <a:pt x="471" y="587"/>
                  </a:lnTo>
                  <a:lnTo>
                    <a:pt x="468" y="589"/>
                  </a:lnTo>
                  <a:lnTo>
                    <a:pt x="468" y="589"/>
                  </a:lnTo>
                  <a:lnTo>
                    <a:pt x="466" y="590"/>
                  </a:lnTo>
                  <a:lnTo>
                    <a:pt x="465" y="594"/>
                  </a:lnTo>
                  <a:lnTo>
                    <a:pt x="460" y="594"/>
                  </a:lnTo>
                  <a:lnTo>
                    <a:pt x="456" y="595"/>
                  </a:lnTo>
                  <a:lnTo>
                    <a:pt x="453" y="597"/>
                  </a:lnTo>
                  <a:lnTo>
                    <a:pt x="448" y="599"/>
                  </a:lnTo>
                  <a:lnTo>
                    <a:pt x="445" y="600"/>
                  </a:lnTo>
                  <a:lnTo>
                    <a:pt x="442" y="602"/>
                  </a:lnTo>
                  <a:lnTo>
                    <a:pt x="438" y="602"/>
                  </a:lnTo>
                  <a:lnTo>
                    <a:pt x="437" y="602"/>
                  </a:lnTo>
                  <a:lnTo>
                    <a:pt x="433" y="602"/>
                  </a:lnTo>
                  <a:lnTo>
                    <a:pt x="428" y="600"/>
                  </a:lnTo>
                  <a:lnTo>
                    <a:pt x="425" y="599"/>
                  </a:lnTo>
                  <a:lnTo>
                    <a:pt x="422" y="595"/>
                  </a:lnTo>
                  <a:lnTo>
                    <a:pt x="420" y="592"/>
                  </a:lnTo>
                  <a:lnTo>
                    <a:pt x="420" y="590"/>
                  </a:lnTo>
                  <a:lnTo>
                    <a:pt x="422" y="587"/>
                  </a:lnTo>
                  <a:lnTo>
                    <a:pt x="423" y="584"/>
                  </a:lnTo>
                  <a:lnTo>
                    <a:pt x="423" y="580"/>
                  </a:lnTo>
                  <a:lnTo>
                    <a:pt x="425" y="577"/>
                  </a:lnTo>
                  <a:lnTo>
                    <a:pt x="427" y="574"/>
                  </a:lnTo>
                  <a:lnTo>
                    <a:pt x="428" y="572"/>
                  </a:lnTo>
                  <a:lnTo>
                    <a:pt x="432" y="571"/>
                  </a:lnTo>
                  <a:lnTo>
                    <a:pt x="435" y="569"/>
                  </a:lnTo>
                  <a:lnTo>
                    <a:pt x="438" y="569"/>
                  </a:lnTo>
                  <a:lnTo>
                    <a:pt x="440" y="567"/>
                  </a:lnTo>
                  <a:lnTo>
                    <a:pt x="442" y="566"/>
                  </a:lnTo>
                  <a:lnTo>
                    <a:pt x="442" y="564"/>
                  </a:lnTo>
                  <a:lnTo>
                    <a:pt x="442" y="562"/>
                  </a:lnTo>
                  <a:lnTo>
                    <a:pt x="442" y="559"/>
                  </a:lnTo>
                  <a:lnTo>
                    <a:pt x="443" y="557"/>
                  </a:lnTo>
                  <a:lnTo>
                    <a:pt x="443" y="556"/>
                  </a:lnTo>
                  <a:lnTo>
                    <a:pt x="445" y="554"/>
                  </a:lnTo>
                  <a:lnTo>
                    <a:pt x="446" y="552"/>
                  </a:lnTo>
                  <a:lnTo>
                    <a:pt x="446" y="551"/>
                  </a:lnTo>
                  <a:lnTo>
                    <a:pt x="446" y="547"/>
                  </a:lnTo>
                  <a:lnTo>
                    <a:pt x="446" y="546"/>
                  </a:lnTo>
                  <a:lnTo>
                    <a:pt x="448" y="544"/>
                  </a:lnTo>
                  <a:lnTo>
                    <a:pt x="450" y="543"/>
                  </a:lnTo>
                  <a:lnTo>
                    <a:pt x="451" y="541"/>
                  </a:lnTo>
                  <a:lnTo>
                    <a:pt x="453" y="538"/>
                  </a:lnTo>
                  <a:lnTo>
                    <a:pt x="455" y="534"/>
                  </a:lnTo>
                  <a:lnTo>
                    <a:pt x="456" y="531"/>
                  </a:lnTo>
                  <a:lnTo>
                    <a:pt x="460" y="528"/>
                  </a:lnTo>
                  <a:lnTo>
                    <a:pt x="461" y="524"/>
                  </a:lnTo>
                  <a:lnTo>
                    <a:pt x="463" y="523"/>
                  </a:lnTo>
                  <a:lnTo>
                    <a:pt x="463" y="521"/>
                  </a:lnTo>
                  <a:lnTo>
                    <a:pt x="463" y="518"/>
                  </a:lnTo>
                  <a:lnTo>
                    <a:pt x="463" y="513"/>
                  </a:lnTo>
                  <a:lnTo>
                    <a:pt x="463" y="511"/>
                  </a:lnTo>
                  <a:lnTo>
                    <a:pt x="463" y="508"/>
                  </a:lnTo>
                  <a:lnTo>
                    <a:pt x="465" y="506"/>
                  </a:lnTo>
                  <a:lnTo>
                    <a:pt x="466" y="501"/>
                  </a:lnTo>
                  <a:lnTo>
                    <a:pt x="470" y="496"/>
                  </a:lnTo>
                  <a:lnTo>
                    <a:pt x="471" y="493"/>
                  </a:lnTo>
                  <a:lnTo>
                    <a:pt x="473" y="490"/>
                  </a:lnTo>
                  <a:lnTo>
                    <a:pt x="473" y="482"/>
                  </a:lnTo>
                  <a:lnTo>
                    <a:pt x="474" y="470"/>
                  </a:lnTo>
                  <a:lnTo>
                    <a:pt x="478" y="457"/>
                  </a:lnTo>
                  <a:lnTo>
                    <a:pt x="479" y="447"/>
                  </a:lnTo>
                  <a:lnTo>
                    <a:pt x="481" y="442"/>
                  </a:lnTo>
                  <a:lnTo>
                    <a:pt x="481" y="440"/>
                  </a:lnTo>
                  <a:lnTo>
                    <a:pt x="479" y="437"/>
                  </a:lnTo>
                  <a:lnTo>
                    <a:pt x="479" y="437"/>
                  </a:lnTo>
                  <a:lnTo>
                    <a:pt x="481" y="435"/>
                  </a:lnTo>
                  <a:lnTo>
                    <a:pt x="481" y="434"/>
                  </a:lnTo>
                  <a:lnTo>
                    <a:pt x="481" y="432"/>
                  </a:lnTo>
                  <a:lnTo>
                    <a:pt x="481" y="429"/>
                  </a:lnTo>
                  <a:lnTo>
                    <a:pt x="479" y="427"/>
                  </a:lnTo>
                  <a:lnTo>
                    <a:pt x="478" y="426"/>
                  </a:lnTo>
                  <a:lnTo>
                    <a:pt x="476" y="424"/>
                  </a:lnTo>
                  <a:lnTo>
                    <a:pt x="471" y="424"/>
                  </a:lnTo>
                  <a:lnTo>
                    <a:pt x="468" y="426"/>
                  </a:lnTo>
                  <a:lnTo>
                    <a:pt x="465" y="427"/>
                  </a:lnTo>
                  <a:lnTo>
                    <a:pt x="461" y="430"/>
                  </a:lnTo>
                  <a:lnTo>
                    <a:pt x="458" y="432"/>
                  </a:lnTo>
                  <a:lnTo>
                    <a:pt x="453" y="435"/>
                  </a:lnTo>
                  <a:lnTo>
                    <a:pt x="450" y="437"/>
                  </a:lnTo>
                  <a:lnTo>
                    <a:pt x="446" y="439"/>
                  </a:lnTo>
                  <a:lnTo>
                    <a:pt x="443" y="440"/>
                  </a:lnTo>
                  <a:lnTo>
                    <a:pt x="442" y="442"/>
                  </a:lnTo>
                  <a:lnTo>
                    <a:pt x="442" y="445"/>
                  </a:lnTo>
                  <a:lnTo>
                    <a:pt x="440" y="445"/>
                  </a:lnTo>
                  <a:lnTo>
                    <a:pt x="437" y="447"/>
                  </a:lnTo>
                  <a:lnTo>
                    <a:pt x="435" y="449"/>
                  </a:lnTo>
                  <a:lnTo>
                    <a:pt x="433" y="450"/>
                  </a:lnTo>
                  <a:lnTo>
                    <a:pt x="430" y="454"/>
                  </a:lnTo>
                  <a:lnTo>
                    <a:pt x="428" y="457"/>
                  </a:lnTo>
                  <a:lnTo>
                    <a:pt x="425" y="458"/>
                  </a:lnTo>
                  <a:lnTo>
                    <a:pt x="422" y="460"/>
                  </a:lnTo>
                  <a:lnTo>
                    <a:pt x="417" y="463"/>
                  </a:lnTo>
                  <a:lnTo>
                    <a:pt x="410" y="468"/>
                  </a:lnTo>
                  <a:lnTo>
                    <a:pt x="405" y="473"/>
                  </a:lnTo>
                  <a:lnTo>
                    <a:pt x="400" y="478"/>
                  </a:lnTo>
                  <a:lnTo>
                    <a:pt x="399" y="480"/>
                  </a:lnTo>
                  <a:lnTo>
                    <a:pt x="395" y="483"/>
                  </a:lnTo>
                  <a:lnTo>
                    <a:pt x="394" y="485"/>
                  </a:lnTo>
                  <a:lnTo>
                    <a:pt x="394" y="486"/>
                  </a:lnTo>
                  <a:lnTo>
                    <a:pt x="394" y="490"/>
                  </a:lnTo>
                  <a:lnTo>
                    <a:pt x="392" y="491"/>
                  </a:lnTo>
                  <a:lnTo>
                    <a:pt x="390" y="495"/>
                  </a:lnTo>
                  <a:lnTo>
                    <a:pt x="387" y="496"/>
                  </a:lnTo>
                  <a:lnTo>
                    <a:pt x="384" y="500"/>
                  </a:lnTo>
                  <a:lnTo>
                    <a:pt x="384" y="501"/>
                  </a:lnTo>
                  <a:lnTo>
                    <a:pt x="384" y="505"/>
                  </a:lnTo>
                  <a:lnTo>
                    <a:pt x="382" y="506"/>
                  </a:lnTo>
                  <a:lnTo>
                    <a:pt x="382" y="508"/>
                  </a:lnTo>
                  <a:lnTo>
                    <a:pt x="380" y="510"/>
                  </a:lnTo>
                  <a:lnTo>
                    <a:pt x="377" y="511"/>
                  </a:lnTo>
                  <a:lnTo>
                    <a:pt x="376" y="513"/>
                  </a:lnTo>
                  <a:lnTo>
                    <a:pt x="374" y="515"/>
                  </a:lnTo>
                  <a:lnTo>
                    <a:pt x="371" y="518"/>
                  </a:lnTo>
                  <a:lnTo>
                    <a:pt x="369" y="519"/>
                  </a:lnTo>
                  <a:lnTo>
                    <a:pt x="366" y="524"/>
                  </a:lnTo>
                  <a:lnTo>
                    <a:pt x="361" y="528"/>
                  </a:lnTo>
                  <a:lnTo>
                    <a:pt x="357" y="529"/>
                  </a:lnTo>
                  <a:lnTo>
                    <a:pt x="352" y="531"/>
                  </a:lnTo>
                  <a:lnTo>
                    <a:pt x="348" y="533"/>
                  </a:lnTo>
                  <a:lnTo>
                    <a:pt x="343" y="531"/>
                  </a:lnTo>
                  <a:lnTo>
                    <a:pt x="338" y="529"/>
                  </a:lnTo>
                  <a:lnTo>
                    <a:pt x="333" y="524"/>
                  </a:lnTo>
                  <a:lnTo>
                    <a:pt x="329" y="519"/>
                  </a:lnTo>
                  <a:lnTo>
                    <a:pt x="326" y="515"/>
                  </a:lnTo>
                  <a:lnTo>
                    <a:pt x="326" y="511"/>
                  </a:lnTo>
                  <a:lnTo>
                    <a:pt x="326" y="508"/>
                  </a:lnTo>
                  <a:lnTo>
                    <a:pt x="326" y="503"/>
                  </a:lnTo>
                  <a:lnTo>
                    <a:pt x="324" y="501"/>
                  </a:lnTo>
                  <a:lnTo>
                    <a:pt x="323" y="500"/>
                  </a:lnTo>
                  <a:lnTo>
                    <a:pt x="321" y="496"/>
                  </a:lnTo>
                  <a:lnTo>
                    <a:pt x="321" y="490"/>
                  </a:lnTo>
                  <a:lnTo>
                    <a:pt x="321" y="485"/>
                  </a:lnTo>
                  <a:lnTo>
                    <a:pt x="321" y="480"/>
                  </a:lnTo>
                  <a:lnTo>
                    <a:pt x="321" y="475"/>
                  </a:lnTo>
                  <a:lnTo>
                    <a:pt x="323" y="467"/>
                  </a:lnTo>
                  <a:lnTo>
                    <a:pt x="323" y="460"/>
                  </a:lnTo>
                  <a:lnTo>
                    <a:pt x="323" y="455"/>
                  </a:lnTo>
                  <a:lnTo>
                    <a:pt x="323" y="449"/>
                  </a:lnTo>
                  <a:lnTo>
                    <a:pt x="323" y="445"/>
                  </a:lnTo>
                  <a:lnTo>
                    <a:pt x="324" y="442"/>
                  </a:lnTo>
                  <a:lnTo>
                    <a:pt x="326" y="440"/>
                  </a:lnTo>
                  <a:lnTo>
                    <a:pt x="328" y="440"/>
                  </a:lnTo>
                  <a:lnTo>
                    <a:pt x="329" y="440"/>
                  </a:lnTo>
                  <a:lnTo>
                    <a:pt x="329" y="439"/>
                  </a:lnTo>
                  <a:lnTo>
                    <a:pt x="329" y="437"/>
                  </a:lnTo>
                  <a:lnTo>
                    <a:pt x="331" y="435"/>
                  </a:lnTo>
                  <a:lnTo>
                    <a:pt x="333" y="435"/>
                  </a:lnTo>
                  <a:lnTo>
                    <a:pt x="334" y="434"/>
                  </a:lnTo>
                  <a:lnTo>
                    <a:pt x="336" y="434"/>
                  </a:lnTo>
                  <a:lnTo>
                    <a:pt x="336" y="432"/>
                  </a:lnTo>
                  <a:lnTo>
                    <a:pt x="336" y="430"/>
                  </a:lnTo>
                  <a:lnTo>
                    <a:pt x="336" y="430"/>
                  </a:lnTo>
                  <a:lnTo>
                    <a:pt x="338" y="429"/>
                  </a:lnTo>
                  <a:lnTo>
                    <a:pt x="339" y="429"/>
                  </a:lnTo>
                  <a:lnTo>
                    <a:pt x="341" y="427"/>
                  </a:lnTo>
                  <a:lnTo>
                    <a:pt x="341" y="426"/>
                  </a:lnTo>
                  <a:lnTo>
                    <a:pt x="343" y="424"/>
                  </a:lnTo>
                  <a:lnTo>
                    <a:pt x="343" y="422"/>
                  </a:lnTo>
                  <a:lnTo>
                    <a:pt x="346" y="419"/>
                  </a:lnTo>
                  <a:lnTo>
                    <a:pt x="348" y="416"/>
                  </a:lnTo>
                  <a:lnTo>
                    <a:pt x="349" y="412"/>
                  </a:lnTo>
                  <a:lnTo>
                    <a:pt x="352" y="411"/>
                  </a:lnTo>
                  <a:lnTo>
                    <a:pt x="354" y="411"/>
                  </a:lnTo>
                  <a:lnTo>
                    <a:pt x="356" y="409"/>
                  </a:lnTo>
                  <a:lnTo>
                    <a:pt x="357" y="407"/>
                  </a:lnTo>
                  <a:lnTo>
                    <a:pt x="359" y="401"/>
                  </a:lnTo>
                  <a:lnTo>
                    <a:pt x="361" y="401"/>
                  </a:lnTo>
                  <a:lnTo>
                    <a:pt x="362" y="399"/>
                  </a:lnTo>
                  <a:lnTo>
                    <a:pt x="362" y="399"/>
                  </a:lnTo>
                  <a:lnTo>
                    <a:pt x="364" y="398"/>
                  </a:lnTo>
                  <a:lnTo>
                    <a:pt x="364" y="398"/>
                  </a:lnTo>
                  <a:lnTo>
                    <a:pt x="364" y="394"/>
                  </a:lnTo>
                  <a:lnTo>
                    <a:pt x="364" y="391"/>
                  </a:lnTo>
                  <a:lnTo>
                    <a:pt x="364" y="388"/>
                  </a:lnTo>
                  <a:lnTo>
                    <a:pt x="364" y="386"/>
                  </a:lnTo>
                  <a:lnTo>
                    <a:pt x="366" y="379"/>
                  </a:lnTo>
                  <a:lnTo>
                    <a:pt x="369" y="373"/>
                  </a:lnTo>
                  <a:lnTo>
                    <a:pt x="371" y="371"/>
                  </a:lnTo>
                  <a:lnTo>
                    <a:pt x="371" y="369"/>
                  </a:lnTo>
                  <a:lnTo>
                    <a:pt x="372" y="366"/>
                  </a:lnTo>
                  <a:lnTo>
                    <a:pt x="372" y="365"/>
                  </a:lnTo>
                  <a:lnTo>
                    <a:pt x="371" y="363"/>
                  </a:lnTo>
                  <a:lnTo>
                    <a:pt x="371" y="360"/>
                  </a:lnTo>
                  <a:lnTo>
                    <a:pt x="371" y="358"/>
                  </a:lnTo>
                  <a:lnTo>
                    <a:pt x="372" y="358"/>
                  </a:lnTo>
                  <a:lnTo>
                    <a:pt x="376" y="355"/>
                  </a:lnTo>
                  <a:lnTo>
                    <a:pt x="377" y="351"/>
                  </a:lnTo>
                  <a:lnTo>
                    <a:pt x="377" y="348"/>
                  </a:lnTo>
                  <a:lnTo>
                    <a:pt x="376" y="346"/>
                  </a:lnTo>
                  <a:lnTo>
                    <a:pt x="377" y="343"/>
                  </a:lnTo>
                  <a:lnTo>
                    <a:pt x="377" y="340"/>
                  </a:lnTo>
                  <a:lnTo>
                    <a:pt x="379" y="335"/>
                  </a:lnTo>
                  <a:lnTo>
                    <a:pt x="379" y="332"/>
                  </a:lnTo>
                  <a:lnTo>
                    <a:pt x="379" y="328"/>
                  </a:lnTo>
                  <a:lnTo>
                    <a:pt x="379" y="325"/>
                  </a:lnTo>
                  <a:lnTo>
                    <a:pt x="380" y="323"/>
                  </a:lnTo>
                  <a:lnTo>
                    <a:pt x="382" y="322"/>
                  </a:lnTo>
                  <a:lnTo>
                    <a:pt x="382" y="320"/>
                  </a:lnTo>
                  <a:lnTo>
                    <a:pt x="380" y="317"/>
                  </a:lnTo>
                  <a:lnTo>
                    <a:pt x="379" y="315"/>
                  </a:lnTo>
                  <a:lnTo>
                    <a:pt x="379" y="312"/>
                  </a:lnTo>
                  <a:lnTo>
                    <a:pt x="379" y="309"/>
                  </a:lnTo>
                  <a:lnTo>
                    <a:pt x="380" y="307"/>
                  </a:lnTo>
                  <a:lnTo>
                    <a:pt x="382" y="305"/>
                  </a:lnTo>
                  <a:lnTo>
                    <a:pt x="382" y="304"/>
                  </a:lnTo>
                  <a:lnTo>
                    <a:pt x="382" y="300"/>
                  </a:lnTo>
                  <a:lnTo>
                    <a:pt x="382" y="297"/>
                  </a:lnTo>
                  <a:lnTo>
                    <a:pt x="382" y="294"/>
                  </a:lnTo>
                  <a:lnTo>
                    <a:pt x="380" y="290"/>
                  </a:lnTo>
                  <a:lnTo>
                    <a:pt x="377" y="289"/>
                  </a:lnTo>
                  <a:lnTo>
                    <a:pt x="376" y="289"/>
                  </a:lnTo>
                  <a:lnTo>
                    <a:pt x="372" y="289"/>
                  </a:lnTo>
                  <a:lnTo>
                    <a:pt x="371" y="289"/>
                  </a:lnTo>
                  <a:lnTo>
                    <a:pt x="369" y="290"/>
                  </a:lnTo>
                  <a:lnTo>
                    <a:pt x="367" y="292"/>
                  </a:lnTo>
                  <a:lnTo>
                    <a:pt x="366" y="292"/>
                  </a:lnTo>
                  <a:lnTo>
                    <a:pt x="364" y="292"/>
                  </a:lnTo>
                  <a:lnTo>
                    <a:pt x="362" y="294"/>
                  </a:lnTo>
                  <a:lnTo>
                    <a:pt x="362" y="295"/>
                  </a:lnTo>
                  <a:lnTo>
                    <a:pt x="361" y="297"/>
                  </a:lnTo>
                  <a:lnTo>
                    <a:pt x="359" y="297"/>
                  </a:lnTo>
                  <a:lnTo>
                    <a:pt x="356" y="297"/>
                  </a:lnTo>
                  <a:lnTo>
                    <a:pt x="352" y="299"/>
                  </a:lnTo>
                  <a:lnTo>
                    <a:pt x="349" y="302"/>
                  </a:lnTo>
                  <a:lnTo>
                    <a:pt x="349" y="304"/>
                  </a:lnTo>
                  <a:lnTo>
                    <a:pt x="349" y="307"/>
                  </a:lnTo>
                  <a:lnTo>
                    <a:pt x="349" y="309"/>
                  </a:lnTo>
                  <a:lnTo>
                    <a:pt x="348" y="310"/>
                  </a:lnTo>
                  <a:lnTo>
                    <a:pt x="346" y="312"/>
                  </a:lnTo>
                  <a:lnTo>
                    <a:pt x="346" y="312"/>
                  </a:lnTo>
                  <a:lnTo>
                    <a:pt x="344" y="312"/>
                  </a:lnTo>
                  <a:lnTo>
                    <a:pt x="344" y="313"/>
                  </a:lnTo>
                  <a:lnTo>
                    <a:pt x="343" y="315"/>
                  </a:lnTo>
                  <a:lnTo>
                    <a:pt x="341" y="317"/>
                  </a:lnTo>
                  <a:lnTo>
                    <a:pt x="339" y="320"/>
                  </a:lnTo>
                  <a:lnTo>
                    <a:pt x="338" y="323"/>
                  </a:lnTo>
                  <a:lnTo>
                    <a:pt x="334" y="328"/>
                  </a:lnTo>
                  <a:lnTo>
                    <a:pt x="333" y="332"/>
                  </a:lnTo>
                  <a:lnTo>
                    <a:pt x="331" y="333"/>
                  </a:lnTo>
                  <a:lnTo>
                    <a:pt x="328" y="337"/>
                  </a:lnTo>
                  <a:lnTo>
                    <a:pt x="324" y="338"/>
                  </a:lnTo>
                  <a:lnTo>
                    <a:pt x="321" y="343"/>
                  </a:lnTo>
                  <a:lnTo>
                    <a:pt x="319" y="345"/>
                  </a:lnTo>
                  <a:lnTo>
                    <a:pt x="318" y="348"/>
                  </a:lnTo>
                  <a:lnTo>
                    <a:pt x="318" y="351"/>
                  </a:lnTo>
                  <a:lnTo>
                    <a:pt x="318" y="355"/>
                  </a:lnTo>
                  <a:lnTo>
                    <a:pt x="316" y="358"/>
                  </a:lnTo>
                  <a:lnTo>
                    <a:pt x="315" y="360"/>
                  </a:lnTo>
                  <a:lnTo>
                    <a:pt x="313" y="361"/>
                  </a:lnTo>
                  <a:lnTo>
                    <a:pt x="311" y="363"/>
                  </a:lnTo>
                  <a:lnTo>
                    <a:pt x="310" y="366"/>
                  </a:lnTo>
                  <a:lnTo>
                    <a:pt x="308" y="369"/>
                  </a:lnTo>
                  <a:lnTo>
                    <a:pt x="306" y="371"/>
                  </a:lnTo>
                  <a:lnTo>
                    <a:pt x="305" y="374"/>
                  </a:lnTo>
                  <a:lnTo>
                    <a:pt x="301" y="378"/>
                  </a:lnTo>
                  <a:lnTo>
                    <a:pt x="301" y="383"/>
                  </a:lnTo>
                  <a:lnTo>
                    <a:pt x="300" y="386"/>
                  </a:lnTo>
                  <a:lnTo>
                    <a:pt x="298" y="391"/>
                  </a:lnTo>
                  <a:lnTo>
                    <a:pt x="298" y="394"/>
                  </a:lnTo>
                  <a:lnTo>
                    <a:pt x="296" y="398"/>
                  </a:lnTo>
                  <a:lnTo>
                    <a:pt x="295" y="401"/>
                  </a:lnTo>
                  <a:lnTo>
                    <a:pt x="293" y="406"/>
                  </a:lnTo>
                  <a:lnTo>
                    <a:pt x="291" y="411"/>
                  </a:lnTo>
                  <a:lnTo>
                    <a:pt x="291" y="414"/>
                  </a:lnTo>
                  <a:lnTo>
                    <a:pt x="293" y="417"/>
                  </a:lnTo>
                  <a:lnTo>
                    <a:pt x="293" y="421"/>
                  </a:lnTo>
                  <a:lnTo>
                    <a:pt x="293" y="424"/>
                  </a:lnTo>
                  <a:lnTo>
                    <a:pt x="293" y="430"/>
                  </a:lnTo>
                  <a:lnTo>
                    <a:pt x="291" y="432"/>
                  </a:lnTo>
                  <a:lnTo>
                    <a:pt x="290" y="435"/>
                  </a:lnTo>
                  <a:lnTo>
                    <a:pt x="290" y="440"/>
                  </a:lnTo>
                  <a:lnTo>
                    <a:pt x="290" y="444"/>
                  </a:lnTo>
                  <a:lnTo>
                    <a:pt x="290" y="445"/>
                  </a:lnTo>
                  <a:lnTo>
                    <a:pt x="291" y="449"/>
                  </a:lnTo>
                  <a:lnTo>
                    <a:pt x="290" y="454"/>
                  </a:lnTo>
                  <a:lnTo>
                    <a:pt x="288" y="458"/>
                  </a:lnTo>
                  <a:lnTo>
                    <a:pt x="286" y="465"/>
                  </a:lnTo>
                  <a:lnTo>
                    <a:pt x="286" y="472"/>
                  </a:lnTo>
                  <a:lnTo>
                    <a:pt x="285" y="475"/>
                  </a:lnTo>
                  <a:lnTo>
                    <a:pt x="285" y="475"/>
                  </a:lnTo>
                  <a:lnTo>
                    <a:pt x="283" y="477"/>
                  </a:lnTo>
                  <a:lnTo>
                    <a:pt x="283" y="477"/>
                  </a:lnTo>
                  <a:lnTo>
                    <a:pt x="282" y="477"/>
                  </a:lnTo>
                  <a:lnTo>
                    <a:pt x="282" y="478"/>
                  </a:lnTo>
                  <a:lnTo>
                    <a:pt x="282" y="482"/>
                  </a:lnTo>
                  <a:lnTo>
                    <a:pt x="282" y="485"/>
                  </a:lnTo>
                  <a:lnTo>
                    <a:pt x="282" y="488"/>
                  </a:lnTo>
                  <a:lnTo>
                    <a:pt x="282" y="490"/>
                  </a:lnTo>
                  <a:lnTo>
                    <a:pt x="280" y="490"/>
                  </a:lnTo>
                  <a:lnTo>
                    <a:pt x="278" y="490"/>
                  </a:lnTo>
                  <a:lnTo>
                    <a:pt x="278" y="491"/>
                  </a:lnTo>
                  <a:lnTo>
                    <a:pt x="277" y="500"/>
                  </a:lnTo>
                  <a:lnTo>
                    <a:pt x="277" y="506"/>
                  </a:lnTo>
                  <a:lnTo>
                    <a:pt x="275" y="513"/>
                  </a:lnTo>
                  <a:lnTo>
                    <a:pt x="275" y="518"/>
                  </a:lnTo>
                  <a:lnTo>
                    <a:pt x="277" y="521"/>
                  </a:lnTo>
                  <a:lnTo>
                    <a:pt x="278" y="523"/>
                  </a:lnTo>
                  <a:lnTo>
                    <a:pt x="278" y="526"/>
                  </a:lnTo>
                  <a:lnTo>
                    <a:pt x="282" y="528"/>
                  </a:lnTo>
                  <a:lnTo>
                    <a:pt x="282" y="529"/>
                  </a:lnTo>
                  <a:lnTo>
                    <a:pt x="283" y="531"/>
                  </a:lnTo>
                  <a:lnTo>
                    <a:pt x="282" y="534"/>
                  </a:lnTo>
                  <a:lnTo>
                    <a:pt x="283" y="536"/>
                  </a:lnTo>
                  <a:lnTo>
                    <a:pt x="283" y="536"/>
                  </a:lnTo>
                  <a:lnTo>
                    <a:pt x="283" y="538"/>
                  </a:lnTo>
                  <a:lnTo>
                    <a:pt x="285" y="538"/>
                  </a:lnTo>
                  <a:lnTo>
                    <a:pt x="285" y="539"/>
                  </a:lnTo>
                  <a:lnTo>
                    <a:pt x="286" y="541"/>
                  </a:lnTo>
                  <a:lnTo>
                    <a:pt x="286" y="544"/>
                  </a:lnTo>
                  <a:lnTo>
                    <a:pt x="286" y="547"/>
                  </a:lnTo>
                  <a:lnTo>
                    <a:pt x="286" y="552"/>
                  </a:lnTo>
                  <a:lnTo>
                    <a:pt x="288" y="554"/>
                  </a:lnTo>
                  <a:lnTo>
                    <a:pt x="291" y="556"/>
                  </a:lnTo>
                  <a:lnTo>
                    <a:pt x="293" y="557"/>
                  </a:lnTo>
                  <a:lnTo>
                    <a:pt x="296" y="559"/>
                  </a:lnTo>
                  <a:lnTo>
                    <a:pt x="298" y="561"/>
                  </a:lnTo>
                  <a:lnTo>
                    <a:pt x="298" y="562"/>
                  </a:lnTo>
                  <a:lnTo>
                    <a:pt x="298" y="566"/>
                  </a:lnTo>
                  <a:lnTo>
                    <a:pt x="298" y="569"/>
                  </a:lnTo>
                  <a:lnTo>
                    <a:pt x="298" y="572"/>
                  </a:lnTo>
                  <a:lnTo>
                    <a:pt x="300" y="575"/>
                  </a:lnTo>
                  <a:lnTo>
                    <a:pt x="303" y="577"/>
                  </a:lnTo>
                  <a:lnTo>
                    <a:pt x="305" y="579"/>
                  </a:lnTo>
                  <a:lnTo>
                    <a:pt x="306" y="580"/>
                  </a:lnTo>
                  <a:lnTo>
                    <a:pt x="306" y="582"/>
                  </a:lnTo>
                  <a:lnTo>
                    <a:pt x="305" y="585"/>
                  </a:lnTo>
                  <a:lnTo>
                    <a:pt x="305" y="587"/>
                  </a:lnTo>
                  <a:lnTo>
                    <a:pt x="305" y="590"/>
                  </a:lnTo>
                  <a:lnTo>
                    <a:pt x="306" y="595"/>
                  </a:lnTo>
                  <a:lnTo>
                    <a:pt x="306" y="599"/>
                  </a:lnTo>
                  <a:lnTo>
                    <a:pt x="306" y="602"/>
                  </a:lnTo>
                  <a:lnTo>
                    <a:pt x="306" y="605"/>
                  </a:lnTo>
                  <a:lnTo>
                    <a:pt x="303" y="608"/>
                  </a:lnTo>
                  <a:lnTo>
                    <a:pt x="303" y="612"/>
                  </a:lnTo>
                  <a:lnTo>
                    <a:pt x="303" y="615"/>
                  </a:lnTo>
                  <a:lnTo>
                    <a:pt x="301" y="618"/>
                  </a:lnTo>
                  <a:lnTo>
                    <a:pt x="301" y="620"/>
                  </a:lnTo>
                  <a:lnTo>
                    <a:pt x="298" y="623"/>
                  </a:lnTo>
                  <a:lnTo>
                    <a:pt x="293" y="625"/>
                  </a:lnTo>
                  <a:lnTo>
                    <a:pt x="290" y="627"/>
                  </a:lnTo>
                  <a:lnTo>
                    <a:pt x="283" y="625"/>
                  </a:lnTo>
                  <a:lnTo>
                    <a:pt x="275" y="622"/>
                  </a:lnTo>
                  <a:lnTo>
                    <a:pt x="262" y="612"/>
                  </a:lnTo>
                  <a:lnTo>
                    <a:pt x="257" y="608"/>
                  </a:lnTo>
                  <a:lnTo>
                    <a:pt x="252" y="607"/>
                  </a:lnTo>
                  <a:lnTo>
                    <a:pt x="249" y="602"/>
                  </a:lnTo>
                  <a:lnTo>
                    <a:pt x="247" y="600"/>
                  </a:lnTo>
                  <a:lnTo>
                    <a:pt x="245" y="597"/>
                  </a:lnTo>
                  <a:lnTo>
                    <a:pt x="245" y="594"/>
                  </a:lnTo>
                  <a:lnTo>
                    <a:pt x="244" y="592"/>
                  </a:lnTo>
                  <a:lnTo>
                    <a:pt x="242" y="589"/>
                  </a:lnTo>
                  <a:lnTo>
                    <a:pt x="242" y="587"/>
                  </a:lnTo>
                  <a:lnTo>
                    <a:pt x="242" y="585"/>
                  </a:lnTo>
                  <a:lnTo>
                    <a:pt x="242" y="584"/>
                  </a:lnTo>
                  <a:lnTo>
                    <a:pt x="242" y="582"/>
                  </a:lnTo>
                  <a:lnTo>
                    <a:pt x="240" y="582"/>
                  </a:lnTo>
                  <a:lnTo>
                    <a:pt x="239" y="582"/>
                  </a:lnTo>
                  <a:lnTo>
                    <a:pt x="237" y="582"/>
                  </a:lnTo>
                  <a:lnTo>
                    <a:pt x="237" y="580"/>
                  </a:lnTo>
                  <a:lnTo>
                    <a:pt x="235" y="579"/>
                  </a:lnTo>
                  <a:lnTo>
                    <a:pt x="235" y="577"/>
                  </a:lnTo>
                  <a:lnTo>
                    <a:pt x="234" y="575"/>
                  </a:lnTo>
                  <a:lnTo>
                    <a:pt x="230" y="572"/>
                  </a:lnTo>
                  <a:lnTo>
                    <a:pt x="230" y="571"/>
                  </a:lnTo>
                  <a:lnTo>
                    <a:pt x="230" y="569"/>
                  </a:lnTo>
                  <a:lnTo>
                    <a:pt x="229" y="566"/>
                  </a:lnTo>
                  <a:lnTo>
                    <a:pt x="227" y="562"/>
                  </a:lnTo>
                  <a:lnTo>
                    <a:pt x="221" y="556"/>
                  </a:lnTo>
                  <a:lnTo>
                    <a:pt x="209" y="551"/>
                  </a:lnTo>
                  <a:lnTo>
                    <a:pt x="201" y="546"/>
                  </a:lnTo>
                  <a:lnTo>
                    <a:pt x="196" y="543"/>
                  </a:lnTo>
                  <a:lnTo>
                    <a:pt x="192" y="539"/>
                  </a:lnTo>
                  <a:lnTo>
                    <a:pt x="189" y="536"/>
                  </a:lnTo>
                  <a:lnTo>
                    <a:pt x="188" y="534"/>
                  </a:lnTo>
                  <a:lnTo>
                    <a:pt x="186" y="534"/>
                  </a:lnTo>
                  <a:lnTo>
                    <a:pt x="184" y="533"/>
                  </a:lnTo>
                  <a:lnTo>
                    <a:pt x="181" y="533"/>
                  </a:lnTo>
                  <a:lnTo>
                    <a:pt x="178" y="534"/>
                  </a:lnTo>
                  <a:lnTo>
                    <a:pt x="173" y="536"/>
                  </a:lnTo>
                  <a:lnTo>
                    <a:pt x="168" y="539"/>
                  </a:lnTo>
                  <a:lnTo>
                    <a:pt x="163" y="543"/>
                  </a:lnTo>
                  <a:lnTo>
                    <a:pt x="158" y="546"/>
                  </a:lnTo>
                  <a:lnTo>
                    <a:pt x="151" y="547"/>
                  </a:lnTo>
                  <a:lnTo>
                    <a:pt x="145" y="551"/>
                  </a:lnTo>
                  <a:lnTo>
                    <a:pt x="140" y="551"/>
                  </a:lnTo>
                  <a:lnTo>
                    <a:pt x="133" y="554"/>
                  </a:lnTo>
                  <a:lnTo>
                    <a:pt x="128" y="557"/>
                  </a:lnTo>
                  <a:lnTo>
                    <a:pt x="123" y="562"/>
                  </a:lnTo>
                  <a:lnTo>
                    <a:pt x="120" y="567"/>
                  </a:lnTo>
                  <a:lnTo>
                    <a:pt x="120" y="571"/>
                  </a:lnTo>
                  <a:lnTo>
                    <a:pt x="120" y="572"/>
                  </a:lnTo>
                  <a:lnTo>
                    <a:pt x="120" y="575"/>
                  </a:lnTo>
                  <a:lnTo>
                    <a:pt x="120" y="577"/>
                  </a:lnTo>
                  <a:lnTo>
                    <a:pt x="122" y="579"/>
                  </a:lnTo>
                  <a:lnTo>
                    <a:pt x="122" y="582"/>
                  </a:lnTo>
                  <a:lnTo>
                    <a:pt x="120" y="587"/>
                  </a:lnTo>
                  <a:lnTo>
                    <a:pt x="118" y="592"/>
                  </a:lnTo>
                  <a:lnTo>
                    <a:pt x="117" y="597"/>
                  </a:lnTo>
                  <a:lnTo>
                    <a:pt x="115" y="602"/>
                  </a:lnTo>
                  <a:lnTo>
                    <a:pt x="115" y="605"/>
                  </a:lnTo>
                  <a:lnTo>
                    <a:pt x="113" y="610"/>
                  </a:lnTo>
                  <a:lnTo>
                    <a:pt x="113" y="617"/>
                  </a:lnTo>
                  <a:lnTo>
                    <a:pt x="112" y="622"/>
                  </a:lnTo>
                  <a:lnTo>
                    <a:pt x="110" y="625"/>
                  </a:lnTo>
                  <a:lnTo>
                    <a:pt x="107" y="628"/>
                  </a:lnTo>
                  <a:lnTo>
                    <a:pt x="103" y="635"/>
                  </a:lnTo>
                  <a:lnTo>
                    <a:pt x="100" y="640"/>
                  </a:lnTo>
                  <a:lnTo>
                    <a:pt x="98" y="645"/>
                  </a:lnTo>
                  <a:lnTo>
                    <a:pt x="97" y="650"/>
                  </a:lnTo>
                  <a:lnTo>
                    <a:pt x="95" y="651"/>
                  </a:lnTo>
                  <a:lnTo>
                    <a:pt x="95" y="655"/>
                  </a:lnTo>
                  <a:lnTo>
                    <a:pt x="95" y="656"/>
                  </a:lnTo>
                  <a:lnTo>
                    <a:pt x="94" y="660"/>
                  </a:lnTo>
                  <a:lnTo>
                    <a:pt x="94" y="661"/>
                  </a:lnTo>
                  <a:lnTo>
                    <a:pt x="92" y="661"/>
                  </a:lnTo>
                  <a:lnTo>
                    <a:pt x="90" y="661"/>
                  </a:lnTo>
                  <a:lnTo>
                    <a:pt x="87" y="663"/>
                  </a:lnTo>
                  <a:lnTo>
                    <a:pt x="85" y="666"/>
                  </a:lnTo>
                  <a:lnTo>
                    <a:pt x="82" y="666"/>
                  </a:lnTo>
                  <a:lnTo>
                    <a:pt x="77" y="668"/>
                  </a:lnTo>
                  <a:lnTo>
                    <a:pt x="74" y="668"/>
                  </a:lnTo>
                  <a:lnTo>
                    <a:pt x="70" y="666"/>
                  </a:lnTo>
                  <a:lnTo>
                    <a:pt x="67" y="664"/>
                  </a:lnTo>
                  <a:lnTo>
                    <a:pt x="66" y="661"/>
                  </a:lnTo>
                  <a:lnTo>
                    <a:pt x="64" y="660"/>
                  </a:lnTo>
                  <a:lnTo>
                    <a:pt x="61" y="658"/>
                  </a:lnTo>
                  <a:lnTo>
                    <a:pt x="56" y="653"/>
                  </a:lnTo>
                  <a:lnTo>
                    <a:pt x="46" y="645"/>
                  </a:lnTo>
                  <a:lnTo>
                    <a:pt x="37" y="636"/>
                  </a:lnTo>
                  <a:lnTo>
                    <a:pt x="29" y="632"/>
                  </a:lnTo>
                  <a:lnTo>
                    <a:pt x="26" y="630"/>
                  </a:lnTo>
                  <a:lnTo>
                    <a:pt x="23" y="628"/>
                  </a:lnTo>
                  <a:lnTo>
                    <a:pt x="19" y="627"/>
                  </a:lnTo>
                  <a:lnTo>
                    <a:pt x="19" y="625"/>
                  </a:lnTo>
                  <a:lnTo>
                    <a:pt x="19" y="623"/>
                  </a:lnTo>
                  <a:lnTo>
                    <a:pt x="19" y="622"/>
                  </a:lnTo>
                  <a:lnTo>
                    <a:pt x="18" y="622"/>
                  </a:lnTo>
                  <a:lnTo>
                    <a:pt x="16" y="622"/>
                  </a:lnTo>
                  <a:lnTo>
                    <a:pt x="13" y="620"/>
                  </a:lnTo>
                  <a:lnTo>
                    <a:pt x="11" y="618"/>
                  </a:lnTo>
                  <a:lnTo>
                    <a:pt x="11" y="617"/>
                  </a:lnTo>
                  <a:lnTo>
                    <a:pt x="11" y="613"/>
                  </a:lnTo>
                  <a:lnTo>
                    <a:pt x="11" y="610"/>
                  </a:lnTo>
                  <a:lnTo>
                    <a:pt x="11" y="607"/>
                  </a:lnTo>
                  <a:lnTo>
                    <a:pt x="11" y="604"/>
                  </a:lnTo>
                  <a:lnTo>
                    <a:pt x="11" y="604"/>
                  </a:lnTo>
                  <a:lnTo>
                    <a:pt x="8" y="604"/>
                  </a:lnTo>
                  <a:lnTo>
                    <a:pt x="6" y="604"/>
                  </a:lnTo>
                  <a:lnTo>
                    <a:pt x="4" y="602"/>
                  </a:lnTo>
                  <a:lnTo>
                    <a:pt x="4" y="600"/>
                  </a:lnTo>
                  <a:lnTo>
                    <a:pt x="6" y="599"/>
                  </a:lnTo>
                  <a:lnTo>
                    <a:pt x="6" y="595"/>
                  </a:lnTo>
                  <a:lnTo>
                    <a:pt x="6" y="594"/>
                  </a:lnTo>
                  <a:lnTo>
                    <a:pt x="6" y="592"/>
                  </a:lnTo>
                  <a:lnTo>
                    <a:pt x="4" y="592"/>
                  </a:lnTo>
                  <a:lnTo>
                    <a:pt x="4" y="594"/>
                  </a:lnTo>
                  <a:lnTo>
                    <a:pt x="3" y="592"/>
                  </a:lnTo>
                  <a:lnTo>
                    <a:pt x="3" y="590"/>
                  </a:lnTo>
                  <a:lnTo>
                    <a:pt x="4" y="587"/>
                  </a:lnTo>
                  <a:lnTo>
                    <a:pt x="4" y="584"/>
                  </a:lnTo>
                  <a:lnTo>
                    <a:pt x="3" y="580"/>
                  </a:lnTo>
                  <a:lnTo>
                    <a:pt x="3" y="577"/>
                  </a:lnTo>
                  <a:lnTo>
                    <a:pt x="1" y="574"/>
                  </a:lnTo>
                  <a:lnTo>
                    <a:pt x="1" y="571"/>
                  </a:lnTo>
                  <a:lnTo>
                    <a:pt x="0" y="567"/>
                  </a:lnTo>
                  <a:lnTo>
                    <a:pt x="0" y="564"/>
                  </a:lnTo>
                  <a:lnTo>
                    <a:pt x="0" y="562"/>
                  </a:lnTo>
                  <a:lnTo>
                    <a:pt x="1" y="561"/>
                  </a:lnTo>
                  <a:lnTo>
                    <a:pt x="3" y="561"/>
                  </a:lnTo>
                  <a:lnTo>
                    <a:pt x="4" y="559"/>
                  </a:lnTo>
                  <a:lnTo>
                    <a:pt x="6" y="557"/>
                  </a:lnTo>
                  <a:lnTo>
                    <a:pt x="6" y="556"/>
                  </a:lnTo>
                  <a:lnTo>
                    <a:pt x="4" y="552"/>
                  </a:lnTo>
                  <a:lnTo>
                    <a:pt x="4" y="551"/>
                  </a:lnTo>
                  <a:lnTo>
                    <a:pt x="4" y="544"/>
                  </a:lnTo>
                  <a:lnTo>
                    <a:pt x="4" y="539"/>
                  </a:lnTo>
                  <a:lnTo>
                    <a:pt x="6" y="536"/>
                  </a:lnTo>
                  <a:lnTo>
                    <a:pt x="6" y="536"/>
                  </a:lnTo>
                  <a:lnTo>
                    <a:pt x="8" y="534"/>
                  </a:lnTo>
                  <a:lnTo>
                    <a:pt x="8" y="533"/>
                  </a:lnTo>
                  <a:lnTo>
                    <a:pt x="9" y="526"/>
                  </a:lnTo>
                  <a:lnTo>
                    <a:pt x="8" y="518"/>
                  </a:lnTo>
                  <a:lnTo>
                    <a:pt x="6" y="508"/>
                  </a:lnTo>
                  <a:lnTo>
                    <a:pt x="6" y="505"/>
                  </a:lnTo>
                  <a:lnTo>
                    <a:pt x="6" y="498"/>
                  </a:lnTo>
                  <a:lnTo>
                    <a:pt x="8" y="491"/>
                  </a:lnTo>
                  <a:lnTo>
                    <a:pt x="9" y="485"/>
                  </a:lnTo>
                  <a:lnTo>
                    <a:pt x="11" y="482"/>
                  </a:lnTo>
                  <a:lnTo>
                    <a:pt x="13" y="480"/>
                  </a:lnTo>
                  <a:lnTo>
                    <a:pt x="14" y="475"/>
                  </a:lnTo>
                  <a:lnTo>
                    <a:pt x="18" y="470"/>
                  </a:lnTo>
                  <a:lnTo>
                    <a:pt x="19" y="460"/>
                  </a:lnTo>
                  <a:lnTo>
                    <a:pt x="21" y="449"/>
                  </a:lnTo>
                  <a:lnTo>
                    <a:pt x="21" y="440"/>
                  </a:lnTo>
                  <a:lnTo>
                    <a:pt x="21" y="432"/>
                  </a:lnTo>
                  <a:lnTo>
                    <a:pt x="23" y="416"/>
                  </a:lnTo>
                  <a:lnTo>
                    <a:pt x="26" y="399"/>
                  </a:lnTo>
                  <a:lnTo>
                    <a:pt x="28" y="383"/>
                  </a:lnTo>
                  <a:lnTo>
                    <a:pt x="28" y="371"/>
                  </a:lnTo>
                  <a:lnTo>
                    <a:pt x="28" y="358"/>
                  </a:lnTo>
                  <a:lnTo>
                    <a:pt x="26" y="346"/>
                  </a:lnTo>
                  <a:lnTo>
                    <a:pt x="24" y="337"/>
                  </a:lnTo>
                  <a:lnTo>
                    <a:pt x="24" y="332"/>
                  </a:lnTo>
                  <a:lnTo>
                    <a:pt x="26" y="322"/>
                  </a:lnTo>
                  <a:lnTo>
                    <a:pt x="28" y="309"/>
                  </a:lnTo>
                  <a:lnTo>
                    <a:pt x="28" y="292"/>
                  </a:lnTo>
                  <a:lnTo>
                    <a:pt x="29" y="276"/>
                  </a:lnTo>
                  <a:lnTo>
                    <a:pt x="29" y="261"/>
                  </a:lnTo>
                  <a:lnTo>
                    <a:pt x="29" y="251"/>
                  </a:lnTo>
                  <a:lnTo>
                    <a:pt x="33" y="239"/>
                  </a:lnTo>
                  <a:lnTo>
                    <a:pt x="37" y="229"/>
                  </a:lnTo>
                  <a:lnTo>
                    <a:pt x="41" y="223"/>
                  </a:lnTo>
                  <a:lnTo>
                    <a:pt x="44" y="221"/>
                  </a:lnTo>
                  <a:lnTo>
                    <a:pt x="47" y="221"/>
                  </a:lnTo>
                  <a:lnTo>
                    <a:pt x="52" y="220"/>
                  </a:lnTo>
                  <a:lnTo>
                    <a:pt x="57" y="220"/>
                  </a:lnTo>
                  <a:lnTo>
                    <a:pt x="62" y="220"/>
                  </a:lnTo>
                  <a:lnTo>
                    <a:pt x="66" y="221"/>
                  </a:lnTo>
                  <a:lnTo>
                    <a:pt x="67" y="223"/>
                  </a:lnTo>
                  <a:lnTo>
                    <a:pt x="69" y="223"/>
                  </a:lnTo>
                  <a:lnTo>
                    <a:pt x="70" y="224"/>
                  </a:lnTo>
                  <a:lnTo>
                    <a:pt x="74" y="223"/>
                  </a:lnTo>
                  <a:lnTo>
                    <a:pt x="77" y="221"/>
                  </a:lnTo>
                  <a:lnTo>
                    <a:pt x="80" y="218"/>
                  </a:lnTo>
                  <a:lnTo>
                    <a:pt x="82" y="216"/>
                  </a:lnTo>
                  <a:lnTo>
                    <a:pt x="85" y="213"/>
                  </a:lnTo>
                  <a:lnTo>
                    <a:pt x="89" y="213"/>
                  </a:lnTo>
                  <a:lnTo>
                    <a:pt x="94" y="211"/>
                  </a:lnTo>
                  <a:lnTo>
                    <a:pt x="97" y="211"/>
                  </a:lnTo>
                  <a:lnTo>
                    <a:pt x="100" y="211"/>
                  </a:lnTo>
                  <a:lnTo>
                    <a:pt x="103" y="211"/>
                  </a:lnTo>
                  <a:lnTo>
                    <a:pt x="105" y="210"/>
                  </a:lnTo>
                  <a:lnTo>
                    <a:pt x="107" y="208"/>
                  </a:lnTo>
                  <a:lnTo>
                    <a:pt x="110" y="205"/>
                  </a:lnTo>
                  <a:lnTo>
                    <a:pt x="113" y="203"/>
                  </a:lnTo>
                  <a:lnTo>
                    <a:pt x="115" y="201"/>
                  </a:lnTo>
                  <a:lnTo>
                    <a:pt x="120" y="198"/>
                  </a:lnTo>
                  <a:lnTo>
                    <a:pt x="123" y="195"/>
                  </a:lnTo>
                  <a:lnTo>
                    <a:pt x="127" y="190"/>
                  </a:lnTo>
                  <a:lnTo>
                    <a:pt x="128" y="187"/>
                  </a:lnTo>
                  <a:lnTo>
                    <a:pt x="128" y="182"/>
                  </a:lnTo>
                  <a:lnTo>
                    <a:pt x="128" y="178"/>
                  </a:lnTo>
                  <a:lnTo>
                    <a:pt x="128" y="177"/>
                  </a:lnTo>
                  <a:lnTo>
                    <a:pt x="128" y="177"/>
                  </a:lnTo>
                  <a:lnTo>
                    <a:pt x="128" y="175"/>
                  </a:lnTo>
                  <a:lnTo>
                    <a:pt x="127" y="173"/>
                  </a:lnTo>
                  <a:lnTo>
                    <a:pt x="127" y="168"/>
                  </a:lnTo>
                  <a:lnTo>
                    <a:pt x="127" y="165"/>
                  </a:lnTo>
                  <a:lnTo>
                    <a:pt x="125" y="160"/>
                  </a:lnTo>
                  <a:lnTo>
                    <a:pt x="125" y="157"/>
                  </a:lnTo>
                  <a:lnTo>
                    <a:pt x="123" y="154"/>
                  </a:lnTo>
                  <a:lnTo>
                    <a:pt x="123" y="150"/>
                  </a:lnTo>
                  <a:lnTo>
                    <a:pt x="122" y="147"/>
                  </a:lnTo>
                  <a:lnTo>
                    <a:pt x="120" y="145"/>
                  </a:lnTo>
                  <a:lnTo>
                    <a:pt x="122" y="144"/>
                  </a:lnTo>
                  <a:lnTo>
                    <a:pt x="123" y="142"/>
                  </a:lnTo>
                  <a:lnTo>
                    <a:pt x="125" y="140"/>
                  </a:lnTo>
                  <a:lnTo>
                    <a:pt x="125" y="139"/>
                  </a:lnTo>
                  <a:lnTo>
                    <a:pt x="125" y="135"/>
                  </a:lnTo>
                  <a:lnTo>
                    <a:pt x="125" y="132"/>
                  </a:lnTo>
                  <a:lnTo>
                    <a:pt x="123" y="131"/>
                  </a:lnTo>
                  <a:lnTo>
                    <a:pt x="122" y="127"/>
                  </a:lnTo>
                  <a:lnTo>
                    <a:pt x="120" y="124"/>
                  </a:lnTo>
                  <a:lnTo>
                    <a:pt x="120" y="121"/>
                  </a:lnTo>
                  <a:lnTo>
                    <a:pt x="118" y="117"/>
                  </a:lnTo>
                  <a:lnTo>
                    <a:pt x="117" y="114"/>
                  </a:lnTo>
                  <a:lnTo>
                    <a:pt x="113" y="109"/>
                  </a:lnTo>
                  <a:lnTo>
                    <a:pt x="112" y="106"/>
                  </a:lnTo>
                  <a:lnTo>
                    <a:pt x="108" y="103"/>
                  </a:lnTo>
                  <a:lnTo>
                    <a:pt x="105" y="99"/>
                  </a:lnTo>
                  <a:lnTo>
                    <a:pt x="103" y="96"/>
                  </a:lnTo>
                  <a:lnTo>
                    <a:pt x="103" y="93"/>
                  </a:lnTo>
                  <a:lnTo>
                    <a:pt x="105" y="91"/>
                  </a:lnTo>
                  <a:lnTo>
                    <a:pt x="105" y="91"/>
                  </a:lnTo>
                  <a:lnTo>
                    <a:pt x="103" y="89"/>
                  </a:lnTo>
                  <a:lnTo>
                    <a:pt x="102" y="88"/>
                  </a:lnTo>
                  <a:lnTo>
                    <a:pt x="100" y="84"/>
                  </a:lnTo>
                  <a:lnTo>
                    <a:pt x="97" y="81"/>
                  </a:lnTo>
                  <a:lnTo>
                    <a:pt x="95" y="78"/>
                  </a:lnTo>
                  <a:lnTo>
                    <a:pt x="94" y="75"/>
                  </a:lnTo>
                  <a:lnTo>
                    <a:pt x="92" y="73"/>
                  </a:lnTo>
                  <a:lnTo>
                    <a:pt x="90" y="70"/>
                  </a:lnTo>
                  <a:lnTo>
                    <a:pt x="89" y="66"/>
                  </a:lnTo>
                  <a:lnTo>
                    <a:pt x="89" y="65"/>
                  </a:lnTo>
                  <a:lnTo>
                    <a:pt x="89" y="61"/>
                  </a:lnTo>
                  <a:lnTo>
                    <a:pt x="92" y="60"/>
                  </a:lnTo>
                  <a:lnTo>
                    <a:pt x="100" y="58"/>
                  </a:lnTo>
                  <a:lnTo>
                    <a:pt x="108" y="56"/>
                  </a:lnTo>
                  <a:lnTo>
                    <a:pt x="117" y="58"/>
                  </a:lnTo>
                  <a:lnTo>
                    <a:pt x="130" y="61"/>
                  </a:lnTo>
                  <a:lnTo>
                    <a:pt x="140" y="65"/>
                  </a:lnTo>
                  <a:lnTo>
                    <a:pt x="151" y="70"/>
                  </a:lnTo>
                  <a:lnTo>
                    <a:pt x="155" y="70"/>
                  </a:lnTo>
                  <a:lnTo>
                    <a:pt x="160" y="70"/>
                  </a:lnTo>
                  <a:lnTo>
                    <a:pt x="164" y="71"/>
                  </a:lnTo>
                  <a:lnTo>
                    <a:pt x="169" y="73"/>
                  </a:lnTo>
                  <a:lnTo>
                    <a:pt x="173" y="76"/>
                  </a:lnTo>
                  <a:lnTo>
                    <a:pt x="178" y="81"/>
                  </a:lnTo>
                  <a:lnTo>
                    <a:pt x="179" y="86"/>
                  </a:lnTo>
                  <a:lnTo>
                    <a:pt x="183" y="91"/>
                  </a:lnTo>
                  <a:lnTo>
                    <a:pt x="184" y="96"/>
                  </a:lnTo>
                  <a:lnTo>
                    <a:pt x="188" y="99"/>
                  </a:lnTo>
                  <a:lnTo>
                    <a:pt x="192" y="103"/>
                  </a:lnTo>
                  <a:lnTo>
                    <a:pt x="197" y="106"/>
                  </a:lnTo>
                  <a:lnTo>
                    <a:pt x="202" y="107"/>
                  </a:lnTo>
                  <a:lnTo>
                    <a:pt x="206" y="111"/>
                  </a:lnTo>
                  <a:lnTo>
                    <a:pt x="209" y="114"/>
                  </a:lnTo>
                  <a:lnTo>
                    <a:pt x="211" y="117"/>
                  </a:lnTo>
                  <a:lnTo>
                    <a:pt x="212" y="121"/>
                  </a:lnTo>
                  <a:lnTo>
                    <a:pt x="214" y="124"/>
                  </a:lnTo>
                  <a:lnTo>
                    <a:pt x="217" y="127"/>
                  </a:lnTo>
                  <a:lnTo>
                    <a:pt x="219" y="129"/>
                  </a:lnTo>
                  <a:lnTo>
                    <a:pt x="219" y="129"/>
                  </a:lnTo>
                  <a:lnTo>
                    <a:pt x="221" y="129"/>
                  </a:lnTo>
                  <a:lnTo>
                    <a:pt x="222" y="129"/>
                  </a:lnTo>
                  <a:lnTo>
                    <a:pt x="222" y="129"/>
                  </a:lnTo>
                  <a:lnTo>
                    <a:pt x="224" y="131"/>
                  </a:lnTo>
                  <a:lnTo>
                    <a:pt x="224" y="132"/>
                  </a:lnTo>
                  <a:lnTo>
                    <a:pt x="224" y="134"/>
                  </a:lnTo>
                  <a:lnTo>
                    <a:pt x="225" y="135"/>
                  </a:lnTo>
                  <a:lnTo>
                    <a:pt x="227" y="137"/>
                  </a:lnTo>
                  <a:lnTo>
                    <a:pt x="230" y="139"/>
                  </a:lnTo>
                  <a:lnTo>
                    <a:pt x="234" y="140"/>
                  </a:lnTo>
                  <a:lnTo>
                    <a:pt x="235" y="142"/>
                  </a:lnTo>
                  <a:lnTo>
                    <a:pt x="235" y="144"/>
                  </a:lnTo>
                  <a:lnTo>
                    <a:pt x="237" y="144"/>
                  </a:lnTo>
                  <a:lnTo>
                    <a:pt x="240" y="149"/>
                  </a:lnTo>
                  <a:lnTo>
                    <a:pt x="242" y="154"/>
                  </a:lnTo>
                  <a:lnTo>
                    <a:pt x="244" y="160"/>
                  </a:lnTo>
                  <a:lnTo>
                    <a:pt x="244" y="167"/>
                  </a:lnTo>
                  <a:lnTo>
                    <a:pt x="247" y="180"/>
                  </a:lnTo>
                  <a:lnTo>
                    <a:pt x="245" y="193"/>
                  </a:lnTo>
                  <a:lnTo>
                    <a:pt x="240" y="208"/>
                  </a:lnTo>
                  <a:lnTo>
                    <a:pt x="239" y="210"/>
                  </a:lnTo>
                  <a:lnTo>
                    <a:pt x="237" y="211"/>
                  </a:lnTo>
                  <a:lnTo>
                    <a:pt x="235" y="215"/>
                  </a:lnTo>
                  <a:lnTo>
                    <a:pt x="234" y="218"/>
                  </a:lnTo>
                  <a:lnTo>
                    <a:pt x="232" y="221"/>
                  </a:lnTo>
                  <a:lnTo>
                    <a:pt x="230" y="224"/>
                  </a:lnTo>
                  <a:lnTo>
                    <a:pt x="229" y="228"/>
                  </a:lnTo>
                  <a:lnTo>
                    <a:pt x="227" y="233"/>
                  </a:lnTo>
                  <a:lnTo>
                    <a:pt x="224" y="238"/>
                  </a:lnTo>
                  <a:lnTo>
                    <a:pt x="222" y="241"/>
                  </a:lnTo>
                  <a:lnTo>
                    <a:pt x="219" y="244"/>
                  </a:lnTo>
                  <a:lnTo>
                    <a:pt x="217" y="246"/>
                  </a:lnTo>
                  <a:lnTo>
                    <a:pt x="216" y="248"/>
                  </a:lnTo>
                  <a:lnTo>
                    <a:pt x="212" y="248"/>
                  </a:lnTo>
                  <a:lnTo>
                    <a:pt x="211" y="249"/>
                  </a:lnTo>
                  <a:lnTo>
                    <a:pt x="204" y="252"/>
                  </a:lnTo>
                  <a:lnTo>
                    <a:pt x="199" y="256"/>
                  </a:lnTo>
                  <a:lnTo>
                    <a:pt x="197" y="257"/>
                  </a:lnTo>
                  <a:lnTo>
                    <a:pt x="194" y="257"/>
                  </a:lnTo>
                  <a:lnTo>
                    <a:pt x="192" y="257"/>
                  </a:lnTo>
                  <a:lnTo>
                    <a:pt x="189" y="257"/>
                  </a:lnTo>
                  <a:lnTo>
                    <a:pt x="186" y="259"/>
                  </a:lnTo>
                  <a:lnTo>
                    <a:pt x="183" y="262"/>
                  </a:lnTo>
                  <a:lnTo>
                    <a:pt x="179" y="264"/>
                  </a:lnTo>
                  <a:lnTo>
                    <a:pt x="176" y="264"/>
                  </a:lnTo>
                  <a:lnTo>
                    <a:pt x="171" y="262"/>
                  </a:lnTo>
                  <a:lnTo>
                    <a:pt x="166" y="261"/>
                  </a:lnTo>
                  <a:lnTo>
                    <a:pt x="160" y="259"/>
                  </a:lnTo>
                  <a:lnTo>
                    <a:pt x="153" y="257"/>
                  </a:lnTo>
                  <a:lnTo>
                    <a:pt x="148" y="254"/>
                  </a:lnTo>
                  <a:lnTo>
                    <a:pt x="145" y="252"/>
                  </a:lnTo>
                  <a:lnTo>
                    <a:pt x="141" y="252"/>
                  </a:lnTo>
                  <a:lnTo>
                    <a:pt x="138" y="251"/>
                  </a:lnTo>
                  <a:lnTo>
                    <a:pt x="133" y="251"/>
                  </a:lnTo>
                  <a:lnTo>
                    <a:pt x="127" y="252"/>
                  </a:lnTo>
                  <a:lnTo>
                    <a:pt x="120" y="252"/>
                  </a:lnTo>
                  <a:lnTo>
                    <a:pt x="113" y="254"/>
                  </a:lnTo>
                  <a:lnTo>
                    <a:pt x="107" y="256"/>
                  </a:lnTo>
                  <a:lnTo>
                    <a:pt x="100" y="257"/>
                  </a:lnTo>
                  <a:lnTo>
                    <a:pt x="97" y="257"/>
                  </a:lnTo>
                  <a:lnTo>
                    <a:pt x="92" y="257"/>
                  </a:lnTo>
                  <a:lnTo>
                    <a:pt x="85" y="256"/>
                  </a:lnTo>
                  <a:lnTo>
                    <a:pt x="79" y="256"/>
                  </a:lnTo>
                  <a:lnTo>
                    <a:pt x="72" y="254"/>
                  </a:lnTo>
                  <a:lnTo>
                    <a:pt x="69" y="254"/>
                  </a:lnTo>
                  <a:lnTo>
                    <a:pt x="67" y="254"/>
                  </a:lnTo>
                  <a:lnTo>
                    <a:pt x="64" y="257"/>
                  </a:lnTo>
                  <a:lnTo>
                    <a:pt x="61" y="259"/>
                  </a:lnTo>
                  <a:lnTo>
                    <a:pt x="59" y="262"/>
                  </a:lnTo>
                  <a:lnTo>
                    <a:pt x="57" y="266"/>
                  </a:lnTo>
                  <a:lnTo>
                    <a:pt x="56" y="267"/>
                  </a:lnTo>
                  <a:lnTo>
                    <a:pt x="56" y="269"/>
                  </a:lnTo>
                  <a:lnTo>
                    <a:pt x="56" y="272"/>
                  </a:lnTo>
                  <a:lnTo>
                    <a:pt x="57" y="274"/>
                  </a:lnTo>
                  <a:lnTo>
                    <a:pt x="61" y="276"/>
                  </a:lnTo>
                  <a:lnTo>
                    <a:pt x="64" y="277"/>
                  </a:lnTo>
                  <a:lnTo>
                    <a:pt x="66" y="277"/>
                  </a:lnTo>
                  <a:lnTo>
                    <a:pt x="69" y="279"/>
                  </a:lnTo>
                  <a:lnTo>
                    <a:pt x="70" y="280"/>
                  </a:lnTo>
                  <a:lnTo>
                    <a:pt x="72" y="282"/>
                  </a:lnTo>
                  <a:lnTo>
                    <a:pt x="72" y="285"/>
                  </a:lnTo>
                  <a:lnTo>
                    <a:pt x="72" y="287"/>
                  </a:lnTo>
                  <a:lnTo>
                    <a:pt x="74" y="290"/>
                  </a:lnTo>
                  <a:lnTo>
                    <a:pt x="77" y="292"/>
                  </a:lnTo>
                  <a:lnTo>
                    <a:pt x="79" y="294"/>
                  </a:lnTo>
                  <a:lnTo>
                    <a:pt x="79" y="295"/>
                  </a:lnTo>
                  <a:lnTo>
                    <a:pt x="79" y="297"/>
                  </a:lnTo>
                  <a:lnTo>
                    <a:pt x="80" y="299"/>
                  </a:lnTo>
                  <a:lnTo>
                    <a:pt x="84" y="300"/>
                  </a:lnTo>
                  <a:lnTo>
                    <a:pt x="85" y="302"/>
                  </a:lnTo>
                  <a:lnTo>
                    <a:pt x="87" y="307"/>
                  </a:lnTo>
                  <a:lnTo>
                    <a:pt x="90" y="312"/>
                  </a:lnTo>
                  <a:lnTo>
                    <a:pt x="92" y="317"/>
                  </a:lnTo>
                  <a:lnTo>
                    <a:pt x="92" y="322"/>
                  </a:lnTo>
                  <a:lnTo>
                    <a:pt x="94" y="325"/>
                  </a:lnTo>
                  <a:lnTo>
                    <a:pt x="95" y="328"/>
                  </a:lnTo>
                  <a:lnTo>
                    <a:pt x="97" y="333"/>
                  </a:lnTo>
                  <a:lnTo>
                    <a:pt x="97" y="337"/>
                  </a:lnTo>
                  <a:lnTo>
                    <a:pt x="98" y="340"/>
                  </a:lnTo>
                  <a:lnTo>
                    <a:pt x="98" y="345"/>
                  </a:lnTo>
                  <a:lnTo>
                    <a:pt x="98" y="348"/>
                  </a:lnTo>
                  <a:lnTo>
                    <a:pt x="98" y="353"/>
                  </a:lnTo>
                  <a:lnTo>
                    <a:pt x="98" y="356"/>
                  </a:lnTo>
                  <a:lnTo>
                    <a:pt x="100" y="358"/>
                  </a:lnTo>
                  <a:lnTo>
                    <a:pt x="102" y="360"/>
                  </a:lnTo>
                  <a:lnTo>
                    <a:pt x="105" y="361"/>
                  </a:lnTo>
                  <a:lnTo>
                    <a:pt x="107" y="365"/>
                  </a:lnTo>
                  <a:lnTo>
                    <a:pt x="108" y="368"/>
                  </a:lnTo>
                  <a:lnTo>
                    <a:pt x="112" y="369"/>
                  </a:lnTo>
                  <a:lnTo>
                    <a:pt x="113" y="369"/>
                  </a:lnTo>
                  <a:lnTo>
                    <a:pt x="117" y="368"/>
                  </a:lnTo>
                  <a:lnTo>
                    <a:pt x="118" y="366"/>
                  </a:lnTo>
                  <a:lnTo>
                    <a:pt x="118" y="363"/>
                  </a:lnTo>
                  <a:lnTo>
                    <a:pt x="118" y="361"/>
                  </a:lnTo>
                  <a:lnTo>
                    <a:pt x="120" y="358"/>
                  </a:lnTo>
                  <a:lnTo>
                    <a:pt x="120" y="356"/>
                  </a:lnTo>
                  <a:lnTo>
                    <a:pt x="122" y="356"/>
                  </a:lnTo>
                  <a:lnTo>
                    <a:pt x="123" y="355"/>
                  </a:lnTo>
                  <a:lnTo>
                    <a:pt x="123" y="355"/>
                  </a:lnTo>
                  <a:lnTo>
                    <a:pt x="125" y="353"/>
                  </a:lnTo>
                  <a:lnTo>
                    <a:pt x="125" y="353"/>
                  </a:lnTo>
                  <a:lnTo>
                    <a:pt x="125" y="351"/>
                  </a:lnTo>
                  <a:lnTo>
                    <a:pt x="125" y="350"/>
                  </a:lnTo>
                  <a:lnTo>
                    <a:pt x="127" y="348"/>
                  </a:lnTo>
                  <a:lnTo>
                    <a:pt x="127" y="346"/>
                  </a:lnTo>
                  <a:lnTo>
                    <a:pt x="128" y="345"/>
                  </a:lnTo>
                  <a:lnTo>
                    <a:pt x="128" y="345"/>
                  </a:lnTo>
                  <a:lnTo>
                    <a:pt x="128" y="340"/>
                  </a:lnTo>
                  <a:lnTo>
                    <a:pt x="128" y="337"/>
                  </a:lnTo>
                  <a:lnTo>
                    <a:pt x="130" y="333"/>
                  </a:lnTo>
                  <a:lnTo>
                    <a:pt x="131" y="330"/>
                  </a:lnTo>
                  <a:lnTo>
                    <a:pt x="133" y="330"/>
                  </a:lnTo>
                  <a:lnTo>
                    <a:pt x="136" y="327"/>
                  </a:lnTo>
                  <a:lnTo>
                    <a:pt x="140" y="323"/>
                  </a:lnTo>
                  <a:lnTo>
                    <a:pt x="141" y="320"/>
                  </a:lnTo>
                  <a:lnTo>
                    <a:pt x="143" y="317"/>
                  </a:lnTo>
                  <a:lnTo>
                    <a:pt x="143" y="315"/>
                  </a:lnTo>
                  <a:lnTo>
                    <a:pt x="145" y="313"/>
                  </a:lnTo>
                  <a:lnTo>
                    <a:pt x="148" y="312"/>
                  </a:lnTo>
                  <a:lnTo>
                    <a:pt x="153" y="309"/>
                  </a:lnTo>
                  <a:lnTo>
                    <a:pt x="155" y="307"/>
                  </a:lnTo>
                  <a:lnTo>
                    <a:pt x="155" y="305"/>
                  </a:lnTo>
                  <a:lnTo>
                    <a:pt x="156" y="304"/>
                  </a:lnTo>
                  <a:lnTo>
                    <a:pt x="158" y="304"/>
                  </a:lnTo>
                  <a:lnTo>
                    <a:pt x="161" y="302"/>
                  </a:lnTo>
                  <a:lnTo>
                    <a:pt x="164" y="302"/>
                  </a:lnTo>
                  <a:lnTo>
                    <a:pt x="168" y="302"/>
                  </a:lnTo>
                  <a:lnTo>
                    <a:pt x="169" y="300"/>
                  </a:lnTo>
                  <a:lnTo>
                    <a:pt x="171" y="299"/>
                  </a:lnTo>
                  <a:lnTo>
                    <a:pt x="173" y="297"/>
                  </a:lnTo>
                  <a:lnTo>
                    <a:pt x="176" y="295"/>
                  </a:lnTo>
                  <a:lnTo>
                    <a:pt x="179" y="294"/>
                  </a:lnTo>
                  <a:lnTo>
                    <a:pt x="183" y="294"/>
                  </a:lnTo>
                  <a:lnTo>
                    <a:pt x="188" y="294"/>
                  </a:lnTo>
                  <a:lnTo>
                    <a:pt x="189" y="292"/>
                  </a:lnTo>
                  <a:lnTo>
                    <a:pt x="191" y="292"/>
                  </a:lnTo>
                  <a:lnTo>
                    <a:pt x="194" y="290"/>
                  </a:lnTo>
                  <a:lnTo>
                    <a:pt x="197" y="289"/>
                  </a:lnTo>
                  <a:lnTo>
                    <a:pt x="201" y="289"/>
                  </a:lnTo>
                  <a:lnTo>
                    <a:pt x="204" y="287"/>
                  </a:lnTo>
                  <a:lnTo>
                    <a:pt x="206" y="287"/>
                  </a:lnTo>
                  <a:lnTo>
                    <a:pt x="207" y="285"/>
                  </a:lnTo>
                  <a:lnTo>
                    <a:pt x="209" y="285"/>
                  </a:lnTo>
                  <a:lnTo>
                    <a:pt x="211" y="284"/>
                  </a:lnTo>
                  <a:lnTo>
                    <a:pt x="212" y="284"/>
                  </a:lnTo>
                  <a:lnTo>
                    <a:pt x="214" y="282"/>
                  </a:lnTo>
                  <a:lnTo>
                    <a:pt x="216" y="282"/>
                  </a:lnTo>
                  <a:lnTo>
                    <a:pt x="216" y="282"/>
                  </a:lnTo>
                  <a:lnTo>
                    <a:pt x="217" y="280"/>
                  </a:lnTo>
                  <a:lnTo>
                    <a:pt x="219" y="280"/>
                  </a:lnTo>
                  <a:lnTo>
                    <a:pt x="222" y="280"/>
                  </a:lnTo>
                  <a:lnTo>
                    <a:pt x="224" y="280"/>
                  </a:lnTo>
                  <a:lnTo>
                    <a:pt x="225" y="280"/>
                  </a:lnTo>
                  <a:lnTo>
                    <a:pt x="229" y="279"/>
                  </a:lnTo>
                  <a:lnTo>
                    <a:pt x="230" y="279"/>
                  </a:lnTo>
                  <a:lnTo>
                    <a:pt x="232" y="279"/>
                  </a:lnTo>
                  <a:lnTo>
                    <a:pt x="232" y="279"/>
                  </a:lnTo>
                  <a:lnTo>
                    <a:pt x="234" y="277"/>
                  </a:lnTo>
                  <a:lnTo>
                    <a:pt x="234" y="276"/>
                  </a:lnTo>
                  <a:lnTo>
                    <a:pt x="234" y="274"/>
                  </a:lnTo>
                  <a:lnTo>
                    <a:pt x="237" y="274"/>
                  </a:lnTo>
                  <a:lnTo>
                    <a:pt x="239" y="274"/>
                  </a:lnTo>
                  <a:lnTo>
                    <a:pt x="240" y="274"/>
                  </a:lnTo>
                  <a:lnTo>
                    <a:pt x="242" y="272"/>
                  </a:lnTo>
                  <a:lnTo>
                    <a:pt x="242" y="271"/>
                  </a:lnTo>
                  <a:lnTo>
                    <a:pt x="242" y="271"/>
                  </a:lnTo>
                  <a:lnTo>
                    <a:pt x="244" y="269"/>
                  </a:lnTo>
                  <a:lnTo>
                    <a:pt x="247" y="269"/>
                  </a:lnTo>
                  <a:lnTo>
                    <a:pt x="250" y="269"/>
                  </a:lnTo>
                  <a:lnTo>
                    <a:pt x="252" y="269"/>
                  </a:lnTo>
                  <a:lnTo>
                    <a:pt x="254" y="267"/>
                  </a:lnTo>
                  <a:lnTo>
                    <a:pt x="255" y="264"/>
                  </a:lnTo>
                  <a:lnTo>
                    <a:pt x="257" y="262"/>
                  </a:lnTo>
                  <a:lnTo>
                    <a:pt x="258" y="261"/>
                  </a:lnTo>
                  <a:lnTo>
                    <a:pt x="260" y="261"/>
                  </a:lnTo>
                  <a:lnTo>
                    <a:pt x="265" y="261"/>
                  </a:lnTo>
                  <a:lnTo>
                    <a:pt x="267" y="261"/>
                  </a:lnTo>
                  <a:lnTo>
                    <a:pt x="270" y="257"/>
                  </a:lnTo>
                  <a:lnTo>
                    <a:pt x="272" y="252"/>
                  </a:lnTo>
                  <a:lnTo>
                    <a:pt x="272" y="248"/>
                  </a:lnTo>
                  <a:lnTo>
                    <a:pt x="270" y="246"/>
                  </a:lnTo>
                  <a:lnTo>
                    <a:pt x="268" y="244"/>
                  </a:lnTo>
                  <a:lnTo>
                    <a:pt x="267" y="241"/>
                  </a:lnTo>
                  <a:lnTo>
                    <a:pt x="267" y="239"/>
                  </a:lnTo>
                  <a:lnTo>
                    <a:pt x="267" y="236"/>
                  </a:lnTo>
                  <a:lnTo>
                    <a:pt x="267" y="234"/>
                  </a:lnTo>
                  <a:lnTo>
                    <a:pt x="268" y="233"/>
                  </a:lnTo>
                  <a:lnTo>
                    <a:pt x="268" y="229"/>
                  </a:lnTo>
                  <a:lnTo>
                    <a:pt x="268" y="226"/>
                  </a:lnTo>
                  <a:lnTo>
                    <a:pt x="275" y="220"/>
                  </a:lnTo>
                  <a:lnTo>
                    <a:pt x="282" y="211"/>
                  </a:lnTo>
                  <a:lnTo>
                    <a:pt x="285" y="208"/>
                  </a:lnTo>
                  <a:lnTo>
                    <a:pt x="286" y="205"/>
                  </a:lnTo>
                  <a:lnTo>
                    <a:pt x="288" y="201"/>
                  </a:lnTo>
                  <a:lnTo>
                    <a:pt x="288" y="201"/>
                  </a:lnTo>
                  <a:lnTo>
                    <a:pt x="290" y="201"/>
                  </a:lnTo>
                  <a:lnTo>
                    <a:pt x="291" y="201"/>
                  </a:lnTo>
                  <a:lnTo>
                    <a:pt x="293" y="201"/>
                  </a:lnTo>
                  <a:lnTo>
                    <a:pt x="295" y="198"/>
                  </a:lnTo>
                  <a:lnTo>
                    <a:pt x="295" y="195"/>
                  </a:lnTo>
                  <a:lnTo>
                    <a:pt x="293" y="192"/>
                  </a:lnTo>
                  <a:lnTo>
                    <a:pt x="293" y="188"/>
                  </a:lnTo>
                  <a:lnTo>
                    <a:pt x="295" y="185"/>
                  </a:lnTo>
                  <a:lnTo>
                    <a:pt x="296" y="183"/>
                  </a:lnTo>
                  <a:lnTo>
                    <a:pt x="296" y="183"/>
                  </a:lnTo>
                  <a:lnTo>
                    <a:pt x="298" y="182"/>
                  </a:lnTo>
                  <a:lnTo>
                    <a:pt x="298" y="178"/>
                  </a:lnTo>
                  <a:lnTo>
                    <a:pt x="298" y="177"/>
                  </a:lnTo>
                  <a:lnTo>
                    <a:pt x="296" y="173"/>
                  </a:lnTo>
                  <a:lnTo>
                    <a:pt x="296" y="170"/>
                  </a:lnTo>
                  <a:lnTo>
                    <a:pt x="296" y="167"/>
                  </a:lnTo>
                  <a:lnTo>
                    <a:pt x="298" y="162"/>
                  </a:lnTo>
                  <a:lnTo>
                    <a:pt x="298" y="160"/>
                  </a:lnTo>
                  <a:lnTo>
                    <a:pt x="300" y="160"/>
                  </a:lnTo>
                  <a:lnTo>
                    <a:pt x="300" y="159"/>
                  </a:lnTo>
                  <a:lnTo>
                    <a:pt x="301" y="154"/>
                  </a:lnTo>
                  <a:lnTo>
                    <a:pt x="300" y="150"/>
                  </a:lnTo>
                  <a:lnTo>
                    <a:pt x="300" y="147"/>
                  </a:lnTo>
                  <a:lnTo>
                    <a:pt x="300" y="145"/>
                  </a:lnTo>
                  <a:lnTo>
                    <a:pt x="300" y="140"/>
                  </a:lnTo>
                  <a:lnTo>
                    <a:pt x="300" y="135"/>
                  </a:lnTo>
                  <a:lnTo>
                    <a:pt x="298" y="131"/>
                  </a:lnTo>
                  <a:lnTo>
                    <a:pt x="298" y="129"/>
                  </a:lnTo>
                  <a:lnTo>
                    <a:pt x="296" y="127"/>
                  </a:lnTo>
                  <a:lnTo>
                    <a:pt x="296" y="127"/>
                  </a:lnTo>
                  <a:lnTo>
                    <a:pt x="296" y="126"/>
                  </a:lnTo>
                  <a:lnTo>
                    <a:pt x="295" y="121"/>
                  </a:lnTo>
                  <a:lnTo>
                    <a:pt x="295" y="114"/>
                  </a:lnTo>
                  <a:lnTo>
                    <a:pt x="295" y="109"/>
                  </a:lnTo>
                  <a:lnTo>
                    <a:pt x="296" y="107"/>
                  </a:lnTo>
                  <a:lnTo>
                    <a:pt x="296" y="106"/>
                  </a:lnTo>
                  <a:lnTo>
                    <a:pt x="296" y="104"/>
                  </a:lnTo>
                  <a:lnTo>
                    <a:pt x="298" y="99"/>
                  </a:lnTo>
                  <a:lnTo>
                    <a:pt x="298" y="94"/>
                  </a:lnTo>
                  <a:lnTo>
                    <a:pt x="296" y="89"/>
                  </a:lnTo>
                  <a:lnTo>
                    <a:pt x="295" y="84"/>
                  </a:lnTo>
                  <a:lnTo>
                    <a:pt x="291" y="75"/>
                  </a:lnTo>
                  <a:lnTo>
                    <a:pt x="288" y="65"/>
                  </a:lnTo>
                  <a:lnTo>
                    <a:pt x="286" y="56"/>
                  </a:lnTo>
                  <a:lnTo>
                    <a:pt x="285" y="50"/>
                  </a:lnTo>
                  <a:lnTo>
                    <a:pt x="282" y="43"/>
                  </a:lnTo>
                  <a:lnTo>
                    <a:pt x="278" y="40"/>
                  </a:lnTo>
                  <a:lnTo>
                    <a:pt x="275" y="37"/>
                  </a:lnTo>
                  <a:lnTo>
                    <a:pt x="275" y="33"/>
                  </a:lnTo>
                  <a:lnTo>
                    <a:pt x="273" y="32"/>
                  </a:lnTo>
                  <a:lnTo>
                    <a:pt x="273" y="28"/>
                  </a:lnTo>
                  <a:lnTo>
                    <a:pt x="272" y="25"/>
                  </a:lnTo>
                  <a:lnTo>
                    <a:pt x="270" y="23"/>
                  </a:lnTo>
                  <a:lnTo>
                    <a:pt x="268" y="20"/>
                  </a:lnTo>
                  <a:lnTo>
                    <a:pt x="268" y="18"/>
                  </a:lnTo>
                  <a:lnTo>
                    <a:pt x="268" y="15"/>
                  </a:lnTo>
                  <a:lnTo>
                    <a:pt x="270" y="14"/>
                  </a:lnTo>
                  <a:lnTo>
                    <a:pt x="272" y="10"/>
                  </a:lnTo>
                  <a:lnTo>
                    <a:pt x="272" y="7"/>
                  </a:lnTo>
                  <a:lnTo>
                    <a:pt x="272" y="5"/>
                  </a:lnTo>
                  <a:lnTo>
                    <a:pt x="272" y="4"/>
                  </a:lnTo>
                  <a:lnTo>
                    <a:pt x="273" y="2"/>
                  </a:lnTo>
                  <a:lnTo>
                    <a:pt x="275"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4" name="Freeform 53"/>
            <p:cNvSpPr>
              <a:spLocks noEditPoints="1"/>
            </p:cNvSpPr>
            <p:nvPr/>
          </p:nvSpPr>
          <p:spPr bwMode="auto">
            <a:xfrm>
              <a:off x="6616701" y="2835276"/>
              <a:ext cx="811213" cy="1017588"/>
            </a:xfrm>
            <a:custGeom>
              <a:avLst/>
              <a:gdLst>
                <a:gd name="T0" fmla="*/ 84 w 511"/>
                <a:gd name="T1" fmla="*/ 336 h 641"/>
                <a:gd name="T2" fmla="*/ 84 w 511"/>
                <a:gd name="T3" fmla="*/ 381 h 641"/>
                <a:gd name="T4" fmla="*/ 102 w 511"/>
                <a:gd name="T5" fmla="*/ 367 h 641"/>
                <a:gd name="T6" fmla="*/ 121 w 511"/>
                <a:gd name="T7" fmla="*/ 334 h 641"/>
                <a:gd name="T8" fmla="*/ 421 w 511"/>
                <a:gd name="T9" fmla="*/ 229 h 641"/>
                <a:gd name="T10" fmla="*/ 394 w 511"/>
                <a:gd name="T11" fmla="*/ 326 h 641"/>
                <a:gd name="T12" fmla="*/ 429 w 511"/>
                <a:gd name="T13" fmla="*/ 297 h 641"/>
                <a:gd name="T14" fmla="*/ 436 w 511"/>
                <a:gd name="T15" fmla="*/ 227 h 641"/>
                <a:gd name="T16" fmla="*/ 281 w 511"/>
                <a:gd name="T17" fmla="*/ 152 h 641"/>
                <a:gd name="T18" fmla="*/ 256 w 511"/>
                <a:gd name="T19" fmla="*/ 211 h 641"/>
                <a:gd name="T20" fmla="*/ 257 w 511"/>
                <a:gd name="T21" fmla="*/ 250 h 641"/>
                <a:gd name="T22" fmla="*/ 284 w 511"/>
                <a:gd name="T23" fmla="*/ 241 h 641"/>
                <a:gd name="T24" fmla="*/ 292 w 511"/>
                <a:gd name="T25" fmla="*/ 208 h 641"/>
                <a:gd name="T26" fmla="*/ 318 w 511"/>
                <a:gd name="T27" fmla="*/ 184 h 641"/>
                <a:gd name="T28" fmla="*/ 325 w 511"/>
                <a:gd name="T29" fmla="*/ 150 h 641"/>
                <a:gd name="T30" fmla="*/ 487 w 511"/>
                <a:gd name="T31" fmla="*/ 11 h 641"/>
                <a:gd name="T32" fmla="*/ 480 w 511"/>
                <a:gd name="T33" fmla="*/ 58 h 641"/>
                <a:gd name="T34" fmla="*/ 417 w 511"/>
                <a:gd name="T35" fmla="*/ 112 h 641"/>
                <a:gd name="T36" fmla="*/ 431 w 511"/>
                <a:gd name="T37" fmla="*/ 160 h 641"/>
                <a:gd name="T38" fmla="*/ 500 w 511"/>
                <a:gd name="T39" fmla="*/ 247 h 641"/>
                <a:gd name="T40" fmla="*/ 469 w 511"/>
                <a:gd name="T41" fmla="*/ 331 h 641"/>
                <a:gd name="T42" fmla="*/ 412 w 511"/>
                <a:gd name="T43" fmla="*/ 381 h 641"/>
                <a:gd name="T44" fmla="*/ 384 w 511"/>
                <a:gd name="T45" fmla="*/ 447 h 641"/>
                <a:gd name="T46" fmla="*/ 378 w 511"/>
                <a:gd name="T47" fmla="*/ 542 h 641"/>
                <a:gd name="T48" fmla="*/ 345 w 511"/>
                <a:gd name="T49" fmla="*/ 638 h 641"/>
                <a:gd name="T50" fmla="*/ 317 w 511"/>
                <a:gd name="T51" fmla="*/ 521 h 641"/>
                <a:gd name="T52" fmla="*/ 325 w 511"/>
                <a:gd name="T53" fmla="*/ 415 h 641"/>
                <a:gd name="T54" fmla="*/ 277 w 511"/>
                <a:gd name="T55" fmla="*/ 328 h 641"/>
                <a:gd name="T56" fmla="*/ 252 w 511"/>
                <a:gd name="T57" fmla="*/ 292 h 641"/>
                <a:gd name="T58" fmla="*/ 188 w 511"/>
                <a:gd name="T59" fmla="*/ 369 h 641"/>
                <a:gd name="T60" fmla="*/ 114 w 511"/>
                <a:gd name="T61" fmla="*/ 445 h 641"/>
                <a:gd name="T62" fmla="*/ 60 w 511"/>
                <a:gd name="T63" fmla="*/ 509 h 641"/>
                <a:gd name="T64" fmla="*/ 17 w 511"/>
                <a:gd name="T65" fmla="*/ 475 h 641"/>
                <a:gd name="T66" fmla="*/ 2 w 511"/>
                <a:gd name="T67" fmla="*/ 433 h 641"/>
                <a:gd name="T68" fmla="*/ 5 w 511"/>
                <a:gd name="T69" fmla="*/ 397 h 641"/>
                <a:gd name="T70" fmla="*/ 13 w 511"/>
                <a:gd name="T71" fmla="*/ 356 h 641"/>
                <a:gd name="T72" fmla="*/ 18 w 511"/>
                <a:gd name="T73" fmla="*/ 305 h 641"/>
                <a:gd name="T74" fmla="*/ 30 w 511"/>
                <a:gd name="T75" fmla="*/ 194 h 641"/>
                <a:gd name="T76" fmla="*/ 13 w 511"/>
                <a:gd name="T77" fmla="*/ 76 h 641"/>
                <a:gd name="T78" fmla="*/ 73 w 511"/>
                <a:gd name="T79" fmla="*/ 82 h 641"/>
                <a:gd name="T80" fmla="*/ 101 w 511"/>
                <a:gd name="T81" fmla="*/ 115 h 641"/>
                <a:gd name="T82" fmla="*/ 124 w 511"/>
                <a:gd name="T83" fmla="*/ 102 h 641"/>
                <a:gd name="T84" fmla="*/ 127 w 511"/>
                <a:gd name="T85" fmla="*/ 61 h 641"/>
                <a:gd name="T86" fmla="*/ 78 w 511"/>
                <a:gd name="T87" fmla="*/ 43 h 641"/>
                <a:gd name="T88" fmla="*/ 111 w 511"/>
                <a:gd name="T89" fmla="*/ 16 h 641"/>
                <a:gd name="T90" fmla="*/ 167 w 511"/>
                <a:gd name="T91" fmla="*/ 10 h 641"/>
                <a:gd name="T92" fmla="*/ 206 w 511"/>
                <a:gd name="T93" fmla="*/ 2 h 641"/>
                <a:gd name="T94" fmla="*/ 231 w 511"/>
                <a:gd name="T95" fmla="*/ 26 h 641"/>
                <a:gd name="T96" fmla="*/ 201 w 511"/>
                <a:gd name="T97" fmla="*/ 71 h 641"/>
                <a:gd name="T98" fmla="*/ 191 w 511"/>
                <a:gd name="T99" fmla="*/ 104 h 641"/>
                <a:gd name="T100" fmla="*/ 215 w 511"/>
                <a:gd name="T101" fmla="*/ 119 h 641"/>
                <a:gd name="T102" fmla="*/ 168 w 511"/>
                <a:gd name="T103" fmla="*/ 171 h 641"/>
                <a:gd name="T104" fmla="*/ 116 w 511"/>
                <a:gd name="T105" fmla="*/ 222 h 641"/>
                <a:gd name="T106" fmla="*/ 210 w 511"/>
                <a:gd name="T107" fmla="*/ 208 h 641"/>
                <a:gd name="T108" fmla="*/ 231 w 511"/>
                <a:gd name="T109" fmla="*/ 217 h 641"/>
                <a:gd name="T110" fmla="*/ 233 w 511"/>
                <a:gd name="T111" fmla="*/ 188 h 641"/>
                <a:gd name="T112" fmla="*/ 241 w 511"/>
                <a:gd name="T113" fmla="*/ 142 h 641"/>
                <a:gd name="T114" fmla="*/ 266 w 511"/>
                <a:gd name="T115" fmla="*/ 114 h 641"/>
                <a:gd name="T116" fmla="*/ 292 w 511"/>
                <a:gd name="T117" fmla="*/ 86 h 641"/>
                <a:gd name="T118" fmla="*/ 338 w 511"/>
                <a:gd name="T119" fmla="*/ 51 h 641"/>
                <a:gd name="T120" fmla="*/ 439 w 511"/>
                <a:gd name="T121" fmla="*/ 5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1" h="641">
                  <a:moveTo>
                    <a:pt x="119" y="308"/>
                  </a:moveTo>
                  <a:lnTo>
                    <a:pt x="117" y="308"/>
                  </a:lnTo>
                  <a:lnTo>
                    <a:pt x="116" y="310"/>
                  </a:lnTo>
                  <a:lnTo>
                    <a:pt x="112" y="313"/>
                  </a:lnTo>
                  <a:lnTo>
                    <a:pt x="109" y="315"/>
                  </a:lnTo>
                  <a:lnTo>
                    <a:pt x="106" y="316"/>
                  </a:lnTo>
                  <a:lnTo>
                    <a:pt x="102" y="318"/>
                  </a:lnTo>
                  <a:lnTo>
                    <a:pt x="102" y="318"/>
                  </a:lnTo>
                  <a:lnTo>
                    <a:pt x="101" y="320"/>
                  </a:lnTo>
                  <a:lnTo>
                    <a:pt x="99" y="321"/>
                  </a:lnTo>
                  <a:lnTo>
                    <a:pt x="96" y="325"/>
                  </a:lnTo>
                  <a:lnTo>
                    <a:pt x="93" y="328"/>
                  </a:lnTo>
                  <a:lnTo>
                    <a:pt x="89" y="331"/>
                  </a:lnTo>
                  <a:lnTo>
                    <a:pt x="88" y="331"/>
                  </a:lnTo>
                  <a:lnTo>
                    <a:pt x="88" y="333"/>
                  </a:lnTo>
                  <a:lnTo>
                    <a:pt x="88" y="333"/>
                  </a:lnTo>
                  <a:lnTo>
                    <a:pt x="86" y="334"/>
                  </a:lnTo>
                  <a:lnTo>
                    <a:pt x="84" y="336"/>
                  </a:lnTo>
                  <a:lnTo>
                    <a:pt x="83" y="339"/>
                  </a:lnTo>
                  <a:lnTo>
                    <a:pt x="81" y="344"/>
                  </a:lnTo>
                  <a:lnTo>
                    <a:pt x="79" y="349"/>
                  </a:lnTo>
                  <a:lnTo>
                    <a:pt x="76" y="354"/>
                  </a:lnTo>
                  <a:lnTo>
                    <a:pt x="74" y="359"/>
                  </a:lnTo>
                  <a:lnTo>
                    <a:pt x="74" y="364"/>
                  </a:lnTo>
                  <a:lnTo>
                    <a:pt x="74" y="367"/>
                  </a:lnTo>
                  <a:lnTo>
                    <a:pt x="76" y="369"/>
                  </a:lnTo>
                  <a:lnTo>
                    <a:pt x="74" y="371"/>
                  </a:lnTo>
                  <a:lnTo>
                    <a:pt x="74" y="372"/>
                  </a:lnTo>
                  <a:lnTo>
                    <a:pt x="74" y="377"/>
                  </a:lnTo>
                  <a:lnTo>
                    <a:pt x="74" y="381"/>
                  </a:lnTo>
                  <a:lnTo>
                    <a:pt x="76" y="382"/>
                  </a:lnTo>
                  <a:lnTo>
                    <a:pt x="78" y="382"/>
                  </a:lnTo>
                  <a:lnTo>
                    <a:pt x="79" y="382"/>
                  </a:lnTo>
                  <a:lnTo>
                    <a:pt x="81" y="382"/>
                  </a:lnTo>
                  <a:lnTo>
                    <a:pt x="83" y="382"/>
                  </a:lnTo>
                  <a:lnTo>
                    <a:pt x="84" y="381"/>
                  </a:lnTo>
                  <a:lnTo>
                    <a:pt x="86" y="381"/>
                  </a:lnTo>
                  <a:lnTo>
                    <a:pt x="86" y="379"/>
                  </a:lnTo>
                  <a:lnTo>
                    <a:pt x="86" y="377"/>
                  </a:lnTo>
                  <a:lnTo>
                    <a:pt x="88" y="376"/>
                  </a:lnTo>
                  <a:lnTo>
                    <a:pt x="89" y="374"/>
                  </a:lnTo>
                  <a:lnTo>
                    <a:pt x="91" y="374"/>
                  </a:lnTo>
                  <a:lnTo>
                    <a:pt x="93" y="372"/>
                  </a:lnTo>
                  <a:lnTo>
                    <a:pt x="94" y="372"/>
                  </a:lnTo>
                  <a:lnTo>
                    <a:pt x="96" y="372"/>
                  </a:lnTo>
                  <a:lnTo>
                    <a:pt x="97" y="372"/>
                  </a:lnTo>
                  <a:lnTo>
                    <a:pt x="97" y="372"/>
                  </a:lnTo>
                  <a:lnTo>
                    <a:pt x="97" y="372"/>
                  </a:lnTo>
                  <a:lnTo>
                    <a:pt x="99" y="372"/>
                  </a:lnTo>
                  <a:lnTo>
                    <a:pt x="99" y="372"/>
                  </a:lnTo>
                  <a:lnTo>
                    <a:pt x="99" y="369"/>
                  </a:lnTo>
                  <a:lnTo>
                    <a:pt x="101" y="367"/>
                  </a:lnTo>
                  <a:lnTo>
                    <a:pt x="101" y="367"/>
                  </a:lnTo>
                  <a:lnTo>
                    <a:pt x="102" y="367"/>
                  </a:lnTo>
                  <a:lnTo>
                    <a:pt x="104" y="367"/>
                  </a:lnTo>
                  <a:lnTo>
                    <a:pt x="106" y="367"/>
                  </a:lnTo>
                  <a:lnTo>
                    <a:pt x="106" y="367"/>
                  </a:lnTo>
                  <a:lnTo>
                    <a:pt x="106" y="366"/>
                  </a:lnTo>
                  <a:lnTo>
                    <a:pt x="107" y="362"/>
                  </a:lnTo>
                  <a:lnTo>
                    <a:pt x="107" y="359"/>
                  </a:lnTo>
                  <a:lnTo>
                    <a:pt x="109" y="356"/>
                  </a:lnTo>
                  <a:lnTo>
                    <a:pt x="111" y="353"/>
                  </a:lnTo>
                  <a:lnTo>
                    <a:pt x="112" y="349"/>
                  </a:lnTo>
                  <a:lnTo>
                    <a:pt x="114" y="346"/>
                  </a:lnTo>
                  <a:lnTo>
                    <a:pt x="116" y="343"/>
                  </a:lnTo>
                  <a:lnTo>
                    <a:pt x="117" y="341"/>
                  </a:lnTo>
                  <a:lnTo>
                    <a:pt x="117" y="341"/>
                  </a:lnTo>
                  <a:lnTo>
                    <a:pt x="117" y="341"/>
                  </a:lnTo>
                  <a:lnTo>
                    <a:pt x="119" y="339"/>
                  </a:lnTo>
                  <a:lnTo>
                    <a:pt x="119" y="338"/>
                  </a:lnTo>
                  <a:lnTo>
                    <a:pt x="121" y="334"/>
                  </a:lnTo>
                  <a:lnTo>
                    <a:pt x="121" y="334"/>
                  </a:lnTo>
                  <a:lnTo>
                    <a:pt x="122" y="333"/>
                  </a:lnTo>
                  <a:lnTo>
                    <a:pt x="124" y="331"/>
                  </a:lnTo>
                  <a:lnTo>
                    <a:pt x="127" y="330"/>
                  </a:lnTo>
                  <a:lnTo>
                    <a:pt x="129" y="328"/>
                  </a:lnTo>
                  <a:lnTo>
                    <a:pt x="130" y="325"/>
                  </a:lnTo>
                  <a:lnTo>
                    <a:pt x="130" y="321"/>
                  </a:lnTo>
                  <a:lnTo>
                    <a:pt x="130" y="318"/>
                  </a:lnTo>
                  <a:lnTo>
                    <a:pt x="129" y="315"/>
                  </a:lnTo>
                  <a:lnTo>
                    <a:pt x="126" y="311"/>
                  </a:lnTo>
                  <a:lnTo>
                    <a:pt x="124" y="310"/>
                  </a:lnTo>
                  <a:lnTo>
                    <a:pt x="121" y="310"/>
                  </a:lnTo>
                  <a:lnTo>
                    <a:pt x="119" y="308"/>
                  </a:lnTo>
                  <a:close/>
                  <a:moveTo>
                    <a:pt x="429" y="224"/>
                  </a:moveTo>
                  <a:lnTo>
                    <a:pt x="427" y="224"/>
                  </a:lnTo>
                  <a:lnTo>
                    <a:pt x="426" y="224"/>
                  </a:lnTo>
                  <a:lnTo>
                    <a:pt x="424" y="226"/>
                  </a:lnTo>
                  <a:lnTo>
                    <a:pt x="422" y="227"/>
                  </a:lnTo>
                  <a:lnTo>
                    <a:pt x="421" y="229"/>
                  </a:lnTo>
                  <a:lnTo>
                    <a:pt x="419" y="231"/>
                  </a:lnTo>
                  <a:lnTo>
                    <a:pt x="414" y="231"/>
                  </a:lnTo>
                  <a:lnTo>
                    <a:pt x="412" y="231"/>
                  </a:lnTo>
                  <a:lnTo>
                    <a:pt x="406" y="232"/>
                  </a:lnTo>
                  <a:lnTo>
                    <a:pt x="401" y="237"/>
                  </a:lnTo>
                  <a:lnTo>
                    <a:pt x="394" y="242"/>
                  </a:lnTo>
                  <a:lnTo>
                    <a:pt x="391" y="249"/>
                  </a:lnTo>
                  <a:lnTo>
                    <a:pt x="384" y="259"/>
                  </a:lnTo>
                  <a:lnTo>
                    <a:pt x="383" y="267"/>
                  </a:lnTo>
                  <a:lnTo>
                    <a:pt x="381" y="278"/>
                  </a:lnTo>
                  <a:lnTo>
                    <a:pt x="383" y="297"/>
                  </a:lnTo>
                  <a:lnTo>
                    <a:pt x="384" y="315"/>
                  </a:lnTo>
                  <a:lnTo>
                    <a:pt x="388" y="320"/>
                  </a:lnTo>
                  <a:lnTo>
                    <a:pt x="389" y="323"/>
                  </a:lnTo>
                  <a:lnTo>
                    <a:pt x="393" y="326"/>
                  </a:lnTo>
                  <a:lnTo>
                    <a:pt x="394" y="326"/>
                  </a:lnTo>
                  <a:lnTo>
                    <a:pt x="394" y="328"/>
                  </a:lnTo>
                  <a:lnTo>
                    <a:pt x="394" y="326"/>
                  </a:lnTo>
                  <a:lnTo>
                    <a:pt x="396" y="326"/>
                  </a:lnTo>
                  <a:lnTo>
                    <a:pt x="396" y="326"/>
                  </a:lnTo>
                  <a:lnTo>
                    <a:pt x="399" y="325"/>
                  </a:lnTo>
                  <a:lnTo>
                    <a:pt x="401" y="326"/>
                  </a:lnTo>
                  <a:lnTo>
                    <a:pt x="406" y="328"/>
                  </a:lnTo>
                  <a:lnTo>
                    <a:pt x="409" y="328"/>
                  </a:lnTo>
                  <a:lnTo>
                    <a:pt x="411" y="328"/>
                  </a:lnTo>
                  <a:lnTo>
                    <a:pt x="412" y="328"/>
                  </a:lnTo>
                  <a:lnTo>
                    <a:pt x="414" y="326"/>
                  </a:lnTo>
                  <a:lnTo>
                    <a:pt x="416" y="325"/>
                  </a:lnTo>
                  <a:lnTo>
                    <a:pt x="416" y="321"/>
                  </a:lnTo>
                  <a:lnTo>
                    <a:pt x="417" y="318"/>
                  </a:lnTo>
                  <a:lnTo>
                    <a:pt x="417" y="313"/>
                  </a:lnTo>
                  <a:lnTo>
                    <a:pt x="421" y="311"/>
                  </a:lnTo>
                  <a:lnTo>
                    <a:pt x="422" y="308"/>
                  </a:lnTo>
                  <a:lnTo>
                    <a:pt x="426" y="303"/>
                  </a:lnTo>
                  <a:lnTo>
                    <a:pt x="427" y="300"/>
                  </a:lnTo>
                  <a:lnTo>
                    <a:pt x="429" y="297"/>
                  </a:lnTo>
                  <a:lnTo>
                    <a:pt x="431" y="293"/>
                  </a:lnTo>
                  <a:lnTo>
                    <a:pt x="432" y="290"/>
                  </a:lnTo>
                  <a:lnTo>
                    <a:pt x="434" y="288"/>
                  </a:lnTo>
                  <a:lnTo>
                    <a:pt x="436" y="285"/>
                  </a:lnTo>
                  <a:lnTo>
                    <a:pt x="436" y="285"/>
                  </a:lnTo>
                  <a:lnTo>
                    <a:pt x="436" y="282"/>
                  </a:lnTo>
                  <a:lnTo>
                    <a:pt x="437" y="280"/>
                  </a:lnTo>
                  <a:lnTo>
                    <a:pt x="437" y="273"/>
                  </a:lnTo>
                  <a:lnTo>
                    <a:pt x="439" y="269"/>
                  </a:lnTo>
                  <a:lnTo>
                    <a:pt x="440" y="260"/>
                  </a:lnTo>
                  <a:lnTo>
                    <a:pt x="442" y="255"/>
                  </a:lnTo>
                  <a:lnTo>
                    <a:pt x="444" y="250"/>
                  </a:lnTo>
                  <a:lnTo>
                    <a:pt x="444" y="247"/>
                  </a:lnTo>
                  <a:lnTo>
                    <a:pt x="442" y="244"/>
                  </a:lnTo>
                  <a:lnTo>
                    <a:pt x="440" y="241"/>
                  </a:lnTo>
                  <a:lnTo>
                    <a:pt x="439" y="236"/>
                  </a:lnTo>
                  <a:lnTo>
                    <a:pt x="437" y="231"/>
                  </a:lnTo>
                  <a:lnTo>
                    <a:pt x="436" y="227"/>
                  </a:lnTo>
                  <a:lnTo>
                    <a:pt x="432" y="224"/>
                  </a:lnTo>
                  <a:lnTo>
                    <a:pt x="429" y="224"/>
                  </a:lnTo>
                  <a:close/>
                  <a:moveTo>
                    <a:pt x="309" y="135"/>
                  </a:moveTo>
                  <a:lnTo>
                    <a:pt x="307" y="135"/>
                  </a:lnTo>
                  <a:lnTo>
                    <a:pt x="304" y="135"/>
                  </a:lnTo>
                  <a:lnTo>
                    <a:pt x="300" y="137"/>
                  </a:lnTo>
                  <a:lnTo>
                    <a:pt x="299" y="138"/>
                  </a:lnTo>
                  <a:lnTo>
                    <a:pt x="295" y="138"/>
                  </a:lnTo>
                  <a:lnTo>
                    <a:pt x="292" y="140"/>
                  </a:lnTo>
                  <a:lnTo>
                    <a:pt x="290" y="140"/>
                  </a:lnTo>
                  <a:lnTo>
                    <a:pt x="287" y="142"/>
                  </a:lnTo>
                  <a:lnTo>
                    <a:pt x="285" y="143"/>
                  </a:lnTo>
                  <a:lnTo>
                    <a:pt x="285" y="145"/>
                  </a:lnTo>
                  <a:lnTo>
                    <a:pt x="282" y="148"/>
                  </a:lnTo>
                  <a:lnTo>
                    <a:pt x="282" y="148"/>
                  </a:lnTo>
                  <a:lnTo>
                    <a:pt x="282" y="150"/>
                  </a:lnTo>
                  <a:lnTo>
                    <a:pt x="281" y="150"/>
                  </a:lnTo>
                  <a:lnTo>
                    <a:pt x="281" y="152"/>
                  </a:lnTo>
                  <a:lnTo>
                    <a:pt x="277" y="153"/>
                  </a:lnTo>
                  <a:lnTo>
                    <a:pt x="276" y="153"/>
                  </a:lnTo>
                  <a:lnTo>
                    <a:pt x="272" y="155"/>
                  </a:lnTo>
                  <a:lnTo>
                    <a:pt x="271" y="156"/>
                  </a:lnTo>
                  <a:lnTo>
                    <a:pt x="269" y="156"/>
                  </a:lnTo>
                  <a:lnTo>
                    <a:pt x="267" y="158"/>
                  </a:lnTo>
                  <a:lnTo>
                    <a:pt x="266" y="161"/>
                  </a:lnTo>
                  <a:lnTo>
                    <a:pt x="266" y="166"/>
                  </a:lnTo>
                  <a:lnTo>
                    <a:pt x="262" y="171"/>
                  </a:lnTo>
                  <a:lnTo>
                    <a:pt x="261" y="176"/>
                  </a:lnTo>
                  <a:lnTo>
                    <a:pt x="259" y="180"/>
                  </a:lnTo>
                  <a:lnTo>
                    <a:pt x="259" y="183"/>
                  </a:lnTo>
                  <a:lnTo>
                    <a:pt x="256" y="186"/>
                  </a:lnTo>
                  <a:lnTo>
                    <a:pt x="256" y="191"/>
                  </a:lnTo>
                  <a:lnTo>
                    <a:pt x="254" y="196"/>
                  </a:lnTo>
                  <a:lnTo>
                    <a:pt x="254" y="201"/>
                  </a:lnTo>
                  <a:lnTo>
                    <a:pt x="254" y="206"/>
                  </a:lnTo>
                  <a:lnTo>
                    <a:pt x="256" y="211"/>
                  </a:lnTo>
                  <a:lnTo>
                    <a:pt x="254" y="214"/>
                  </a:lnTo>
                  <a:lnTo>
                    <a:pt x="252" y="217"/>
                  </a:lnTo>
                  <a:lnTo>
                    <a:pt x="251" y="217"/>
                  </a:lnTo>
                  <a:lnTo>
                    <a:pt x="251" y="219"/>
                  </a:lnTo>
                  <a:lnTo>
                    <a:pt x="248" y="219"/>
                  </a:lnTo>
                  <a:lnTo>
                    <a:pt x="246" y="219"/>
                  </a:lnTo>
                  <a:lnTo>
                    <a:pt x="246" y="222"/>
                  </a:lnTo>
                  <a:lnTo>
                    <a:pt x="249" y="224"/>
                  </a:lnTo>
                  <a:lnTo>
                    <a:pt x="252" y="226"/>
                  </a:lnTo>
                  <a:lnTo>
                    <a:pt x="254" y="229"/>
                  </a:lnTo>
                  <a:lnTo>
                    <a:pt x="256" y="232"/>
                  </a:lnTo>
                  <a:lnTo>
                    <a:pt x="256" y="236"/>
                  </a:lnTo>
                  <a:lnTo>
                    <a:pt x="256" y="239"/>
                  </a:lnTo>
                  <a:lnTo>
                    <a:pt x="256" y="244"/>
                  </a:lnTo>
                  <a:lnTo>
                    <a:pt x="256" y="247"/>
                  </a:lnTo>
                  <a:lnTo>
                    <a:pt x="257" y="249"/>
                  </a:lnTo>
                  <a:lnTo>
                    <a:pt x="257" y="250"/>
                  </a:lnTo>
                  <a:lnTo>
                    <a:pt x="257" y="250"/>
                  </a:lnTo>
                  <a:lnTo>
                    <a:pt x="259" y="250"/>
                  </a:lnTo>
                  <a:lnTo>
                    <a:pt x="262" y="250"/>
                  </a:lnTo>
                  <a:lnTo>
                    <a:pt x="264" y="249"/>
                  </a:lnTo>
                  <a:lnTo>
                    <a:pt x="264" y="249"/>
                  </a:lnTo>
                  <a:lnTo>
                    <a:pt x="264" y="247"/>
                  </a:lnTo>
                  <a:lnTo>
                    <a:pt x="266" y="245"/>
                  </a:lnTo>
                  <a:lnTo>
                    <a:pt x="267" y="245"/>
                  </a:lnTo>
                  <a:lnTo>
                    <a:pt x="269" y="245"/>
                  </a:lnTo>
                  <a:lnTo>
                    <a:pt x="272" y="247"/>
                  </a:lnTo>
                  <a:lnTo>
                    <a:pt x="276" y="247"/>
                  </a:lnTo>
                  <a:lnTo>
                    <a:pt x="279" y="247"/>
                  </a:lnTo>
                  <a:lnTo>
                    <a:pt x="282" y="247"/>
                  </a:lnTo>
                  <a:lnTo>
                    <a:pt x="284" y="247"/>
                  </a:lnTo>
                  <a:lnTo>
                    <a:pt x="284" y="245"/>
                  </a:lnTo>
                  <a:lnTo>
                    <a:pt x="284" y="245"/>
                  </a:lnTo>
                  <a:lnTo>
                    <a:pt x="284" y="244"/>
                  </a:lnTo>
                  <a:lnTo>
                    <a:pt x="284" y="242"/>
                  </a:lnTo>
                  <a:lnTo>
                    <a:pt x="284" y="241"/>
                  </a:lnTo>
                  <a:lnTo>
                    <a:pt x="285" y="237"/>
                  </a:lnTo>
                  <a:lnTo>
                    <a:pt x="285" y="236"/>
                  </a:lnTo>
                  <a:lnTo>
                    <a:pt x="284" y="234"/>
                  </a:lnTo>
                  <a:lnTo>
                    <a:pt x="284" y="232"/>
                  </a:lnTo>
                  <a:lnTo>
                    <a:pt x="282" y="231"/>
                  </a:lnTo>
                  <a:lnTo>
                    <a:pt x="282" y="229"/>
                  </a:lnTo>
                  <a:lnTo>
                    <a:pt x="282" y="226"/>
                  </a:lnTo>
                  <a:lnTo>
                    <a:pt x="282" y="222"/>
                  </a:lnTo>
                  <a:lnTo>
                    <a:pt x="282" y="221"/>
                  </a:lnTo>
                  <a:lnTo>
                    <a:pt x="282" y="217"/>
                  </a:lnTo>
                  <a:lnTo>
                    <a:pt x="282" y="214"/>
                  </a:lnTo>
                  <a:lnTo>
                    <a:pt x="284" y="211"/>
                  </a:lnTo>
                  <a:lnTo>
                    <a:pt x="285" y="209"/>
                  </a:lnTo>
                  <a:lnTo>
                    <a:pt x="285" y="209"/>
                  </a:lnTo>
                  <a:lnTo>
                    <a:pt x="287" y="209"/>
                  </a:lnTo>
                  <a:lnTo>
                    <a:pt x="289" y="209"/>
                  </a:lnTo>
                  <a:lnTo>
                    <a:pt x="290" y="209"/>
                  </a:lnTo>
                  <a:lnTo>
                    <a:pt x="292" y="208"/>
                  </a:lnTo>
                  <a:lnTo>
                    <a:pt x="295" y="206"/>
                  </a:lnTo>
                  <a:lnTo>
                    <a:pt x="297" y="204"/>
                  </a:lnTo>
                  <a:lnTo>
                    <a:pt x="300" y="203"/>
                  </a:lnTo>
                  <a:lnTo>
                    <a:pt x="304" y="201"/>
                  </a:lnTo>
                  <a:lnTo>
                    <a:pt x="305" y="199"/>
                  </a:lnTo>
                  <a:lnTo>
                    <a:pt x="309" y="196"/>
                  </a:lnTo>
                  <a:lnTo>
                    <a:pt x="310" y="194"/>
                  </a:lnTo>
                  <a:lnTo>
                    <a:pt x="310" y="193"/>
                  </a:lnTo>
                  <a:lnTo>
                    <a:pt x="312" y="193"/>
                  </a:lnTo>
                  <a:lnTo>
                    <a:pt x="312" y="191"/>
                  </a:lnTo>
                  <a:lnTo>
                    <a:pt x="312" y="189"/>
                  </a:lnTo>
                  <a:lnTo>
                    <a:pt x="312" y="188"/>
                  </a:lnTo>
                  <a:lnTo>
                    <a:pt x="313" y="188"/>
                  </a:lnTo>
                  <a:lnTo>
                    <a:pt x="315" y="186"/>
                  </a:lnTo>
                  <a:lnTo>
                    <a:pt x="315" y="186"/>
                  </a:lnTo>
                  <a:lnTo>
                    <a:pt x="317" y="186"/>
                  </a:lnTo>
                  <a:lnTo>
                    <a:pt x="318" y="184"/>
                  </a:lnTo>
                  <a:lnTo>
                    <a:pt x="318" y="184"/>
                  </a:lnTo>
                  <a:lnTo>
                    <a:pt x="318" y="183"/>
                  </a:lnTo>
                  <a:lnTo>
                    <a:pt x="318" y="181"/>
                  </a:lnTo>
                  <a:lnTo>
                    <a:pt x="320" y="178"/>
                  </a:lnTo>
                  <a:lnTo>
                    <a:pt x="322" y="175"/>
                  </a:lnTo>
                  <a:lnTo>
                    <a:pt x="325" y="173"/>
                  </a:lnTo>
                  <a:lnTo>
                    <a:pt x="327" y="170"/>
                  </a:lnTo>
                  <a:lnTo>
                    <a:pt x="328" y="168"/>
                  </a:lnTo>
                  <a:lnTo>
                    <a:pt x="328" y="168"/>
                  </a:lnTo>
                  <a:lnTo>
                    <a:pt x="330" y="166"/>
                  </a:lnTo>
                  <a:lnTo>
                    <a:pt x="330" y="165"/>
                  </a:lnTo>
                  <a:lnTo>
                    <a:pt x="330" y="163"/>
                  </a:lnTo>
                  <a:lnTo>
                    <a:pt x="330" y="161"/>
                  </a:lnTo>
                  <a:lnTo>
                    <a:pt x="328" y="160"/>
                  </a:lnTo>
                  <a:lnTo>
                    <a:pt x="327" y="158"/>
                  </a:lnTo>
                  <a:lnTo>
                    <a:pt x="327" y="155"/>
                  </a:lnTo>
                  <a:lnTo>
                    <a:pt x="327" y="153"/>
                  </a:lnTo>
                  <a:lnTo>
                    <a:pt x="327" y="152"/>
                  </a:lnTo>
                  <a:lnTo>
                    <a:pt x="325" y="150"/>
                  </a:lnTo>
                  <a:lnTo>
                    <a:pt x="325" y="148"/>
                  </a:lnTo>
                  <a:lnTo>
                    <a:pt x="323" y="148"/>
                  </a:lnTo>
                  <a:lnTo>
                    <a:pt x="320" y="147"/>
                  </a:lnTo>
                  <a:lnTo>
                    <a:pt x="320" y="145"/>
                  </a:lnTo>
                  <a:lnTo>
                    <a:pt x="320" y="143"/>
                  </a:lnTo>
                  <a:lnTo>
                    <a:pt x="320" y="142"/>
                  </a:lnTo>
                  <a:lnTo>
                    <a:pt x="318" y="140"/>
                  </a:lnTo>
                  <a:lnTo>
                    <a:pt x="315" y="137"/>
                  </a:lnTo>
                  <a:lnTo>
                    <a:pt x="313" y="137"/>
                  </a:lnTo>
                  <a:lnTo>
                    <a:pt x="310" y="137"/>
                  </a:lnTo>
                  <a:lnTo>
                    <a:pt x="309" y="135"/>
                  </a:lnTo>
                  <a:close/>
                  <a:moveTo>
                    <a:pt x="462" y="0"/>
                  </a:moveTo>
                  <a:lnTo>
                    <a:pt x="465" y="2"/>
                  </a:lnTo>
                  <a:lnTo>
                    <a:pt x="469" y="3"/>
                  </a:lnTo>
                  <a:lnTo>
                    <a:pt x="473" y="7"/>
                  </a:lnTo>
                  <a:lnTo>
                    <a:pt x="477" y="10"/>
                  </a:lnTo>
                  <a:lnTo>
                    <a:pt x="480" y="10"/>
                  </a:lnTo>
                  <a:lnTo>
                    <a:pt x="487" y="11"/>
                  </a:lnTo>
                  <a:lnTo>
                    <a:pt x="493" y="13"/>
                  </a:lnTo>
                  <a:lnTo>
                    <a:pt x="498" y="15"/>
                  </a:lnTo>
                  <a:lnTo>
                    <a:pt x="503" y="16"/>
                  </a:lnTo>
                  <a:lnTo>
                    <a:pt x="505" y="18"/>
                  </a:lnTo>
                  <a:lnTo>
                    <a:pt x="506" y="20"/>
                  </a:lnTo>
                  <a:lnTo>
                    <a:pt x="506" y="23"/>
                  </a:lnTo>
                  <a:lnTo>
                    <a:pt x="506" y="26"/>
                  </a:lnTo>
                  <a:lnTo>
                    <a:pt x="506" y="30"/>
                  </a:lnTo>
                  <a:lnTo>
                    <a:pt x="505" y="33"/>
                  </a:lnTo>
                  <a:lnTo>
                    <a:pt x="501" y="36"/>
                  </a:lnTo>
                  <a:lnTo>
                    <a:pt x="498" y="41"/>
                  </a:lnTo>
                  <a:lnTo>
                    <a:pt x="495" y="46"/>
                  </a:lnTo>
                  <a:lnTo>
                    <a:pt x="492" y="48"/>
                  </a:lnTo>
                  <a:lnTo>
                    <a:pt x="490" y="48"/>
                  </a:lnTo>
                  <a:lnTo>
                    <a:pt x="488" y="49"/>
                  </a:lnTo>
                  <a:lnTo>
                    <a:pt x="485" y="51"/>
                  </a:lnTo>
                  <a:lnTo>
                    <a:pt x="483" y="54"/>
                  </a:lnTo>
                  <a:lnTo>
                    <a:pt x="480" y="58"/>
                  </a:lnTo>
                  <a:lnTo>
                    <a:pt x="477" y="59"/>
                  </a:lnTo>
                  <a:lnTo>
                    <a:pt x="473" y="63"/>
                  </a:lnTo>
                  <a:lnTo>
                    <a:pt x="470" y="64"/>
                  </a:lnTo>
                  <a:lnTo>
                    <a:pt x="469" y="66"/>
                  </a:lnTo>
                  <a:lnTo>
                    <a:pt x="467" y="69"/>
                  </a:lnTo>
                  <a:lnTo>
                    <a:pt x="465" y="71"/>
                  </a:lnTo>
                  <a:lnTo>
                    <a:pt x="454" y="81"/>
                  </a:lnTo>
                  <a:lnTo>
                    <a:pt x="442" y="89"/>
                  </a:lnTo>
                  <a:lnTo>
                    <a:pt x="439" y="91"/>
                  </a:lnTo>
                  <a:lnTo>
                    <a:pt x="436" y="92"/>
                  </a:lnTo>
                  <a:lnTo>
                    <a:pt x="434" y="92"/>
                  </a:lnTo>
                  <a:lnTo>
                    <a:pt x="432" y="95"/>
                  </a:lnTo>
                  <a:lnTo>
                    <a:pt x="431" y="97"/>
                  </a:lnTo>
                  <a:lnTo>
                    <a:pt x="429" y="100"/>
                  </a:lnTo>
                  <a:lnTo>
                    <a:pt x="427" y="102"/>
                  </a:lnTo>
                  <a:lnTo>
                    <a:pt x="422" y="105"/>
                  </a:lnTo>
                  <a:lnTo>
                    <a:pt x="419" y="107"/>
                  </a:lnTo>
                  <a:lnTo>
                    <a:pt x="417" y="112"/>
                  </a:lnTo>
                  <a:lnTo>
                    <a:pt x="416" y="117"/>
                  </a:lnTo>
                  <a:lnTo>
                    <a:pt x="412" y="124"/>
                  </a:lnTo>
                  <a:lnTo>
                    <a:pt x="407" y="132"/>
                  </a:lnTo>
                  <a:lnTo>
                    <a:pt x="398" y="143"/>
                  </a:lnTo>
                  <a:lnTo>
                    <a:pt x="391" y="153"/>
                  </a:lnTo>
                  <a:lnTo>
                    <a:pt x="386" y="160"/>
                  </a:lnTo>
                  <a:lnTo>
                    <a:pt x="386" y="163"/>
                  </a:lnTo>
                  <a:lnTo>
                    <a:pt x="386" y="166"/>
                  </a:lnTo>
                  <a:lnTo>
                    <a:pt x="388" y="166"/>
                  </a:lnTo>
                  <a:lnTo>
                    <a:pt x="389" y="168"/>
                  </a:lnTo>
                  <a:lnTo>
                    <a:pt x="393" y="168"/>
                  </a:lnTo>
                  <a:lnTo>
                    <a:pt x="396" y="168"/>
                  </a:lnTo>
                  <a:lnTo>
                    <a:pt x="399" y="166"/>
                  </a:lnTo>
                  <a:lnTo>
                    <a:pt x="406" y="166"/>
                  </a:lnTo>
                  <a:lnTo>
                    <a:pt x="412" y="165"/>
                  </a:lnTo>
                  <a:lnTo>
                    <a:pt x="419" y="165"/>
                  </a:lnTo>
                  <a:lnTo>
                    <a:pt x="426" y="163"/>
                  </a:lnTo>
                  <a:lnTo>
                    <a:pt x="431" y="160"/>
                  </a:lnTo>
                  <a:lnTo>
                    <a:pt x="442" y="155"/>
                  </a:lnTo>
                  <a:lnTo>
                    <a:pt x="455" y="150"/>
                  </a:lnTo>
                  <a:lnTo>
                    <a:pt x="465" y="148"/>
                  </a:lnTo>
                  <a:lnTo>
                    <a:pt x="473" y="148"/>
                  </a:lnTo>
                  <a:lnTo>
                    <a:pt x="485" y="152"/>
                  </a:lnTo>
                  <a:lnTo>
                    <a:pt x="497" y="155"/>
                  </a:lnTo>
                  <a:lnTo>
                    <a:pt x="503" y="161"/>
                  </a:lnTo>
                  <a:lnTo>
                    <a:pt x="508" y="171"/>
                  </a:lnTo>
                  <a:lnTo>
                    <a:pt x="511" y="186"/>
                  </a:lnTo>
                  <a:lnTo>
                    <a:pt x="511" y="194"/>
                  </a:lnTo>
                  <a:lnTo>
                    <a:pt x="510" y="209"/>
                  </a:lnTo>
                  <a:lnTo>
                    <a:pt x="505" y="226"/>
                  </a:lnTo>
                  <a:lnTo>
                    <a:pt x="505" y="231"/>
                  </a:lnTo>
                  <a:lnTo>
                    <a:pt x="505" y="236"/>
                  </a:lnTo>
                  <a:lnTo>
                    <a:pt x="503" y="239"/>
                  </a:lnTo>
                  <a:lnTo>
                    <a:pt x="503" y="242"/>
                  </a:lnTo>
                  <a:lnTo>
                    <a:pt x="501" y="244"/>
                  </a:lnTo>
                  <a:lnTo>
                    <a:pt x="500" y="247"/>
                  </a:lnTo>
                  <a:lnTo>
                    <a:pt x="497" y="250"/>
                  </a:lnTo>
                  <a:lnTo>
                    <a:pt x="497" y="252"/>
                  </a:lnTo>
                  <a:lnTo>
                    <a:pt x="497" y="257"/>
                  </a:lnTo>
                  <a:lnTo>
                    <a:pt x="497" y="259"/>
                  </a:lnTo>
                  <a:lnTo>
                    <a:pt x="498" y="260"/>
                  </a:lnTo>
                  <a:lnTo>
                    <a:pt x="500" y="262"/>
                  </a:lnTo>
                  <a:lnTo>
                    <a:pt x="501" y="264"/>
                  </a:lnTo>
                  <a:lnTo>
                    <a:pt x="503" y="265"/>
                  </a:lnTo>
                  <a:lnTo>
                    <a:pt x="501" y="269"/>
                  </a:lnTo>
                  <a:lnTo>
                    <a:pt x="500" y="275"/>
                  </a:lnTo>
                  <a:lnTo>
                    <a:pt x="498" y="280"/>
                  </a:lnTo>
                  <a:lnTo>
                    <a:pt x="497" y="285"/>
                  </a:lnTo>
                  <a:lnTo>
                    <a:pt x="492" y="290"/>
                  </a:lnTo>
                  <a:lnTo>
                    <a:pt x="487" y="293"/>
                  </a:lnTo>
                  <a:lnTo>
                    <a:pt x="483" y="300"/>
                  </a:lnTo>
                  <a:lnTo>
                    <a:pt x="480" y="306"/>
                  </a:lnTo>
                  <a:lnTo>
                    <a:pt x="475" y="315"/>
                  </a:lnTo>
                  <a:lnTo>
                    <a:pt x="469" y="331"/>
                  </a:lnTo>
                  <a:lnTo>
                    <a:pt x="462" y="349"/>
                  </a:lnTo>
                  <a:lnTo>
                    <a:pt x="459" y="354"/>
                  </a:lnTo>
                  <a:lnTo>
                    <a:pt x="455" y="358"/>
                  </a:lnTo>
                  <a:lnTo>
                    <a:pt x="450" y="359"/>
                  </a:lnTo>
                  <a:lnTo>
                    <a:pt x="449" y="361"/>
                  </a:lnTo>
                  <a:lnTo>
                    <a:pt x="445" y="361"/>
                  </a:lnTo>
                  <a:lnTo>
                    <a:pt x="445" y="361"/>
                  </a:lnTo>
                  <a:lnTo>
                    <a:pt x="444" y="362"/>
                  </a:lnTo>
                  <a:lnTo>
                    <a:pt x="442" y="364"/>
                  </a:lnTo>
                  <a:lnTo>
                    <a:pt x="440" y="367"/>
                  </a:lnTo>
                  <a:lnTo>
                    <a:pt x="436" y="371"/>
                  </a:lnTo>
                  <a:lnTo>
                    <a:pt x="431" y="372"/>
                  </a:lnTo>
                  <a:lnTo>
                    <a:pt x="426" y="377"/>
                  </a:lnTo>
                  <a:lnTo>
                    <a:pt x="422" y="379"/>
                  </a:lnTo>
                  <a:lnTo>
                    <a:pt x="419" y="379"/>
                  </a:lnTo>
                  <a:lnTo>
                    <a:pt x="416" y="381"/>
                  </a:lnTo>
                  <a:lnTo>
                    <a:pt x="414" y="381"/>
                  </a:lnTo>
                  <a:lnTo>
                    <a:pt x="412" y="381"/>
                  </a:lnTo>
                  <a:lnTo>
                    <a:pt x="412" y="381"/>
                  </a:lnTo>
                  <a:lnTo>
                    <a:pt x="409" y="382"/>
                  </a:lnTo>
                  <a:lnTo>
                    <a:pt x="407" y="384"/>
                  </a:lnTo>
                  <a:lnTo>
                    <a:pt x="406" y="384"/>
                  </a:lnTo>
                  <a:lnTo>
                    <a:pt x="404" y="384"/>
                  </a:lnTo>
                  <a:lnTo>
                    <a:pt x="399" y="386"/>
                  </a:lnTo>
                  <a:lnTo>
                    <a:pt x="398" y="386"/>
                  </a:lnTo>
                  <a:lnTo>
                    <a:pt x="396" y="387"/>
                  </a:lnTo>
                  <a:lnTo>
                    <a:pt x="393" y="390"/>
                  </a:lnTo>
                  <a:lnTo>
                    <a:pt x="389" y="394"/>
                  </a:lnTo>
                  <a:lnTo>
                    <a:pt x="386" y="397"/>
                  </a:lnTo>
                  <a:lnTo>
                    <a:pt x="384" y="402"/>
                  </a:lnTo>
                  <a:lnTo>
                    <a:pt x="383" y="418"/>
                  </a:lnTo>
                  <a:lnTo>
                    <a:pt x="383" y="432"/>
                  </a:lnTo>
                  <a:lnTo>
                    <a:pt x="383" y="438"/>
                  </a:lnTo>
                  <a:lnTo>
                    <a:pt x="384" y="443"/>
                  </a:lnTo>
                  <a:lnTo>
                    <a:pt x="384" y="447"/>
                  </a:lnTo>
                  <a:lnTo>
                    <a:pt x="384" y="447"/>
                  </a:lnTo>
                  <a:lnTo>
                    <a:pt x="384" y="448"/>
                  </a:lnTo>
                  <a:lnTo>
                    <a:pt x="386" y="450"/>
                  </a:lnTo>
                  <a:lnTo>
                    <a:pt x="386" y="451"/>
                  </a:lnTo>
                  <a:lnTo>
                    <a:pt x="388" y="456"/>
                  </a:lnTo>
                  <a:lnTo>
                    <a:pt x="386" y="461"/>
                  </a:lnTo>
                  <a:lnTo>
                    <a:pt x="384" y="465"/>
                  </a:lnTo>
                  <a:lnTo>
                    <a:pt x="384" y="466"/>
                  </a:lnTo>
                  <a:lnTo>
                    <a:pt x="384" y="468"/>
                  </a:lnTo>
                  <a:lnTo>
                    <a:pt x="383" y="470"/>
                  </a:lnTo>
                  <a:lnTo>
                    <a:pt x="383" y="471"/>
                  </a:lnTo>
                  <a:lnTo>
                    <a:pt x="381" y="476"/>
                  </a:lnTo>
                  <a:lnTo>
                    <a:pt x="381" y="499"/>
                  </a:lnTo>
                  <a:lnTo>
                    <a:pt x="381" y="521"/>
                  </a:lnTo>
                  <a:lnTo>
                    <a:pt x="381" y="526"/>
                  </a:lnTo>
                  <a:lnTo>
                    <a:pt x="379" y="532"/>
                  </a:lnTo>
                  <a:lnTo>
                    <a:pt x="379" y="537"/>
                  </a:lnTo>
                  <a:lnTo>
                    <a:pt x="378" y="540"/>
                  </a:lnTo>
                  <a:lnTo>
                    <a:pt x="378" y="542"/>
                  </a:lnTo>
                  <a:lnTo>
                    <a:pt x="378" y="547"/>
                  </a:lnTo>
                  <a:lnTo>
                    <a:pt x="378" y="552"/>
                  </a:lnTo>
                  <a:lnTo>
                    <a:pt x="376" y="559"/>
                  </a:lnTo>
                  <a:lnTo>
                    <a:pt x="375" y="564"/>
                  </a:lnTo>
                  <a:lnTo>
                    <a:pt x="371" y="570"/>
                  </a:lnTo>
                  <a:lnTo>
                    <a:pt x="370" y="575"/>
                  </a:lnTo>
                  <a:lnTo>
                    <a:pt x="370" y="578"/>
                  </a:lnTo>
                  <a:lnTo>
                    <a:pt x="370" y="582"/>
                  </a:lnTo>
                  <a:lnTo>
                    <a:pt x="373" y="590"/>
                  </a:lnTo>
                  <a:lnTo>
                    <a:pt x="373" y="601"/>
                  </a:lnTo>
                  <a:lnTo>
                    <a:pt x="373" y="613"/>
                  </a:lnTo>
                  <a:lnTo>
                    <a:pt x="370" y="621"/>
                  </a:lnTo>
                  <a:lnTo>
                    <a:pt x="365" y="629"/>
                  </a:lnTo>
                  <a:lnTo>
                    <a:pt x="360" y="636"/>
                  </a:lnTo>
                  <a:lnTo>
                    <a:pt x="355" y="639"/>
                  </a:lnTo>
                  <a:lnTo>
                    <a:pt x="351" y="641"/>
                  </a:lnTo>
                  <a:lnTo>
                    <a:pt x="348" y="639"/>
                  </a:lnTo>
                  <a:lnTo>
                    <a:pt x="345" y="638"/>
                  </a:lnTo>
                  <a:lnTo>
                    <a:pt x="342" y="634"/>
                  </a:lnTo>
                  <a:lnTo>
                    <a:pt x="338" y="629"/>
                  </a:lnTo>
                  <a:lnTo>
                    <a:pt x="335" y="624"/>
                  </a:lnTo>
                  <a:lnTo>
                    <a:pt x="333" y="618"/>
                  </a:lnTo>
                  <a:lnTo>
                    <a:pt x="330" y="610"/>
                  </a:lnTo>
                  <a:lnTo>
                    <a:pt x="328" y="605"/>
                  </a:lnTo>
                  <a:lnTo>
                    <a:pt x="328" y="601"/>
                  </a:lnTo>
                  <a:lnTo>
                    <a:pt x="328" y="598"/>
                  </a:lnTo>
                  <a:lnTo>
                    <a:pt x="327" y="595"/>
                  </a:lnTo>
                  <a:lnTo>
                    <a:pt x="327" y="593"/>
                  </a:lnTo>
                  <a:lnTo>
                    <a:pt x="328" y="590"/>
                  </a:lnTo>
                  <a:lnTo>
                    <a:pt x="327" y="580"/>
                  </a:lnTo>
                  <a:lnTo>
                    <a:pt x="325" y="568"/>
                  </a:lnTo>
                  <a:lnTo>
                    <a:pt x="323" y="555"/>
                  </a:lnTo>
                  <a:lnTo>
                    <a:pt x="322" y="545"/>
                  </a:lnTo>
                  <a:lnTo>
                    <a:pt x="322" y="536"/>
                  </a:lnTo>
                  <a:lnTo>
                    <a:pt x="318" y="527"/>
                  </a:lnTo>
                  <a:lnTo>
                    <a:pt x="317" y="521"/>
                  </a:lnTo>
                  <a:lnTo>
                    <a:pt x="317" y="511"/>
                  </a:lnTo>
                  <a:lnTo>
                    <a:pt x="320" y="503"/>
                  </a:lnTo>
                  <a:lnTo>
                    <a:pt x="322" y="498"/>
                  </a:lnTo>
                  <a:lnTo>
                    <a:pt x="323" y="493"/>
                  </a:lnTo>
                  <a:lnTo>
                    <a:pt x="323" y="489"/>
                  </a:lnTo>
                  <a:lnTo>
                    <a:pt x="322" y="484"/>
                  </a:lnTo>
                  <a:lnTo>
                    <a:pt x="322" y="481"/>
                  </a:lnTo>
                  <a:lnTo>
                    <a:pt x="320" y="478"/>
                  </a:lnTo>
                  <a:lnTo>
                    <a:pt x="318" y="475"/>
                  </a:lnTo>
                  <a:lnTo>
                    <a:pt x="318" y="471"/>
                  </a:lnTo>
                  <a:lnTo>
                    <a:pt x="318" y="468"/>
                  </a:lnTo>
                  <a:lnTo>
                    <a:pt x="318" y="463"/>
                  </a:lnTo>
                  <a:lnTo>
                    <a:pt x="320" y="448"/>
                  </a:lnTo>
                  <a:lnTo>
                    <a:pt x="322" y="433"/>
                  </a:lnTo>
                  <a:lnTo>
                    <a:pt x="322" y="423"/>
                  </a:lnTo>
                  <a:lnTo>
                    <a:pt x="323" y="420"/>
                  </a:lnTo>
                  <a:lnTo>
                    <a:pt x="323" y="418"/>
                  </a:lnTo>
                  <a:lnTo>
                    <a:pt x="325" y="415"/>
                  </a:lnTo>
                  <a:lnTo>
                    <a:pt x="325" y="415"/>
                  </a:lnTo>
                  <a:lnTo>
                    <a:pt x="325" y="412"/>
                  </a:lnTo>
                  <a:lnTo>
                    <a:pt x="325" y="402"/>
                  </a:lnTo>
                  <a:lnTo>
                    <a:pt x="323" y="389"/>
                  </a:lnTo>
                  <a:lnTo>
                    <a:pt x="323" y="377"/>
                  </a:lnTo>
                  <a:lnTo>
                    <a:pt x="323" y="369"/>
                  </a:lnTo>
                  <a:lnTo>
                    <a:pt x="320" y="358"/>
                  </a:lnTo>
                  <a:lnTo>
                    <a:pt x="313" y="348"/>
                  </a:lnTo>
                  <a:lnTo>
                    <a:pt x="307" y="338"/>
                  </a:lnTo>
                  <a:lnTo>
                    <a:pt x="304" y="333"/>
                  </a:lnTo>
                  <a:lnTo>
                    <a:pt x="300" y="331"/>
                  </a:lnTo>
                  <a:lnTo>
                    <a:pt x="295" y="330"/>
                  </a:lnTo>
                  <a:lnTo>
                    <a:pt x="292" y="330"/>
                  </a:lnTo>
                  <a:lnTo>
                    <a:pt x="287" y="330"/>
                  </a:lnTo>
                  <a:lnTo>
                    <a:pt x="285" y="330"/>
                  </a:lnTo>
                  <a:lnTo>
                    <a:pt x="282" y="330"/>
                  </a:lnTo>
                  <a:lnTo>
                    <a:pt x="279" y="330"/>
                  </a:lnTo>
                  <a:lnTo>
                    <a:pt x="277" y="328"/>
                  </a:lnTo>
                  <a:lnTo>
                    <a:pt x="276" y="326"/>
                  </a:lnTo>
                  <a:lnTo>
                    <a:pt x="276" y="325"/>
                  </a:lnTo>
                  <a:lnTo>
                    <a:pt x="276" y="321"/>
                  </a:lnTo>
                  <a:lnTo>
                    <a:pt x="276" y="320"/>
                  </a:lnTo>
                  <a:lnTo>
                    <a:pt x="276" y="318"/>
                  </a:lnTo>
                  <a:lnTo>
                    <a:pt x="274" y="315"/>
                  </a:lnTo>
                  <a:lnTo>
                    <a:pt x="272" y="311"/>
                  </a:lnTo>
                  <a:lnTo>
                    <a:pt x="272" y="308"/>
                  </a:lnTo>
                  <a:lnTo>
                    <a:pt x="271" y="306"/>
                  </a:lnTo>
                  <a:lnTo>
                    <a:pt x="269" y="305"/>
                  </a:lnTo>
                  <a:lnTo>
                    <a:pt x="267" y="303"/>
                  </a:lnTo>
                  <a:lnTo>
                    <a:pt x="264" y="301"/>
                  </a:lnTo>
                  <a:lnTo>
                    <a:pt x="264" y="298"/>
                  </a:lnTo>
                  <a:lnTo>
                    <a:pt x="262" y="297"/>
                  </a:lnTo>
                  <a:lnTo>
                    <a:pt x="262" y="293"/>
                  </a:lnTo>
                  <a:lnTo>
                    <a:pt x="259" y="292"/>
                  </a:lnTo>
                  <a:lnTo>
                    <a:pt x="257" y="290"/>
                  </a:lnTo>
                  <a:lnTo>
                    <a:pt x="252" y="292"/>
                  </a:lnTo>
                  <a:lnTo>
                    <a:pt x="251" y="293"/>
                  </a:lnTo>
                  <a:lnTo>
                    <a:pt x="249" y="295"/>
                  </a:lnTo>
                  <a:lnTo>
                    <a:pt x="248" y="298"/>
                  </a:lnTo>
                  <a:lnTo>
                    <a:pt x="248" y="301"/>
                  </a:lnTo>
                  <a:lnTo>
                    <a:pt x="246" y="305"/>
                  </a:lnTo>
                  <a:lnTo>
                    <a:pt x="244" y="308"/>
                  </a:lnTo>
                  <a:lnTo>
                    <a:pt x="241" y="313"/>
                  </a:lnTo>
                  <a:lnTo>
                    <a:pt x="238" y="315"/>
                  </a:lnTo>
                  <a:lnTo>
                    <a:pt x="234" y="318"/>
                  </a:lnTo>
                  <a:lnTo>
                    <a:pt x="233" y="320"/>
                  </a:lnTo>
                  <a:lnTo>
                    <a:pt x="229" y="323"/>
                  </a:lnTo>
                  <a:lnTo>
                    <a:pt x="224" y="333"/>
                  </a:lnTo>
                  <a:lnTo>
                    <a:pt x="218" y="343"/>
                  </a:lnTo>
                  <a:lnTo>
                    <a:pt x="208" y="353"/>
                  </a:lnTo>
                  <a:lnTo>
                    <a:pt x="201" y="356"/>
                  </a:lnTo>
                  <a:lnTo>
                    <a:pt x="196" y="361"/>
                  </a:lnTo>
                  <a:lnTo>
                    <a:pt x="193" y="366"/>
                  </a:lnTo>
                  <a:lnTo>
                    <a:pt x="188" y="369"/>
                  </a:lnTo>
                  <a:lnTo>
                    <a:pt x="185" y="372"/>
                  </a:lnTo>
                  <a:lnTo>
                    <a:pt x="180" y="377"/>
                  </a:lnTo>
                  <a:lnTo>
                    <a:pt x="177" y="382"/>
                  </a:lnTo>
                  <a:lnTo>
                    <a:pt x="175" y="387"/>
                  </a:lnTo>
                  <a:lnTo>
                    <a:pt x="172" y="392"/>
                  </a:lnTo>
                  <a:lnTo>
                    <a:pt x="168" y="397"/>
                  </a:lnTo>
                  <a:lnTo>
                    <a:pt x="165" y="402"/>
                  </a:lnTo>
                  <a:lnTo>
                    <a:pt x="160" y="405"/>
                  </a:lnTo>
                  <a:lnTo>
                    <a:pt x="157" y="410"/>
                  </a:lnTo>
                  <a:lnTo>
                    <a:pt x="155" y="414"/>
                  </a:lnTo>
                  <a:lnTo>
                    <a:pt x="154" y="418"/>
                  </a:lnTo>
                  <a:lnTo>
                    <a:pt x="150" y="422"/>
                  </a:lnTo>
                  <a:lnTo>
                    <a:pt x="147" y="427"/>
                  </a:lnTo>
                  <a:lnTo>
                    <a:pt x="144" y="432"/>
                  </a:lnTo>
                  <a:lnTo>
                    <a:pt x="139" y="433"/>
                  </a:lnTo>
                  <a:lnTo>
                    <a:pt x="135" y="435"/>
                  </a:lnTo>
                  <a:lnTo>
                    <a:pt x="124" y="440"/>
                  </a:lnTo>
                  <a:lnTo>
                    <a:pt x="114" y="445"/>
                  </a:lnTo>
                  <a:lnTo>
                    <a:pt x="104" y="451"/>
                  </a:lnTo>
                  <a:lnTo>
                    <a:pt x="104" y="453"/>
                  </a:lnTo>
                  <a:lnTo>
                    <a:pt x="102" y="455"/>
                  </a:lnTo>
                  <a:lnTo>
                    <a:pt x="93" y="470"/>
                  </a:lnTo>
                  <a:lnTo>
                    <a:pt x="86" y="486"/>
                  </a:lnTo>
                  <a:lnTo>
                    <a:pt x="84" y="489"/>
                  </a:lnTo>
                  <a:lnTo>
                    <a:pt x="81" y="491"/>
                  </a:lnTo>
                  <a:lnTo>
                    <a:pt x="79" y="491"/>
                  </a:lnTo>
                  <a:lnTo>
                    <a:pt x="78" y="491"/>
                  </a:lnTo>
                  <a:lnTo>
                    <a:pt x="76" y="493"/>
                  </a:lnTo>
                  <a:lnTo>
                    <a:pt x="73" y="494"/>
                  </a:lnTo>
                  <a:lnTo>
                    <a:pt x="71" y="498"/>
                  </a:lnTo>
                  <a:lnTo>
                    <a:pt x="69" y="499"/>
                  </a:lnTo>
                  <a:lnTo>
                    <a:pt x="68" y="501"/>
                  </a:lnTo>
                  <a:lnTo>
                    <a:pt x="64" y="503"/>
                  </a:lnTo>
                  <a:lnTo>
                    <a:pt x="63" y="506"/>
                  </a:lnTo>
                  <a:lnTo>
                    <a:pt x="61" y="507"/>
                  </a:lnTo>
                  <a:lnTo>
                    <a:pt x="60" y="509"/>
                  </a:lnTo>
                  <a:lnTo>
                    <a:pt x="60" y="509"/>
                  </a:lnTo>
                  <a:lnTo>
                    <a:pt x="58" y="509"/>
                  </a:lnTo>
                  <a:lnTo>
                    <a:pt x="56" y="509"/>
                  </a:lnTo>
                  <a:lnTo>
                    <a:pt x="55" y="507"/>
                  </a:lnTo>
                  <a:lnTo>
                    <a:pt x="53" y="506"/>
                  </a:lnTo>
                  <a:lnTo>
                    <a:pt x="48" y="504"/>
                  </a:lnTo>
                  <a:lnTo>
                    <a:pt x="43" y="503"/>
                  </a:lnTo>
                  <a:lnTo>
                    <a:pt x="40" y="503"/>
                  </a:lnTo>
                  <a:lnTo>
                    <a:pt x="38" y="501"/>
                  </a:lnTo>
                  <a:lnTo>
                    <a:pt x="36" y="499"/>
                  </a:lnTo>
                  <a:lnTo>
                    <a:pt x="33" y="496"/>
                  </a:lnTo>
                  <a:lnTo>
                    <a:pt x="32" y="493"/>
                  </a:lnTo>
                  <a:lnTo>
                    <a:pt x="28" y="489"/>
                  </a:lnTo>
                  <a:lnTo>
                    <a:pt x="27" y="486"/>
                  </a:lnTo>
                  <a:lnTo>
                    <a:pt x="25" y="484"/>
                  </a:lnTo>
                  <a:lnTo>
                    <a:pt x="22" y="481"/>
                  </a:lnTo>
                  <a:lnTo>
                    <a:pt x="20" y="478"/>
                  </a:lnTo>
                  <a:lnTo>
                    <a:pt x="17" y="475"/>
                  </a:lnTo>
                  <a:lnTo>
                    <a:pt x="17" y="475"/>
                  </a:lnTo>
                  <a:lnTo>
                    <a:pt x="15" y="473"/>
                  </a:lnTo>
                  <a:lnTo>
                    <a:pt x="15" y="471"/>
                  </a:lnTo>
                  <a:lnTo>
                    <a:pt x="13" y="470"/>
                  </a:lnTo>
                  <a:lnTo>
                    <a:pt x="13" y="468"/>
                  </a:lnTo>
                  <a:lnTo>
                    <a:pt x="13" y="465"/>
                  </a:lnTo>
                  <a:lnTo>
                    <a:pt x="13" y="463"/>
                  </a:lnTo>
                  <a:lnTo>
                    <a:pt x="12" y="461"/>
                  </a:lnTo>
                  <a:lnTo>
                    <a:pt x="12" y="458"/>
                  </a:lnTo>
                  <a:lnTo>
                    <a:pt x="10" y="455"/>
                  </a:lnTo>
                  <a:lnTo>
                    <a:pt x="8" y="451"/>
                  </a:lnTo>
                  <a:lnTo>
                    <a:pt x="7" y="450"/>
                  </a:lnTo>
                  <a:lnTo>
                    <a:pt x="7" y="447"/>
                  </a:lnTo>
                  <a:lnTo>
                    <a:pt x="5" y="443"/>
                  </a:lnTo>
                  <a:lnTo>
                    <a:pt x="3" y="440"/>
                  </a:lnTo>
                  <a:lnTo>
                    <a:pt x="3" y="437"/>
                  </a:lnTo>
                  <a:lnTo>
                    <a:pt x="2" y="435"/>
                  </a:lnTo>
                  <a:lnTo>
                    <a:pt x="2" y="433"/>
                  </a:lnTo>
                  <a:lnTo>
                    <a:pt x="2" y="430"/>
                  </a:lnTo>
                  <a:lnTo>
                    <a:pt x="2" y="427"/>
                  </a:lnTo>
                  <a:lnTo>
                    <a:pt x="2" y="423"/>
                  </a:lnTo>
                  <a:lnTo>
                    <a:pt x="2" y="422"/>
                  </a:lnTo>
                  <a:lnTo>
                    <a:pt x="3" y="418"/>
                  </a:lnTo>
                  <a:lnTo>
                    <a:pt x="3" y="415"/>
                  </a:lnTo>
                  <a:lnTo>
                    <a:pt x="5" y="414"/>
                  </a:lnTo>
                  <a:lnTo>
                    <a:pt x="3" y="410"/>
                  </a:lnTo>
                  <a:lnTo>
                    <a:pt x="3" y="410"/>
                  </a:lnTo>
                  <a:lnTo>
                    <a:pt x="2" y="409"/>
                  </a:lnTo>
                  <a:lnTo>
                    <a:pt x="2" y="407"/>
                  </a:lnTo>
                  <a:lnTo>
                    <a:pt x="0" y="405"/>
                  </a:lnTo>
                  <a:lnTo>
                    <a:pt x="0" y="404"/>
                  </a:lnTo>
                  <a:lnTo>
                    <a:pt x="0" y="404"/>
                  </a:lnTo>
                  <a:lnTo>
                    <a:pt x="0" y="402"/>
                  </a:lnTo>
                  <a:lnTo>
                    <a:pt x="2" y="402"/>
                  </a:lnTo>
                  <a:lnTo>
                    <a:pt x="3" y="400"/>
                  </a:lnTo>
                  <a:lnTo>
                    <a:pt x="5" y="397"/>
                  </a:lnTo>
                  <a:lnTo>
                    <a:pt x="7" y="392"/>
                  </a:lnTo>
                  <a:lnTo>
                    <a:pt x="8" y="389"/>
                  </a:lnTo>
                  <a:lnTo>
                    <a:pt x="10" y="386"/>
                  </a:lnTo>
                  <a:lnTo>
                    <a:pt x="12" y="381"/>
                  </a:lnTo>
                  <a:lnTo>
                    <a:pt x="13" y="377"/>
                  </a:lnTo>
                  <a:lnTo>
                    <a:pt x="13" y="372"/>
                  </a:lnTo>
                  <a:lnTo>
                    <a:pt x="13" y="372"/>
                  </a:lnTo>
                  <a:lnTo>
                    <a:pt x="13" y="371"/>
                  </a:lnTo>
                  <a:lnTo>
                    <a:pt x="13" y="369"/>
                  </a:lnTo>
                  <a:lnTo>
                    <a:pt x="13" y="367"/>
                  </a:lnTo>
                  <a:lnTo>
                    <a:pt x="13" y="367"/>
                  </a:lnTo>
                  <a:lnTo>
                    <a:pt x="13" y="367"/>
                  </a:lnTo>
                  <a:lnTo>
                    <a:pt x="15" y="366"/>
                  </a:lnTo>
                  <a:lnTo>
                    <a:pt x="15" y="364"/>
                  </a:lnTo>
                  <a:lnTo>
                    <a:pt x="15" y="361"/>
                  </a:lnTo>
                  <a:lnTo>
                    <a:pt x="15" y="359"/>
                  </a:lnTo>
                  <a:lnTo>
                    <a:pt x="13" y="356"/>
                  </a:lnTo>
                  <a:lnTo>
                    <a:pt x="13" y="356"/>
                  </a:lnTo>
                  <a:lnTo>
                    <a:pt x="13" y="354"/>
                  </a:lnTo>
                  <a:lnTo>
                    <a:pt x="13" y="353"/>
                  </a:lnTo>
                  <a:lnTo>
                    <a:pt x="15" y="351"/>
                  </a:lnTo>
                  <a:lnTo>
                    <a:pt x="15" y="351"/>
                  </a:lnTo>
                  <a:lnTo>
                    <a:pt x="17" y="349"/>
                  </a:lnTo>
                  <a:lnTo>
                    <a:pt x="17" y="348"/>
                  </a:lnTo>
                  <a:lnTo>
                    <a:pt x="17" y="344"/>
                  </a:lnTo>
                  <a:lnTo>
                    <a:pt x="17" y="339"/>
                  </a:lnTo>
                  <a:lnTo>
                    <a:pt x="17" y="331"/>
                  </a:lnTo>
                  <a:lnTo>
                    <a:pt x="17" y="323"/>
                  </a:lnTo>
                  <a:lnTo>
                    <a:pt x="17" y="318"/>
                  </a:lnTo>
                  <a:lnTo>
                    <a:pt x="17" y="318"/>
                  </a:lnTo>
                  <a:lnTo>
                    <a:pt x="18" y="316"/>
                  </a:lnTo>
                  <a:lnTo>
                    <a:pt x="18" y="315"/>
                  </a:lnTo>
                  <a:lnTo>
                    <a:pt x="20" y="315"/>
                  </a:lnTo>
                  <a:lnTo>
                    <a:pt x="20" y="311"/>
                  </a:lnTo>
                  <a:lnTo>
                    <a:pt x="18" y="308"/>
                  </a:lnTo>
                  <a:lnTo>
                    <a:pt x="18" y="305"/>
                  </a:lnTo>
                  <a:lnTo>
                    <a:pt x="18" y="300"/>
                  </a:lnTo>
                  <a:lnTo>
                    <a:pt x="18" y="297"/>
                  </a:lnTo>
                  <a:lnTo>
                    <a:pt x="18" y="293"/>
                  </a:lnTo>
                  <a:lnTo>
                    <a:pt x="18" y="288"/>
                  </a:lnTo>
                  <a:lnTo>
                    <a:pt x="20" y="283"/>
                  </a:lnTo>
                  <a:lnTo>
                    <a:pt x="22" y="277"/>
                  </a:lnTo>
                  <a:lnTo>
                    <a:pt x="23" y="272"/>
                  </a:lnTo>
                  <a:lnTo>
                    <a:pt x="25" y="269"/>
                  </a:lnTo>
                  <a:lnTo>
                    <a:pt x="27" y="267"/>
                  </a:lnTo>
                  <a:lnTo>
                    <a:pt x="28" y="267"/>
                  </a:lnTo>
                  <a:lnTo>
                    <a:pt x="27" y="262"/>
                  </a:lnTo>
                  <a:lnTo>
                    <a:pt x="27" y="254"/>
                  </a:lnTo>
                  <a:lnTo>
                    <a:pt x="27" y="241"/>
                  </a:lnTo>
                  <a:lnTo>
                    <a:pt x="28" y="224"/>
                  </a:lnTo>
                  <a:lnTo>
                    <a:pt x="28" y="208"/>
                  </a:lnTo>
                  <a:lnTo>
                    <a:pt x="30" y="199"/>
                  </a:lnTo>
                  <a:lnTo>
                    <a:pt x="30" y="198"/>
                  </a:lnTo>
                  <a:lnTo>
                    <a:pt x="30" y="194"/>
                  </a:lnTo>
                  <a:lnTo>
                    <a:pt x="28" y="186"/>
                  </a:lnTo>
                  <a:lnTo>
                    <a:pt x="28" y="171"/>
                  </a:lnTo>
                  <a:lnTo>
                    <a:pt x="32" y="152"/>
                  </a:lnTo>
                  <a:lnTo>
                    <a:pt x="32" y="152"/>
                  </a:lnTo>
                  <a:lnTo>
                    <a:pt x="30" y="150"/>
                  </a:lnTo>
                  <a:lnTo>
                    <a:pt x="30" y="148"/>
                  </a:lnTo>
                  <a:lnTo>
                    <a:pt x="30" y="145"/>
                  </a:lnTo>
                  <a:lnTo>
                    <a:pt x="32" y="140"/>
                  </a:lnTo>
                  <a:lnTo>
                    <a:pt x="32" y="132"/>
                  </a:lnTo>
                  <a:lnTo>
                    <a:pt x="30" y="120"/>
                  </a:lnTo>
                  <a:lnTo>
                    <a:pt x="27" y="105"/>
                  </a:lnTo>
                  <a:lnTo>
                    <a:pt x="23" y="94"/>
                  </a:lnTo>
                  <a:lnTo>
                    <a:pt x="22" y="84"/>
                  </a:lnTo>
                  <a:lnTo>
                    <a:pt x="20" y="82"/>
                  </a:lnTo>
                  <a:lnTo>
                    <a:pt x="18" y="81"/>
                  </a:lnTo>
                  <a:lnTo>
                    <a:pt x="17" y="79"/>
                  </a:lnTo>
                  <a:lnTo>
                    <a:pt x="15" y="79"/>
                  </a:lnTo>
                  <a:lnTo>
                    <a:pt x="13" y="76"/>
                  </a:lnTo>
                  <a:lnTo>
                    <a:pt x="13" y="74"/>
                  </a:lnTo>
                  <a:lnTo>
                    <a:pt x="15" y="67"/>
                  </a:lnTo>
                  <a:lnTo>
                    <a:pt x="18" y="64"/>
                  </a:lnTo>
                  <a:lnTo>
                    <a:pt x="23" y="61"/>
                  </a:lnTo>
                  <a:lnTo>
                    <a:pt x="27" y="58"/>
                  </a:lnTo>
                  <a:lnTo>
                    <a:pt x="30" y="58"/>
                  </a:lnTo>
                  <a:lnTo>
                    <a:pt x="33" y="58"/>
                  </a:lnTo>
                  <a:lnTo>
                    <a:pt x="38" y="59"/>
                  </a:lnTo>
                  <a:lnTo>
                    <a:pt x="43" y="63"/>
                  </a:lnTo>
                  <a:lnTo>
                    <a:pt x="50" y="67"/>
                  </a:lnTo>
                  <a:lnTo>
                    <a:pt x="56" y="69"/>
                  </a:lnTo>
                  <a:lnTo>
                    <a:pt x="63" y="72"/>
                  </a:lnTo>
                  <a:lnTo>
                    <a:pt x="66" y="74"/>
                  </a:lnTo>
                  <a:lnTo>
                    <a:pt x="68" y="76"/>
                  </a:lnTo>
                  <a:lnTo>
                    <a:pt x="69" y="77"/>
                  </a:lnTo>
                  <a:lnTo>
                    <a:pt x="69" y="77"/>
                  </a:lnTo>
                  <a:lnTo>
                    <a:pt x="71" y="79"/>
                  </a:lnTo>
                  <a:lnTo>
                    <a:pt x="73" y="82"/>
                  </a:lnTo>
                  <a:lnTo>
                    <a:pt x="76" y="84"/>
                  </a:lnTo>
                  <a:lnTo>
                    <a:pt x="78" y="87"/>
                  </a:lnTo>
                  <a:lnTo>
                    <a:pt x="79" y="89"/>
                  </a:lnTo>
                  <a:lnTo>
                    <a:pt x="83" y="91"/>
                  </a:lnTo>
                  <a:lnTo>
                    <a:pt x="83" y="92"/>
                  </a:lnTo>
                  <a:lnTo>
                    <a:pt x="83" y="94"/>
                  </a:lnTo>
                  <a:lnTo>
                    <a:pt x="83" y="94"/>
                  </a:lnTo>
                  <a:lnTo>
                    <a:pt x="84" y="95"/>
                  </a:lnTo>
                  <a:lnTo>
                    <a:pt x="84" y="97"/>
                  </a:lnTo>
                  <a:lnTo>
                    <a:pt x="86" y="99"/>
                  </a:lnTo>
                  <a:lnTo>
                    <a:pt x="88" y="99"/>
                  </a:lnTo>
                  <a:lnTo>
                    <a:pt x="89" y="100"/>
                  </a:lnTo>
                  <a:lnTo>
                    <a:pt x="89" y="102"/>
                  </a:lnTo>
                  <a:lnTo>
                    <a:pt x="91" y="105"/>
                  </a:lnTo>
                  <a:lnTo>
                    <a:pt x="93" y="109"/>
                  </a:lnTo>
                  <a:lnTo>
                    <a:pt x="94" y="110"/>
                  </a:lnTo>
                  <a:lnTo>
                    <a:pt x="97" y="112"/>
                  </a:lnTo>
                  <a:lnTo>
                    <a:pt x="101" y="115"/>
                  </a:lnTo>
                  <a:lnTo>
                    <a:pt x="101" y="117"/>
                  </a:lnTo>
                  <a:lnTo>
                    <a:pt x="102" y="117"/>
                  </a:lnTo>
                  <a:lnTo>
                    <a:pt x="106" y="119"/>
                  </a:lnTo>
                  <a:lnTo>
                    <a:pt x="107" y="120"/>
                  </a:lnTo>
                  <a:lnTo>
                    <a:pt x="109" y="120"/>
                  </a:lnTo>
                  <a:lnTo>
                    <a:pt x="111" y="122"/>
                  </a:lnTo>
                  <a:lnTo>
                    <a:pt x="112" y="122"/>
                  </a:lnTo>
                  <a:lnTo>
                    <a:pt x="114" y="122"/>
                  </a:lnTo>
                  <a:lnTo>
                    <a:pt x="117" y="124"/>
                  </a:lnTo>
                  <a:lnTo>
                    <a:pt x="117" y="122"/>
                  </a:lnTo>
                  <a:lnTo>
                    <a:pt x="121" y="120"/>
                  </a:lnTo>
                  <a:lnTo>
                    <a:pt x="122" y="119"/>
                  </a:lnTo>
                  <a:lnTo>
                    <a:pt x="124" y="117"/>
                  </a:lnTo>
                  <a:lnTo>
                    <a:pt x="126" y="115"/>
                  </a:lnTo>
                  <a:lnTo>
                    <a:pt x="126" y="112"/>
                  </a:lnTo>
                  <a:lnTo>
                    <a:pt x="126" y="109"/>
                  </a:lnTo>
                  <a:lnTo>
                    <a:pt x="126" y="105"/>
                  </a:lnTo>
                  <a:lnTo>
                    <a:pt x="124" y="102"/>
                  </a:lnTo>
                  <a:lnTo>
                    <a:pt x="124" y="99"/>
                  </a:lnTo>
                  <a:lnTo>
                    <a:pt x="127" y="94"/>
                  </a:lnTo>
                  <a:lnTo>
                    <a:pt x="127" y="94"/>
                  </a:lnTo>
                  <a:lnTo>
                    <a:pt x="127" y="91"/>
                  </a:lnTo>
                  <a:lnTo>
                    <a:pt x="127" y="87"/>
                  </a:lnTo>
                  <a:lnTo>
                    <a:pt x="127" y="86"/>
                  </a:lnTo>
                  <a:lnTo>
                    <a:pt x="129" y="82"/>
                  </a:lnTo>
                  <a:lnTo>
                    <a:pt x="130" y="81"/>
                  </a:lnTo>
                  <a:lnTo>
                    <a:pt x="130" y="79"/>
                  </a:lnTo>
                  <a:lnTo>
                    <a:pt x="132" y="79"/>
                  </a:lnTo>
                  <a:lnTo>
                    <a:pt x="132" y="77"/>
                  </a:lnTo>
                  <a:lnTo>
                    <a:pt x="132" y="74"/>
                  </a:lnTo>
                  <a:lnTo>
                    <a:pt x="132" y="71"/>
                  </a:lnTo>
                  <a:lnTo>
                    <a:pt x="132" y="67"/>
                  </a:lnTo>
                  <a:lnTo>
                    <a:pt x="132" y="66"/>
                  </a:lnTo>
                  <a:lnTo>
                    <a:pt x="130" y="64"/>
                  </a:lnTo>
                  <a:lnTo>
                    <a:pt x="129" y="63"/>
                  </a:lnTo>
                  <a:lnTo>
                    <a:pt x="127" y="61"/>
                  </a:lnTo>
                  <a:lnTo>
                    <a:pt x="124" y="59"/>
                  </a:lnTo>
                  <a:lnTo>
                    <a:pt x="121" y="58"/>
                  </a:lnTo>
                  <a:lnTo>
                    <a:pt x="117" y="54"/>
                  </a:lnTo>
                  <a:lnTo>
                    <a:pt x="114" y="53"/>
                  </a:lnTo>
                  <a:lnTo>
                    <a:pt x="112" y="51"/>
                  </a:lnTo>
                  <a:lnTo>
                    <a:pt x="107" y="53"/>
                  </a:lnTo>
                  <a:lnTo>
                    <a:pt x="102" y="53"/>
                  </a:lnTo>
                  <a:lnTo>
                    <a:pt x="101" y="53"/>
                  </a:lnTo>
                  <a:lnTo>
                    <a:pt x="97" y="54"/>
                  </a:lnTo>
                  <a:lnTo>
                    <a:pt x="97" y="54"/>
                  </a:lnTo>
                  <a:lnTo>
                    <a:pt x="96" y="53"/>
                  </a:lnTo>
                  <a:lnTo>
                    <a:pt x="93" y="53"/>
                  </a:lnTo>
                  <a:lnTo>
                    <a:pt x="88" y="53"/>
                  </a:lnTo>
                  <a:lnTo>
                    <a:pt x="84" y="53"/>
                  </a:lnTo>
                  <a:lnTo>
                    <a:pt x="81" y="51"/>
                  </a:lnTo>
                  <a:lnTo>
                    <a:pt x="79" y="49"/>
                  </a:lnTo>
                  <a:lnTo>
                    <a:pt x="78" y="46"/>
                  </a:lnTo>
                  <a:lnTo>
                    <a:pt x="78" y="43"/>
                  </a:lnTo>
                  <a:lnTo>
                    <a:pt x="79" y="41"/>
                  </a:lnTo>
                  <a:lnTo>
                    <a:pt x="81" y="39"/>
                  </a:lnTo>
                  <a:lnTo>
                    <a:pt x="84" y="38"/>
                  </a:lnTo>
                  <a:lnTo>
                    <a:pt x="88" y="35"/>
                  </a:lnTo>
                  <a:lnTo>
                    <a:pt x="91" y="35"/>
                  </a:lnTo>
                  <a:lnTo>
                    <a:pt x="94" y="35"/>
                  </a:lnTo>
                  <a:lnTo>
                    <a:pt x="97" y="33"/>
                  </a:lnTo>
                  <a:lnTo>
                    <a:pt x="99" y="31"/>
                  </a:lnTo>
                  <a:lnTo>
                    <a:pt x="101" y="30"/>
                  </a:lnTo>
                  <a:lnTo>
                    <a:pt x="102" y="30"/>
                  </a:lnTo>
                  <a:lnTo>
                    <a:pt x="104" y="28"/>
                  </a:lnTo>
                  <a:lnTo>
                    <a:pt x="104" y="28"/>
                  </a:lnTo>
                  <a:lnTo>
                    <a:pt x="106" y="28"/>
                  </a:lnTo>
                  <a:lnTo>
                    <a:pt x="106" y="26"/>
                  </a:lnTo>
                  <a:lnTo>
                    <a:pt x="107" y="23"/>
                  </a:lnTo>
                  <a:lnTo>
                    <a:pt x="109" y="21"/>
                  </a:lnTo>
                  <a:lnTo>
                    <a:pt x="111" y="20"/>
                  </a:lnTo>
                  <a:lnTo>
                    <a:pt x="111" y="16"/>
                  </a:lnTo>
                  <a:lnTo>
                    <a:pt x="112" y="15"/>
                  </a:lnTo>
                  <a:lnTo>
                    <a:pt x="114" y="13"/>
                  </a:lnTo>
                  <a:lnTo>
                    <a:pt x="116" y="11"/>
                  </a:lnTo>
                  <a:lnTo>
                    <a:pt x="119" y="11"/>
                  </a:lnTo>
                  <a:lnTo>
                    <a:pt x="124" y="11"/>
                  </a:lnTo>
                  <a:lnTo>
                    <a:pt x="127" y="11"/>
                  </a:lnTo>
                  <a:lnTo>
                    <a:pt x="130" y="11"/>
                  </a:lnTo>
                  <a:lnTo>
                    <a:pt x="137" y="11"/>
                  </a:lnTo>
                  <a:lnTo>
                    <a:pt x="137" y="11"/>
                  </a:lnTo>
                  <a:lnTo>
                    <a:pt x="139" y="10"/>
                  </a:lnTo>
                  <a:lnTo>
                    <a:pt x="140" y="10"/>
                  </a:lnTo>
                  <a:lnTo>
                    <a:pt x="142" y="8"/>
                  </a:lnTo>
                  <a:lnTo>
                    <a:pt x="145" y="8"/>
                  </a:lnTo>
                  <a:lnTo>
                    <a:pt x="149" y="8"/>
                  </a:lnTo>
                  <a:lnTo>
                    <a:pt x="154" y="8"/>
                  </a:lnTo>
                  <a:lnTo>
                    <a:pt x="160" y="8"/>
                  </a:lnTo>
                  <a:lnTo>
                    <a:pt x="163" y="8"/>
                  </a:lnTo>
                  <a:lnTo>
                    <a:pt x="167" y="10"/>
                  </a:lnTo>
                  <a:lnTo>
                    <a:pt x="170" y="10"/>
                  </a:lnTo>
                  <a:lnTo>
                    <a:pt x="172" y="10"/>
                  </a:lnTo>
                  <a:lnTo>
                    <a:pt x="172" y="10"/>
                  </a:lnTo>
                  <a:lnTo>
                    <a:pt x="172" y="8"/>
                  </a:lnTo>
                  <a:lnTo>
                    <a:pt x="172" y="8"/>
                  </a:lnTo>
                  <a:lnTo>
                    <a:pt x="172" y="7"/>
                  </a:lnTo>
                  <a:lnTo>
                    <a:pt x="173" y="5"/>
                  </a:lnTo>
                  <a:lnTo>
                    <a:pt x="175" y="3"/>
                  </a:lnTo>
                  <a:lnTo>
                    <a:pt x="177" y="3"/>
                  </a:lnTo>
                  <a:lnTo>
                    <a:pt x="182" y="3"/>
                  </a:lnTo>
                  <a:lnTo>
                    <a:pt x="188" y="3"/>
                  </a:lnTo>
                  <a:lnTo>
                    <a:pt x="193" y="3"/>
                  </a:lnTo>
                  <a:lnTo>
                    <a:pt x="196" y="3"/>
                  </a:lnTo>
                  <a:lnTo>
                    <a:pt x="200" y="5"/>
                  </a:lnTo>
                  <a:lnTo>
                    <a:pt x="201" y="5"/>
                  </a:lnTo>
                  <a:lnTo>
                    <a:pt x="203" y="5"/>
                  </a:lnTo>
                  <a:lnTo>
                    <a:pt x="205" y="3"/>
                  </a:lnTo>
                  <a:lnTo>
                    <a:pt x="206" y="2"/>
                  </a:lnTo>
                  <a:lnTo>
                    <a:pt x="208" y="2"/>
                  </a:lnTo>
                  <a:lnTo>
                    <a:pt x="210" y="2"/>
                  </a:lnTo>
                  <a:lnTo>
                    <a:pt x="211" y="3"/>
                  </a:lnTo>
                  <a:lnTo>
                    <a:pt x="211" y="3"/>
                  </a:lnTo>
                  <a:lnTo>
                    <a:pt x="211" y="3"/>
                  </a:lnTo>
                  <a:lnTo>
                    <a:pt x="215" y="5"/>
                  </a:lnTo>
                  <a:lnTo>
                    <a:pt x="216" y="7"/>
                  </a:lnTo>
                  <a:lnTo>
                    <a:pt x="218" y="8"/>
                  </a:lnTo>
                  <a:lnTo>
                    <a:pt x="219" y="11"/>
                  </a:lnTo>
                  <a:lnTo>
                    <a:pt x="221" y="13"/>
                  </a:lnTo>
                  <a:lnTo>
                    <a:pt x="223" y="15"/>
                  </a:lnTo>
                  <a:lnTo>
                    <a:pt x="224" y="16"/>
                  </a:lnTo>
                  <a:lnTo>
                    <a:pt x="224" y="16"/>
                  </a:lnTo>
                  <a:lnTo>
                    <a:pt x="226" y="20"/>
                  </a:lnTo>
                  <a:lnTo>
                    <a:pt x="228" y="21"/>
                  </a:lnTo>
                  <a:lnTo>
                    <a:pt x="228" y="23"/>
                  </a:lnTo>
                  <a:lnTo>
                    <a:pt x="229" y="25"/>
                  </a:lnTo>
                  <a:lnTo>
                    <a:pt x="231" y="26"/>
                  </a:lnTo>
                  <a:lnTo>
                    <a:pt x="233" y="28"/>
                  </a:lnTo>
                  <a:lnTo>
                    <a:pt x="233" y="30"/>
                  </a:lnTo>
                  <a:lnTo>
                    <a:pt x="233" y="33"/>
                  </a:lnTo>
                  <a:lnTo>
                    <a:pt x="233" y="35"/>
                  </a:lnTo>
                  <a:lnTo>
                    <a:pt x="233" y="35"/>
                  </a:lnTo>
                  <a:lnTo>
                    <a:pt x="231" y="38"/>
                  </a:lnTo>
                  <a:lnTo>
                    <a:pt x="229" y="39"/>
                  </a:lnTo>
                  <a:lnTo>
                    <a:pt x="229" y="41"/>
                  </a:lnTo>
                  <a:lnTo>
                    <a:pt x="229" y="44"/>
                  </a:lnTo>
                  <a:lnTo>
                    <a:pt x="229" y="48"/>
                  </a:lnTo>
                  <a:lnTo>
                    <a:pt x="228" y="51"/>
                  </a:lnTo>
                  <a:lnTo>
                    <a:pt x="226" y="53"/>
                  </a:lnTo>
                  <a:lnTo>
                    <a:pt x="223" y="56"/>
                  </a:lnTo>
                  <a:lnTo>
                    <a:pt x="219" y="61"/>
                  </a:lnTo>
                  <a:lnTo>
                    <a:pt x="215" y="64"/>
                  </a:lnTo>
                  <a:lnTo>
                    <a:pt x="210" y="66"/>
                  </a:lnTo>
                  <a:lnTo>
                    <a:pt x="206" y="69"/>
                  </a:lnTo>
                  <a:lnTo>
                    <a:pt x="201" y="71"/>
                  </a:lnTo>
                  <a:lnTo>
                    <a:pt x="200" y="72"/>
                  </a:lnTo>
                  <a:lnTo>
                    <a:pt x="198" y="72"/>
                  </a:lnTo>
                  <a:lnTo>
                    <a:pt x="196" y="74"/>
                  </a:lnTo>
                  <a:lnTo>
                    <a:pt x="196" y="74"/>
                  </a:lnTo>
                  <a:lnTo>
                    <a:pt x="196" y="74"/>
                  </a:lnTo>
                  <a:lnTo>
                    <a:pt x="195" y="76"/>
                  </a:lnTo>
                  <a:lnTo>
                    <a:pt x="193" y="79"/>
                  </a:lnTo>
                  <a:lnTo>
                    <a:pt x="191" y="82"/>
                  </a:lnTo>
                  <a:lnTo>
                    <a:pt x="188" y="86"/>
                  </a:lnTo>
                  <a:lnTo>
                    <a:pt x="187" y="89"/>
                  </a:lnTo>
                  <a:lnTo>
                    <a:pt x="185" y="91"/>
                  </a:lnTo>
                  <a:lnTo>
                    <a:pt x="185" y="92"/>
                  </a:lnTo>
                  <a:lnTo>
                    <a:pt x="185" y="95"/>
                  </a:lnTo>
                  <a:lnTo>
                    <a:pt x="185" y="97"/>
                  </a:lnTo>
                  <a:lnTo>
                    <a:pt x="185" y="99"/>
                  </a:lnTo>
                  <a:lnTo>
                    <a:pt x="187" y="100"/>
                  </a:lnTo>
                  <a:lnTo>
                    <a:pt x="190" y="104"/>
                  </a:lnTo>
                  <a:lnTo>
                    <a:pt x="191" y="104"/>
                  </a:lnTo>
                  <a:lnTo>
                    <a:pt x="193" y="104"/>
                  </a:lnTo>
                  <a:lnTo>
                    <a:pt x="196" y="104"/>
                  </a:lnTo>
                  <a:lnTo>
                    <a:pt x="200" y="104"/>
                  </a:lnTo>
                  <a:lnTo>
                    <a:pt x="201" y="102"/>
                  </a:lnTo>
                  <a:lnTo>
                    <a:pt x="203" y="99"/>
                  </a:lnTo>
                  <a:lnTo>
                    <a:pt x="205" y="97"/>
                  </a:lnTo>
                  <a:lnTo>
                    <a:pt x="206" y="95"/>
                  </a:lnTo>
                  <a:lnTo>
                    <a:pt x="208" y="95"/>
                  </a:lnTo>
                  <a:lnTo>
                    <a:pt x="208" y="97"/>
                  </a:lnTo>
                  <a:lnTo>
                    <a:pt x="210" y="99"/>
                  </a:lnTo>
                  <a:lnTo>
                    <a:pt x="210" y="102"/>
                  </a:lnTo>
                  <a:lnTo>
                    <a:pt x="210" y="105"/>
                  </a:lnTo>
                  <a:lnTo>
                    <a:pt x="211" y="109"/>
                  </a:lnTo>
                  <a:lnTo>
                    <a:pt x="213" y="112"/>
                  </a:lnTo>
                  <a:lnTo>
                    <a:pt x="215" y="114"/>
                  </a:lnTo>
                  <a:lnTo>
                    <a:pt x="215" y="115"/>
                  </a:lnTo>
                  <a:lnTo>
                    <a:pt x="215" y="117"/>
                  </a:lnTo>
                  <a:lnTo>
                    <a:pt x="215" y="119"/>
                  </a:lnTo>
                  <a:lnTo>
                    <a:pt x="215" y="122"/>
                  </a:lnTo>
                  <a:lnTo>
                    <a:pt x="213" y="124"/>
                  </a:lnTo>
                  <a:lnTo>
                    <a:pt x="211" y="127"/>
                  </a:lnTo>
                  <a:lnTo>
                    <a:pt x="211" y="128"/>
                  </a:lnTo>
                  <a:lnTo>
                    <a:pt x="210" y="130"/>
                  </a:lnTo>
                  <a:lnTo>
                    <a:pt x="210" y="132"/>
                  </a:lnTo>
                  <a:lnTo>
                    <a:pt x="210" y="132"/>
                  </a:lnTo>
                  <a:lnTo>
                    <a:pt x="210" y="132"/>
                  </a:lnTo>
                  <a:lnTo>
                    <a:pt x="210" y="132"/>
                  </a:lnTo>
                  <a:lnTo>
                    <a:pt x="210" y="133"/>
                  </a:lnTo>
                  <a:lnTo>
                    <a:pt x="208" y="135"/>
                  </a:lnTo>
                  <a:lnTo>
                    <a:pt x="205" y="140"/>
                  </a:lnTo>
                  <a:lnTo>
                    <a:pt x="203" y="143"/>
                  </a:lnTo>
                  <a:lnTo>
                    <a:pt x="200" y="145"/>
                  </a:lnTo>
                  <a:lnTo>
                    <a:pt x="196" y="148"/>
                  </a:lnTo>
                  <a:lnTo>
                    <a:pt x="188" y="155"/>
                  </a:lnTo>
                  <a:lnTo>
                    <a:pt x="178" y="163"/>
                  </a:lnTo>
                  <a:lnTo>
                    <a:pt x="168" y="171"/>
                  </a:lnTo>
                  <a:lnTo>
                    <a:pt x="165" y="175"/>
                  </a:lnTo>
                  <a:lnTo>
                    <a:pt x="162" y="178"/>
                  </a:lnTo>
                  <a:lnTo>
                    <a:pt x="157" y="181"/>
                  </a:lnTo>
                  <a:lnTo>
                    <a:pt x="154" y="184"/>
                  </a:lnTo>
                  <a:lnTo>
                    <a:pt x="152" y="186"/>
                  </a:lnTo>
                  <a:lnTo>
                    <a:pt x="149" y="188"/>
                  </a:lnTo>
                  <a:lnTo>
                    <a:pt x="149" y="189"/>
                  </a:lnTo>
                  <a:lnTo>
                    <a:pt x="149" y="189"/>
                  </a:lnTo>
                  <a:lnTo>
                    <a:pt x="147" y="193"/>
                  </a:lnTo>
                  <a:lnTo>
                    <a:pt x="147" y="196"/>
                  </a:lnTo>
                  <a:lnTo>
                    <a:pt x="144" y="199"/>
                  </a:lnTo>
                  <a:lnTo>
                    <a:pt x="142" y="203"/>
                  </a:lnTo>
                  <a:lnTo>
                    <a:pt x="139" y="206"/>
                  </a:lnTo>
                  <a:lnTo>
                    <a:pt x="134" y="208"/>
                  </a:lnTo>
                  <a:lnTo>
                    <a:pt x="129" y="212"/>
                  </a:lnTo>
                  <a:lnTo>
                    <a:pt x="124" y="216"/>
                  </a:lnTo>
                  <a:lnTo>
                    <a:pt x="119" y="219"/>
                  </a:lnTo>
                  <a:lnTo>
                    <a:pt x="116" y="222"/>
                  </a:lnTo>
                  <a:lnTo>
                    <a:pt x="116" y="227"/>
                  </a:lnTo>
                  <a:lnTo>
                    <a:pt x="116" y="231"/>
                  </a:lnTo>
                  <a:lnTo>
                    <a:pt x="119" y="232"/>
                  </a:lnTo>
                  <a:lnTo>
                    <a:pt x="122" y="234"/>
                  </a:lnTo>
                  <a:lnTo>
                    <a:pt x="126" y="234"/>
                  </a:lnTo>
                  <a:lnTo>
                    <a:pt x="130" y="232"/>
                  </a:lnTo>
                  <a:lnTo>
                    <a:pt x="135" y="229"/>
                  </a:lnTo>
                  <a:lnTo>
                    <a:pt x="139" y="227"/>
                  </a:lnTo>
                  <a:lnTo>
                    <a:pt x="142" y="224"/>
                  </a:lnTo>
                  <a:lnTo>
                    <a:pt x="150" y="217"/>
                  </a:lnTo>
                  <a:lnTo>
                    <a:pt x="162" y="211"/>
                  </a:lnTo>
                  <a:lnTo>
                    <a:pt x="168" y="208"/>
                  </a:lnTo>
                  <a:lnTo>
                    <a:pt x="177" y="206"/>
                  </a:lnTo>
                  <a:lnTo>
                    <a:pt x="188" y="204"/>
                  </a:lnTo>
                  <a:lnTo>
                    <a:pt x="200" y="204"/>
                  </a:lnTo>
                  <a:lnTo>
                    <a:pt x="208" y="206"/>
                  </a:lnTo>
                  <a:lnTo>
                    <a:pt x="210" y="206"/>
                  </a:lnTo>
                  <a:lnTo>
                    <a:pt x="210" y="208"/>
                  </a:lnTo>
                  <a:lnTo>
                    <a:pt x="210" y="209"/>
                  </a:lnTo>
                  <a:lnTo>
                    <a:pt x="210" y="212"/>
                  </a:lnTo>
                  <a:lnTo>
                    <a:pt x="211" y="212"/>
                  </a:lnTo>
                  <a:lnTo>
                    <a:pt x="213" y="214"/>
                  </a:lnTo>
                  <a:lnTo>
                    <a:pt x="215" y="214"/>
                  </a:lnTo>
                  <a:lnTo>
                    <a:pt x="216" y="212"/>
                  </a:lnTo>
                  <a:lnTo>
                    <a:pt x="218" y="212"/>
                  </a:lnTo>
                  <a:lnTo>
                    <a:pt x="218" y="212"/>
                  </a:lnTo>
                  <a:lnTo>
                    <a:pt x="219" y="212"/>
                  </a:lnTo>
                  <a:lnTo>
                    <a:pt x="219" y="214"/>
                  </a:lnTo>
                  <a:lnTo>
                    <a:pt x="219" y="216"/>
                  </a:lnTo>
                  <a:lnTo>
                    <a:pt x="221" y="217"/>
                  </a:lnTo>
                  <a:lnTo>
                    <a:pt x="223" y="217"/>
                  </a:lnTo>
                  <a:lnTo>
                    <a:pt x="224" y="217"/>
                  </a:lnTo>
                  <a:lnTo>
                    <a:pt x="228" y="217"/>
                  </a:lnTo>
                  <a:lnTo>
                    <a:pt x="228" y="217"/>
                  </a:lnTo>
                  <a:lnTo>
                    <a:pt x="229" y="217"/>
                  </a:lnTo>
                  <a:lnTo>
                    <a:pt x="231" y="217"/>
                  </a:lnTo>
                  <a:lnTo>
                    <a:pt x="233" y="217"/>
                  </a:lnTo>
                  <a:lnTo>
                    <a:pt x="233" y="216"/>
                  </a:lnTo>
                  <a:lnTo>
                    <a:pt x="234" y="214"/>
                  </a:lnTo>
                  <a:lnTo>
                    <a:pt x="234" y="212"/>
                  </a:lnTo>
                  <a:lnTo>
                    <a:pt x="236" y="211"/>
                  </a:lnTo>
                  <a:lnTo>
                    <a:pt x="238" y="209"/>
                  </a:lnTo>
                  <a:lnTo>
                    <a:pt x="239" y="206"/>
                  </a:lnTo>
                  <a:lnTo>
                    <a:pt x="238" y="203"/>
                  </a:lnTo>
                  <a:lnTo>
                    <a:pt x="238" y="201"/>
                  </a:lnTo>
                  <a:lnTo>
                    <a:pt x="238" y="199"/>
                  </a:lnTo>
                  <a:lnTo>
                    <a:pt x="236" y="199"/>
                  </a:lnTo>
                  <a:lnTo>
                    <a:pt x="236" y="198"/>
                  </a:lnTo>
                  <a:lnTo>
                    <a:pt x="234" y="196"/>
                  </a:lnTo>
                  <a:lnTo>
                    <a:pt x="233" y="194"/>
                  </a:lnTo>
                  <a:lnTo>
                    <a:pt x="233" y="194"/>
                  </a:lnTo>
                  <a:lnTo>
                    <a:pt x="233" y="193"/>
                  </a:lnTo>
                  <a:lnTo>
                    <a:pt x="233" y="191"/>
                  </a:lnTo>
                  <a:lnTo>
                    <a:pt x="233" y="188"/>
                  </a:lnTo>
                  <a:lnTo>
                    <a:pt x="234" y="186"/>
                  </a:lnTo>
                  <a:lnTo>
                    <a:pt x="234" y="184"/>
                  </a:lnTo>
                  <a:lnTo>
                    <a:pt x="234" y="183"/>
                  </a:lnTo>
                  <a:lnTo>
                    <a:pt x="234" y="180"/>
                  </a:lnTo>
                  <a:lnTo>
                    <a:pt x="236" y="176"/>
                  </a:lnTo>
                  <a:lnTo>
                    <a:pt x="236" y="175"/>
                  </a:lnTo>
                  <a:lnTo>
                    <a:pt x="238" y="165"/>
                  </a:lnTo>
                  <a:lnTo>
                    <a:pt x="238" y="163"/>
                  </a:lnTo>
                  <a:lnTo>
                    <a:pt x="238" y="161"/>
                  </a:lnTo>
                  <a:lnTo>
                    <a:pt x="238" y="158"/>
                  </a:lnTo>
                  <a:lnTo>
                    <a:pt x="239" y="155"/>
                  </a:lnTo>
                  <a:lnTo>
                    <a:pt x="241" y="153"/>
                  </a:lnTo>
                  <a:lnTo>
                    <a:pt x="243" y="152"/>
                  </a:lnTo>
                  <a:lnTo>
                    <a:pt x="243" y="152"/>
                  </a:lnTo>
                  <a:lnTo>
                    <a:pt x="243" y="150"/>
                  </a:lnTo>
                  <a:lnTo>
                    <a:pt x="241" y="148"/>
                  </a:lnTo>
                  <a:lnTo>
                    <a:pt x="241" y="145"/>
                  </a:lnTo>
                  <a:lnTo>
                    <a:pt x="241" y="142"/>
                  </a:lnTo>
                  <a:lnTo>
                    <a:pt x="241" y="140"/>
                  </a:lnTo>
                  <a:lnTo>
                    <a:pt x="243" y="137"/>
                  </a:lnTo>
                  <a:lnTo>
                    <a:pt x="244" y="135"/>
                  </a:lnTo>
                  <a:lnTo>
                    <a:pt x="244" y="135"/>
                  </a:lnTo>
                  <a:lnTo>
                    <a:pt x="244" y="133"/>
                  </a:lnTo>
                  <a:lnTo>
                    <a:pt x="246" y="133"/>
                  </a:lnTo>
                  <a:lnTo>
                    <a:pt x="248" y="133"/>
                  </a:lnTo>
                  <a:lnTo>
                    <a:pt x="249" y="133"/>
                  </a:lnTo>
                  <a:lnTo>
                    <a:pt x="251" y="133"/>
                  </a:lnTo>
                  <a:lnTo>
                    <a:pt x="252" y="132"/>
                  </a:lnTo>
                  <a:lnTo>
                    <a:pt x="254" y="128"/>
                  </a:lnTo>
                  <a:lnTo>
                    <a:pt x="256" y="127"/>
                  </a:lnTo>
                  <a:lnTo>
                    <a:pt x="256" y="124"/>
                  </a:lnTo>
                  <a:lnTo>
                    <a:pt x="257" y="122"/>
                  </a:lnTo>
                  <a:lnTo>
                    <a:pt x="259" y="120"/>
                  </a:lnTo>
                  <a:lnTo>
                    <a:pt x="261" y="119"/>
                  </a:lnTo>
                  <a:lnTo>
                    <a:pt x="264" y="115"/>
                  </a:lnTo>
                  <a:lnTo>
                    <a:pt x="266" y="114"/>
                  </a:lnTo>
                  <a:lnTo>
                    <a:pt x="267" y="112"/>
                  </a:lnTo>
                  <a:lnTo>
                    <a:pt x="267" y="109"/>
                  </a:lnTo>
                  <a:lnTo>
                    <a:pt x="269" y="107"/>
                  </a:lnTo>
                  <a:lnTo>
                    <a:pt x="271" y="105"/>
                  </a:lnTo>
                  <a:lnTo>
                    <a:pt x="272" y="104"/>
                  </a:lnTo>
                  <a:lnTo>
                    <a:pt x="274" y="102"/>
                  </a:lnTo>
                  <a:lnTo>
                    <a:pt x="276" y="102"/>
                  </a:lnTo>
                  <a:lnTo>
                    <a:pt x="277" y="100"/>
                  </a:lnTo>
                  <a:lnTo>
                    <a:pt x="277" y="100"/>
                  </a:lnTo>
                  <a:lnTo>
                    <a:pt x="279" y="99"/>
                  </a:lnTo>
                  <a:lnTo>
                    <a:pt x="281" y="99"/>
                  </a:lnTo>
                  <a:lnTo>
                    <a:pt x="282" y="95"/>
                  </a:lnTo>
                  <a:lnTo>
                    <a:pt x="285" y="94"/>
                  </a:lnTo>
                  <a:lnTo>
                    <a:pt x="287" y="92"/>
                  </a:lnTo>
                  <a:lnTo>
                    <a:pt x="287" y="91"/>
                  </a:lnTo>
                  <a:lnTo>
                    <a:pt x="287" y="89"/>
                  </a:lnTo>
                  <a:lnTo>
                    <a:pt x="290" y="87"/>
                  </a:lnTo>
                  <a:lnTo>
                    <a:pt x="292" y="86"/>
                  </a:lnTo>
                  <a:lnTo>
                    <a:pt x="292" y="84"/>
                  </a:lnTo>
                  <a:lnTo>
                    <a:pt x="294" y="82"/>
                  </a:lnTo>
                  <a:lnTo>
                    <a:pt x="294" y="82"/>
                  </a:lnTo>
                  <a:lnTo>
                    <a:pt x="295" y="81"/>
                  </a:lnTo>
                  <a:lnTo>
                    <a:pt x="297" y="79"/>
                  </a:lnTo>
                  <a:lnTo>
                    <a:pt x="299" y="77"/>
                  </a:lnTo>
                  <a:lnTo>
                    <a:pt x="300" y="77"/>
                  </a:lnTo>
                  <a:lnTo>
                    <a:pt x="302" y="77"/>
                  </a:lnTo>
                  <a:lnTo>
                    <a:pt x="304" y="77"/>
                  </a:lnTo>
                  <a:lnTo>
                    <a:pt x="305" y="76"/>
                  </a:lnTo>
                  <a:lnTo>
                    <a:pt x="305" y="76"/>
                  </a:lnTo>
                  <a:lnTo>
                    <a:pt x="307" y="74"/>
                  </a:lnTo>
                  <a:lnTo>
                    <a:pt x="309" y="71"/>
                  </a:lnTo>
                  <a:lnTo>
                    <a:pt x="310" y="71"/>
                  </a:lnTo>
                  <a:lnTo>
                    <a:pt x="312" y="69"/>
                  </a:lnTo>
                  <a:lnTo>
                    <a:pt x="312" y="69"/>
                  </a:lnTo>
                  <a:lnTo>
                    <a:pt x="313" y="67"/>
                  </a:lnTo>
                  <a:lnTo>
                    <a:pt x="338" y="51"/>
                  </a:lnTo>
                  <a:lnTo>
                    <a:pt x="363" y="36"/>
                  </a:lnTo>
                  <a:lnTo>
                    <a:pt x="386" y="25"/>
                  </a:lnTo>
                  <a:lnTo>
                    <a:pt x="403" y="18"/>
                  </a:lnTo>
                  <a:lnTo>
                    <a:pt x="406" y="16"/>
                  </a:lnTo>
                  <a:lnTo>
                    <a:pt x="409" y="16"/>
                  </a:lnTo>
                  <a:lnTo>
                    <a:pt x="412" y="16"/>
                  </a:lnTo>
                  <a:lnTo>
                    <a:pt x="414" y="16"/>
                  </a:lnTo>
                  <a:lnTo>
                    <a:pt x="416" y="15"/>
                  </a:lnTo>
                  <a:lnTo>
                    <a:pt x="416" y="13"/>
                  </a:lnTo>
                  <a:lnTo>
                    <a:pt x="416" y="11"/>
                  </a:lnTo>
                  <a:lnTo>
                    <a:pt x="417" y="11"/>
                  </a:lnTo>
                  <a:lnTo>
                    <a:pt x="424" y="8"/>
                  </a:lnTo>
                  <a:lnTo>
                    <a:pt x="429" y="7"/>
                  </a:lnTo>
                  <a:lnTo>
                    <a:pt x="432" y="7"/>
                  </a:lnTo>
                  <a:lnTo>
                    <a:pt x="432" y="7"/>
                  </a:lnTo>
                  <a:lnTo>
                    <a:pt x="434" y="7"/>
                  </a:lnTo>
                  <a:lnTo>
                    <a:pt x="436" y="5"/>
                  </a:lnTo>
                  <a:lnTo>
                    <a:pt x="439" y="5"/>
                  </a:lnTo>
                  <a:lnTo>
                    <a:pt x="440" y="3"/>
                  </a:lnTo>
                  <a:lnTo>
                    <a:pt x="442" y="3"/>
                  </a:lnTo>
                  <a:lnTo>
                    <a:pt x="445" y="3"/>
                  </a:lnTo>
                  <a:lnTo>
                    <a:pt x="449" y="2"/>
                  </a:lnTo>
                  <a:lnTo>
                    <a:pt x="454" y="2"/>
                  </a:lnTo>
                  <a:lnTo>
                    <a:pt x="457" y="0"/>
                  </a:lnTo>
                  <a:lnTo>
                    <a:pt x="462"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5" name="Freeform 54"/>
            <p:cNvSpPr>
              <a:spLocks noEditPoints="1"/>
            </p:cNvSpPr>
            <p:nvPr/>
          </p:nvSpPr>
          <p:spPr bwMode="auto">
            <a:xfrm>
              <a:off x="5576888" y="2911476"/>
              <a:ext cx="785813" cy="808038"/>
            </a:xfrm>
            <a:custGeom>
              <a:avLst/>
              <a:gdLst>
                <a:gd name="T0" fmla="*/ 411 w 495"/>
                <a:gd name="T1" fmla="*/ 76 h 509"/>
                <a:gd name="T2" fmla="*/ 418 w 495"/>
                <a:gd name="T3" fmla="*/ 112 h 509"/>
                <a:gd name="T4" fmla="*/ 405 w 495"/>
                <a:gd name="T5" fmla="*/ 150 h 509"/>
                <a:gd name="T6" fmla="*/ 400 w 495"/>
                <a:gd name="T7" fmla="*/ 174 h 509"/>
                <a:gd name="T8" fmla="*/ 390 w 495"/>
                <a:gd name="T9" fmla="*/ 212 h 509"/>
                <a:gd name="T10" fmla="*/ 353 w 495"/>
                <a:gd name="T11" fmla="*/ 242 h 509"/>
                <a:gd name="T12" fmla="*/ 342 w 495"/>
                <a:gd name="T13" fmla="*/ 270 h 509"/>
                <a:gd name="T14" fmla="*/ 350 w 495"/>
                <a:gd name="T15" fmla="*/ 288 h 509"/>
                <a:gd name="T16" fmla="*/ 373 w 495"/>
                <a:gd name="T17" fmla="*/ 288 h 509"/>
                <a:gd name="T18" fmla="*/ 409 w 495"/>
                <a:gd name="T19" fmla="*/ 288 h 509"/>
                <a:gd name="T20" fmla="*/ 456 w 495"/>
                <a:gd name="T21" fmla="*/ 293 h 509"/>
                <a:gd name="T22" fmla="*/ 484 w 495"/>
                <a:gd name="T23" fmla="*/ 303 h 509"/>
                <a:gd name="T24" fmla="*/ 489 w 495"/>
                <a:gd name="T25" fmla="*/ 331 h 509"/>
                <a:gd name="T26" fmla="*/ 457 w 495"/>
                <a:gd name="T27" fmla="*/ 357 h 509"/>
                <a:gd name="T28" fmla="*/ 429 w 495"/>
                <a:gd name="T29" fmla="*/ 364 h 509"/>
                <a:gd name="T30" fmla="*/ 370 w 495"/>
                <a:gd name="T31" fmla="*/ 367 h 509"/>
                <a:gd name="T32" fmla="*/ 324 w 495"/>
                <a:gd name="T33" fmla="*/ 389 h 509"/>
                <a:gd name="T34" fmla="*/ 241 w 495"/>
                <a:gd name="T35" fmla="*/ 403 h 509"/>
                <a:gd name="T36" fmla="*/ 210 w 495"/>
                <a:gd name="T37" fmla="*/ 408 h 509"/>
                <a:gd name="T38" fmla="*/ 177 w 495"/>
                <a:gd name="T39" fmla="*/ 392 h 509"/>
                <a:gd name="T40" fmla="*/ 152 w 495"/>
                <a:gd name="T41" fmla="*/ 394 h 509"/>
                <a:gd name="T42" fmla="*/ 136 w 495"/>
                <a:gd name="T43" fmla="*/ 407 h 509"/>
                <a:gd name="T44" fmla="*/ 99 w 495"/>
                <a:gd name="T45" fmla="*/ 471 h 509"/>
                <a:gd name="T46" fmla="*/ 80 w 495"/>
                <a:gd name="T47" fmla="*/ 489 h 509"/>
                <a:gd name="T48" fmla="*/ 48 w 495"/>
                <a:gd name="T49" fmla="*/ 509 h 509"/>
                <a:gd name="T50" fmla="*/ 9 w 495"/>
                <a:gd name="T51" fmla="*/ 456 h 509"/>
                <a:gd name="T52" fmla="*/ 2 w 495"/>
                <a:gd name="T53" fmla="*/ 420 h 509"/>
                <a:gd name="T54" fmla="*/ 7 w 495"/>
                <a:gd name="T55" fmla="*/ 377 h 509"/>
                <a:gd name="T56" fmla="*/ 22 w 495"/>
                <a:gd name="T57" fmla="*/ 324 h 509"/>
                <a:gd name="T58" fmla="*/ 14 w 495"/>
                <a:gd name="T59" fmla="*/ 181 h 509"/>
                <a:gd name="T60" fmla="*/ 30 w 495"/>
                <a:gd name="T61" fmla="*/ 176 h 509"/>
                <a:gd name="T62" fmla="*/ 57 w 495"/>
                <a:gd name="T63" fmla="*/ 194 h 509"/>
                <a:gd name="T64" fmla="*/ 85 w 495"/>
                <a:gd name="T65" fmla="*/ 255 h 509"/>
                <a:gd name="T66" fmla="*/ 70 w 495"/>
                <a:gd name="T67" fmla="*/ 306 h 509"/>
                <a:gd name="T68" fmla="*/ 48 w 495"/>
                <a:gd name="T69" fmla="*/ 342 h 509"/>
                <a:gd name="T70" fmla="*/ 42 w 495"/>
                <a:gd name="T71" fmla="*/ 374 h 509"/>
                <a:gd name="T72" fmla="*/ 50 w 495"/>
                <a:gd name="T73" fmla="*/ 399 h 509"/>
                <a:gd name="T74" fmla="*/ 71 w 495"/>
                <a:gd name="T75" fmla="*/ 413 h 509"/>
                <a:gd name="T76" fmla="*/ 123 w 495"/>
                <a:gd name="T77" fmla="*/ 384 h 509"/>
                <a:gd name="T78" fmla="*/ 132 w 495"/>
                <a:gd name="T79" fmla="*/ 362 h 509"/>
                <a:gd name="T80" fmla="*/ 165 w 495"/>
                <a:gd name="T81" fmla="*/ 318 h 509"/>
                <a:gd name="T82" fmla="*/ 184 w 495"/>
                <a:gd name="T83" fmla="*/ 328 h 509"/>
                <a:gd name="T84" fmla="*/ 212 w 495"/>
                <a:gd name="T85" fmla="*/ 324 h 509"/>
                <a:gd name="T86" fmla="*/ 240 w 495"/>
                <a:gd name="T87" fmla="*/ 316 h 509"/>
                <a:gd name="T88" fmla="*/ 273 w 495"/>
                <a:gd name="T89" fmla="*/ 305 h 509"/>
                <a:gd name="T90" fmla="*/ 282 w 495"/>
                <a:gd name="T91" fmla="*/ 277 h 509"/>
                <a:gd name="T92" fmla="*/ 319 w 495"/>
                <a:gd name="T93" fmla="*/ 211 h 509"/>
                <a:gd name="T94" fmla="*/ 332 w 495"/>
                <a:gd name="T95" fmla="*/ 189 h 509"/>
                <a:gd name="T96" fmla="*/ 339 w 495"/>
                <a:gd name="T97" fmla="*/ 158 h 509"/>
                <a:gd name="T98" fmla="*/ 291 w 495"/>
                <a:gd name="T99" fmla="*/ 169 h 509"/>
                <a:gd name="T100" fmla="*/ 226 w 495"/>
                <a:gd name="T101" fmla="*/ 136 h 509"/>
                <a:gd name="T102" fmla="*/ 243 w 495"/>
                <a:gd name="T103" fmla="*/ 117 h 509"/>
                <a:gd name="T104" fmla="*/ 278 w 495"/>
                <a:gd name="T105" fmla="*/ 122 h 509"/>
                <a:gd name="T106" fmla="*/ 378 w 495"/>
                <a:gd name="T107" fmla="*/ 69 h 509"/>
                <a:gd name="T108" fmla="*/ 121 w 495"/>
                <a:gd name="T109" fmla="*/ 6 h 509"/>
                <a:gd name="T110" fmla="*/ 151 w 495"/>
                <a:gd name="T111" fmla="*/ 23 h 509"/>
                <a:gd name="T112" fmla="*/ 185 w 495"/>
                <a:gd name="T113" fmla="*/ 71 h 509"/>
                <a:gd name="T114" fmla="*/ 144 w 495"/>
                <a:gd name="T115" fmla="*/ 115 h 509"/>
                <a:gd name="T116" fmla="*/ 83 w 495"/>
                <a:gd name="T117" fmla="*/ 87 h 509"/>
                <a:gd name="T118" fmla="*/ 108 w 495"/>
                <a:gd name="T119" fmla="*/ 67 h 509"/>
                <a:gd name="T120" fmla="*/ 104 w 495"/>
                <a:gd name="T121" fmla="*/ 36 h 509"/>
                <a:gd name="T122" fmla="*/ 94 w 495"/>
                <a:gd name="T123"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5" h="509">
                  <a:moveTo>
                    <a:pt x="393" y="67"/>
                  </a:moveTo>
                  <a:lnTo>
                    <a:pt x="396" y="69"/>
                  </a:lnTo>
                  <a:lnTo>
                    <a:pt x="400" y="71"/>
                  </a:lnTo>
                  <a:lnTo>
                    <a:pt x="403" y="74"/>
                  </a:lnTo>
                  <a:lnTo>
                    <a:pt x="405" y="76"/>
                  </a:lnTo>
                  <a:lnTo>
                    <a:pt x="405" y="76"/>
                  </a:lnTo>
                  <a:lnTo>
                    <a:pt x="405" y="77"/>
                  </a:lnTo>
                  <a:lnTo>
                    <a:pt x="406" y="77"/>
                  </a:lnTo>
                  <a:lnTo>
                    <a:pt x="408" y="76"/>
                  </a:lnTo>
                  <a:lnTo>
                    <a:pt x="411" y="76"/>
                  </a:lnTo>
                  <a:lnTo>
                    <a:pt x="414" y="77"/>
                  </a:lnTo>
                  <a:lnTo>
                    <a:pt x="418" y="79"/>
                  </a:lnTo>
                  <a:lnTo>
                    <a:pt x="419" y="82"/>
                  </a:lnTo>
                  <a:lnTo>
                    <a:pt x="421" y="85"/>
                  </a:lnTo>
                  <a:lnTo>
                    <a:pt x="421" y="90"/>
                  </a:lnTo>
                  <a:lnTo>
                    <a:pt x="421" y="94"/>
                  </a:lnTo>
                  <a:lnTo>
                    <a:pt x="419" y="97"/>
                  </a:lnTo>
                  <a:lnTo>
                    <a:pt x="419" y="102"/>
                  </a:lnTo>
                  <a:lnTo>
                    <a:pt x="419" y="107"/>
                  </a:lnTo>
                  <a:lnTo>
                    <a:pt x="418" y="112"/>
                  </a:lnTo>
                  <a:lnTo>
                    <a:pt x="416" y="115"/>
                  </a:lnTo>
                  <a:lnTo>
                    <a:pt x="413" y="120"/>
                  </a:lnTo>
                  <a:lnTo>
                    <a:pt x="411" y="123"/>
                  </a:lnTo>
                  <a:lnTo>
                    <a:pt x="411" y="128"/>
                  </a:lnTo>
                  <a:lnTo>
                    <a:pt x="411" y="132"/>
                  </a:lnTo>
                  <a:lnTo>
                    <a:pt x="409" y="135"/>
                  </a:lnTo>
                  <a:lnTo>
                    <a:pt x="409" y="140"/>
                  </a:lnTo>
                  <a:lnTo>
                    <a:pt x="408" y="143"/>
                  </a:lnTo>
                  <a:lnTo>
                    <a:pt x="406" y="146"/>
                  </a:lnTo>
                  <a:lnTo>
                    <a:pt x="405" y="150"/>
                  </a:lnTo>
                  <a:lnTo>
                    <a:pt x="405" y="151"/>
                  </a:lnTo>
                  <a:lnTo>
                    <a:pt x="405" y="155"/>
                  </a:lnTo>
                  <a:lnTo>
                    <a:pt x="405" y="158"/>
                  </a:lnTo>
                  <a:lnTo>
                    <a:pt x="405" y="163"/>
                  </a:lnTo>
                  <a:lnTo>
                    <a:pt x="403" y="166"/>
                  </a:lnTo>
                  <a:lnTo>
                    <a:pt x="401" y="169"/>
                  </a:lnTo>
                  <a:lnTo>
                    <a:pt x="401" y="171"/>
                  </a:lnTo>
                  <a:lnTo>
                    <a:pt x="400" y="171"/>
                  </a:lnTo>
                  <a:lnTo>
                    <a:pt x="400" y="173"/>
                  </a:lnTo>
                  <a:lnTo>
                    <a:pt x="400" y="174"/>
                  </a:lnTo>
                  <a:lnTo>
                    <a:pt x="400" y="178"/>
                  </a:lnTo>
                  <a:lnTo>
                    <a:pt x="398" y="181"/>
                  </a:lnTo>
                  <a:lnTo>
                    <a:pt x="396" y="186"/>
                  </a:lnTo>
                  <a:lnTo>
                    <a:pt x="395" y="191"/>
                  </a:lnTo>
                  <a:lnTo>
                    <a:pt x="393" y="196"/>
                  </a:lnTo>
                  <a:lnTo>
                    <a:pt x="393" y="197"/>
                  </a:lnTo>
                  <a:lnTo>
                    <a:pt x="393" y="201"/>
                  </a:lnTo>
                  <a:lnTo>
                    <a:pt x="391" y="204"/>
                  </a:lnTo>
                  <a:lnTo>
                    <a:pt x="390" y="209"/>
                  </a:lnTo>
                  <a:lnTo>
                    <a:pt x="390" y="212"/>
                  </a:lnTo>
                  <a:lnTo>
                    <a:pt x="388" y="214"/>
                  </a:lnTo>
                  <a:lnTo>
                    <a:pt x="388" y="217"/>
                  </a:lnTo>
                  <a:lnTo>
                    <a:pt x="386" y="219"/>
                  </a:lnTo>
                  <a:lnTo>
                    <a:pt x="381" y="221"/>
                  </a:lnTo>
                  <a:lnTo>
                    <a:pt x="376" y="222"/>
                  </a:lnTo>
                  <a:lnTo>
                    <a:pt x="372" y="225"/>
                  </a:lnTo>
                  <a:lnTo>
                    <a:pt x="367" y="229"/>
                  </a:lnTo>
                  <a:lnTo>
                    <a:pt x="363" y="234"/>
                  </a:lnTo>
                  <a:lnTo>
                    <a:pt x="358" y="239"/>
                  </a:lnTo>
                  <a:lnTo>
                    <a:pt x="353" y="242"/>
                  </a:lnTo>
                  <a:lnTo>
                    <a:pt x="350" y="245"/>
                  </a:lnTo>
                  <a:lnTo>
                    <a:pt x="345" y="249"/>
                  </a:lnTo>
                  <a:lnTo>
                    <a:pt x="343" y="253"/>
                  </a:lnTo>
                  <a:lnTo>
                    <a:pt x="342" y="257"/>
                  </a:lnTo>
                  <a:lnTo>
                    <a:pt x="342" y="258"/>
                  </a:lnTo>
                  <a:lnTo>
                    <a:pt x="343" y="260"/>
                  </a:lnTo>
                  <a:lnTo>
                    <a:pt x="343" y="262"/>
                  </a:lnTo>
                  <a:lnTo>
                    <a:pt x="343" y="263"/>
                  </a:lnTo>
                  <a:lnTo>
                    <a:pt x="343" y="267"/>
                  </a:lnTo>
                  <a:lnTo>
                    <a:pt x="342" y="270"/>
                  </a:lnTo>
                  <a:lnTo>
                    <a:pt x="342" y="272"/>
                  </a:lnTo>
                  <a:lnTo>
                    <a:pt x="340" y="275"/>
                  </a:lnTo>
                  <a:lnTo>
                    <a:pt x="339" y="278"/>
                  </a:lnTo>
                  <a:lnTo>
                    <a:pt x="339" y="282"/>
                  </a:lnTo>
                  <a:lnTo>
                    <a:pt x="340" y="285"/>
                  </a:lnTo>
                  <a:lnTo>
                    <a:pt x="342" y="288"/>
                  </a:lnTo>
                  <a:lnTo>
                    <a:pt x="343" y="290"/>
                  </a:lnTo>
                  <a:lnTo>
                    <a:pt x="347" y="290"/>
                  </a:lnTo>
                  <a:lnTo>
                    <a:pt x="348" y="290"/>
                  </a:lnTo>
                  <a:lnTo>
                    <a:pt x="350" y="288"/>
                  </a:lnTo>
                  <a:lnTo>
                    <a:pt x="352" y="290"/>
                  </a:lnTo>
                  <a:lnTo>
                    <a:pt x="353" y="290"/>
                  </a:lnTo>
                  <a:lnTo>
                    <a:pt x="357" y="291"/>
                  </a:lnTo>
                  <a:lnTo>
                    <a:pt x="358" y="293"/>
                  </a:lnTo>
                  <a:lnTo>
                    <a:pt x="360" y="293"/>
                  </a:lnTo>
                  <a:lnTo>
                    <a:pt x="363" y="291"/>
                  </a:lnTo>
                  <a:lnTo>
                    <a:pt x="365" y="290"/>
                  </a:lnTo>
                  <a:lnTo>
                    <a:pt x="367" y="288"/>
                  </a:lnTo>
                  <a:lnTo>
                    <a:pt x="368" y="288"/>
                  </a:lnTo>
                  <a:lnTo>
                    <a:pt x="373" y="288"/>
                  </a:lnTo>
                  <a:lnTo>
                    <a:pt x="378" y="288"/>
                  </a:lnTo>
                  <a:lnTo>
                    <a:pt x="385" y="288"/>
                  </a:lnTo>
                  <a:lnTo>
                    <a:pt x="386" y="286"/>
                  </a:lnTo>
                  <a:lnTo>
                    <a:pt x="388" y="286"/>
                  </a:lnTo>
                  <a:lnTo>
                    <a:pt x="390" y="285"/>
                  </a:lnTo>
                  <a:lnTo>
                    <a:pt x="393" y="285"/>
                  </a:lnTo>
                  <a:lnTo>
                    <a:pt x="396" y="286"/>
                  </a:lnTo>
                  <a:lnTo>
                    <a:pt x="401" y="288"/>
                  </a:lnTo>
                  <a:lnTo>
                    <a:pt x="408" y="288"/>
                  </a:lnTo>
                  <a:lnTo>
                    <a:pt x="409" y="288"/>
                  </a:lnTo>
                  <a:lnTo>
                    <a:pt x="413" y="288"/>
                  </a:lnTo>
                  <a:lnTo>
                    <a:pt x="414" y="286"/>
                  </a:lnTo>
                  <a:lnTo>
                    <a:pt x="416" y="286"/>
                  </a:lnTo>
                  <a:lnTo>
                    <a:pt x="428" y="288"/>
                  </a:lnTo>
                  <a:lnTo>
                    <a:pt x="437" y="291"/>
                  </a:lnTo>
                  <a:lnTo>
                    <a:pt x="446" y="293"/>
                  </a:lnTo>
                  <a:lnTo>
                    <a:pt x="449" y="295"/>
                  </a:lnTo>
                  <a:lnTo>
                    <a:pt x="451" y="295"/>
                  </a:lnTo>
                  <a:lnTo>
                    <a:pt x="452" y="295"/>
                  </a:lnTo>
                  <a:lnTo>
                    <a:pt x="456" y="293"/>
                  </a:lnTo>
                  <a:lnTo>
                    <a:pt x="457" y="293"/>
                  </a:lnTo>
                  <a:lnTo>
                    <a:pt x="461" y="295"/>
                  </a:lnTo>
                  <a:lnTo>
                    <a:pt x="464" y="296"/>
                  </a:lnTo>
                  <a:lnTo>
                    <a:pt x="466" y="298"/>
                  </a:lnTo>
                  <a:lnTo>
                    <a:pt x="467" y="300"/>
                  </a:lnTo>
                  <a:lnTo>
                    <a:pt x="470" y="301"/>
                  </a:lnTo>
                  <a:lnTo>
                    <a:pt x="474" y="303"/>
                  </a:lnTo>
                  <a:lnTo>
                    <a:pt x="477" y="303"/>
                  </a:lnTo>
                  <a:lnTo>
                    <a:pt x="480" y="303"/>
                  </a:lnTo>
                  <a:lnTo>
                    <a:pt x="484" y="303"/>
                  </a:lnTo>
                  <a:lnTo>
                    <a:pt x="487" y="305"/>
                  </a:lnTo>
                  <a:lnTo>
                    <a:pt x="489" y="306"/>
                  </a:lnTo>
                  <a:lnTo>
                    <a:pt x="490" y="310"/>
                  </a:lnTo>
                  <a:lnTo>
                    <a:pt x="492" y="313"/>
                  </a:lnTo>
                  <a:lnTo>
                    <a:pt x="495" y="314"/>
                  </a:lnTo>
                  <a:lnTo>
                    <a:pt x="495" y="316"/>
                  </a:lnTo>
                  <a:lnTo>
                    <a:pt x="495" y="319"/>
                  </a:lnTo>
                  <a:lnTo>
                    <a:pt x="495" y="323"/>
                  </a:lnTo>
                  <a:lnTo>
                    <a:pt x="492" y="328"/>
                  </a:lnTo>
                  <a:lnTo>
                    <a:pt x="489" y="331"/>
                  </a:lnTo>
                  <a:lnTo>
                    <a:pt x="485" y="333"/>
                  </a:lnTo>
                  <a:lnTo>
                    <a:pt x="480" y="334"/>
                  </a:lnTo>
                  <a:lnTo>
                    <a:pt x="475" y="334"/>
                  </a:lnTo>
                  <a:lnTo>
                    <a:pt x="470" y="336"/>
                  </a:lnTo>
                  <a:lnTo>
                    <a:pt x="467" y="338"/>
                  </a:lnTo>
                  <a:lnTo>
                    <a:pt x="462" y="342"/>
                  </a:lnTo>
                  <a:lnTo>
                    <a:pt x="461" y="346"/>
                  </a:lnTo>
                  <a:lnTo>
                    <a:pt x="459" y="351"/>
                  </a:lnTo>
                  <a:lnTo>
                    <a:pt x="457" y="354"/>
                  </a:lnTo>
                  <a:lnTo>
                    <a:pt x="457" y="357"/>
                  </a:lnTo>
                  <a:lnTo>
                    <a:pt x="457" y="357"/>
                  </a:lnTo>
                  <a:lnTo>
                    <a:pt x="456" y="359"/>
                  </a:lnTo>
                  <a:lnTo>
                    <a:pt x="454" y="361"/>
                  </a:lnTo>
                  <a:lnTo>
                    <a:pt x="451" y="362"/>
                  </a:lnTo>
                  <a:lnTo>
                    <a:pt x="449" y="364"/>
                  </a:lnTo>
                  <a:lnTo>
                    <a:pt x="446" y="364"/>
                  </a:lnTo>
                  <a:lnTo>
                    <a:pt x="442" y="364"/>
                  </a:lnTo>
                  <a:lnTo>
                    <a:pt x="439" y="364"/>
                  </a:lnTo>
                  <a:lnTo>
                    <a:pt x="436" y="364"/>
                  </a:lnTo>
                  <a:lnTo>
                    <a:pt x="429" y="364"/>
                  </a:lnTo>
                  <a:lnTo>
                    <a:pt x="423" y="364"/>
                  </a:lnTo>
                  <a:lnTo>
                    <a:pt x="416" y="364"/>
                  </a:lnTo>
                  <a:lnTo>
                    <a:pt x="409" y="366"/>
                  </a:lnTo>
                  <a:lnTo>
                    <a:pt x="405" y="366"/>
                  </a:lnTo>
                  <a:lnTo>
                    <a:pt x="400" y="366"/>
                  </a:lnTo>
                  <a:lnTo>
                    <a:pt x="396" y="367"/>
                  </a:lnTo>
                  <a:lnTo>
                    <a:pt x="390" y="367"/>
                  </a:lnTo>
                  <a:lnTo>
                    <a:pt x="385" y="367"/>
                  </a:lnTo>
                  <a:lnTo>
                    <a:pt x="376" y="367"/>
                  </a:lnTo>
                  <a:lnTo>
                    <a:pt x="370" y="367"/>
                  </a:lnTo>
                  <a:lnTo>
                    <a:pt x="363" y="369"/>
                  </a:lnTo>
                  <a:lnTo>
                    <a:pt x="357" y="370"/>
                  </a:lnTo>
                  <a:lnTo>
                    <a:pt x="342" y="374"/>
                  </a:lnTo>
                  <a:lnTo>
                    <a:pt x="335" y="375"/>
                  </a:lnTo>
                  <a:lnTo>
                    <a:pt x="330" y="379"/>
                  </a:lnTo>
                  <a:lnTo>
                    <a:pt x="327" y="380"/>
                  </a:lnTo>
                  <a:lnTo>
                    <a:pt x="325" y="384"/>
                  </a:lnTo>
                  <a:lnTo>
                    <a:pt x="325" y="385"/>
                  </a:lnTo>
                  <a:lnTo>
                    <a:pt x="325" y="387"/>
                  </a:lnTo>
                  <a:lnTo>
                    <a:pt x="324" y="389"/>
                  </a:lnTo>
                  <a:lnTo>
                    <a:pt x="324" y="390"/>
                  </a:lnTo>
                  <a:lnTo>
                    <a:pt x="320" y="390"/>
                  </a:lnTo>
                  <a:lnTo>
                    <a:pt x="306" y="390"/>
                  </a:lnTo>
                  <a:lnTo>
                    <a:pt x="287" y="392"/>
                  </a:lnTo>
                  <a:lnTo>
                    <a:pt x="273" y="392"/>
                  </a:lnTo>
                  <a:lnTo>
                    <a:pt x="268" y="394"/>
                  </a:lnTo>
                  <a:lnTo>
                    <a:pt x="258" y="395"/>
                  </a:lnTo>
                  <a:lnTo>
                    <a:pt x="248" y="399"/>
                  </a:lnTo>
                  <a:lnTo>
                    <a:pt x="241" y="400"/>
                  </a:lnTo>
                  <a:lnTo>
                    <a:pt x="241" y="403"/>
                  </a:lnTo>
                  <a:lnTo>
                    <a:pt x="240" y="405"/>
                  </a:lnTo>
                  <a:lnTo>
                    <a:pt x="236" y="407"/>
                  </a:lnTo>
                  <a:lnTo>
                    <a:pt x="233" y="408"/>
                  </a:lnTo>
                  <a:lnTo>
                    <a:pt x="230" y="410"/>
                  </a:lnTo>
                  <a:lnTo>
                    <a:pt x="228" y="410"/>
                  </a:lnTo>
                  <a:lnTo>
                    <a:pt x="225" y="412"/>
                  </a:lnTo>
                  <a:lnTo>
                    <a:pt x="223" y="412"/>
                  </a:lnTo>
                  <a:lnTo>
                    <a:pt x="218" y="412"/>
                  </a:lnTo>
                  <a:lnTo>
                    <a:pt x="215" y="410"/>
                  </a:lnTo>
                  <a:lnTo>
                    <a:pt x="210" y="408"/>
                  </a:lnTo>
                  <a:lnTo>
                    <a:pt x="207" y="408"/>
                  </a:lnTo>
                  <a:lnTo>
                    <a:pt x="203" y="407"/>
                  </a:lnTo>
                  <a:lnTo>
                    <a:pt x="202" y="405"/>
                  </a:lnTo>
                  <a:lnTo>
                    <a:pt x="200" y="405"/>
                  </a:lnTo>
                  <a:lnTo>
                    <a:pt x="200" y="403"/>
                  </a:lnTo>
                  <a:lnTo>
                    <a:pt x="198" y="402"/>
                  </a:lnTo>
                  <a:lnTo>
                    <a:pt x="190" y="399"/>
                  </a:lnTo>
                  <a:lnTo>
                    <a:pt x="185" y="397"/>
                  </a:lnTo>
                  <a:lnTo>
                    <a:pt x="180" y="394"/>
                  </a:lnTo>
                  <a:lnTo>
                    <a:pt x="177" y="392"/>
                  </a:lnTo>
                  <a:lnTo>
                    <a:pt x="175" y="389"/>
                  </a:lnTo>
                  <a:lnTo>
                    <a:pt x="172" y="389"/>
                  </a:lnTo>
                  <a:lnTo>
                    <a:pt x="169" y="389"/>
                  </a:lnTo>
                  <a:lnTo>
                    <a:pt x="165" y="390"/>
                  </a:lnTo>
                  <a:lnTo>
                    <a:pt x="160" y="390"/>
                  </a:lnTo>
                  <a:lnTo>
                    <a:pt x="155" y="392"/>
                  </a:lnTo>
                  <a:lnTo>
                    <a:pt x="154" y="394"/>
                  </a:lnTo>
                  <a:lnTo>
                    <a:pt x="152" y="394"/>
                  </a:lnTo>
                  <a:lnTo>
                    <a:pt x="152" y="395"/>
                  </a:lnTo>
                  <a:lnTo>
                    <a:pt x="152" y="394"/>
                  </a:lnTo>
                  <a:lnTo>
                    <a:pt x="151" y="394"/>
                  </a:lnTo>
                  <a:lnTo>
                    <a:pt x="149" y="394"/>
                  </a:lnTo>
                  <a:lnTo>
                    <a:pt x="147" y="395"/>
                  </a:lnTo>
                  <a:lnTo>
                    <a:pt x="142" y="397"/>
                  </a:lnTo>
                  <a:lnTo>
                    <a:pt x="141" y="399"/>
                  </a:lnTo>
                  <a:lnTo>
                    <a:pt x="141" y="400"/>
                  </a:lnTo>
                  <a:lnTo>
                    <a:pt x="141" y="400"/>
                  </a:lnTo>
                  <a:lnTo>
                    <a:pt x="139" y="402"/>
                  </a:lnTo>
                  <a:lnTo>
                    <a:pt x="137" y="403"/>
                  </a:lnTo>
                  <a:lnTo>
                    <a:pt x="136" y="407"/>
                  </a:lnTo>
                  <a:lnTo>
                    <a:pt x="132" y="412"/>
                  </a:lnTo>
                  <a:lnTo>
                    <a:pt x="129" y="417"/>
                  </a:lnTo>
                  <a:lnTo>
                    <a:pt x="126" y="422"/>
                  </a:lnTo>
                  <a:lnTo>
                    <a:pt x="123" y="427"/>
                  </a:lnTo>
                  <a:lnTo>
                    <a:pt x="118" y="435"/>
                  </a:lnTo>
                  <a:lnTo>
                    <a:pt x="111" y="445"/>
                  </a:lnTo>
                  <a:lnTo>
                    <a:pt x="106" y="455"/>
                  </a:lnTo>
                  <a:lnTo>
                    <a:pt x="101" y="463"/>
                  </a:lnTo>
                  <a:lnTo>
                    <a:pt x="99" y="468"/>
                  </a:lnTo>
                  <a:lnTo>
                    <a:pt x="99" y="471"/>
                  </a:lnTo>
                  <a:lnTo>
                    <a:pt x="98" y="473"/>
                  </a:lnTo>
                  <a:lnTo>
                    <a:pt x="98" y="474"/>
                  </a:lnTo>
                  <a:lnTo>
                    <a:pt x="98" y="474"/>
                  </a:lnTo>
                  <a:lnTo>
                    <a:pt x="94" y="476"/>
                  </a:lnTo>
                  <a:lnTo>
                    <a:pt x="91" y="478"/>
                  </a:lnTo>
                  <a:lnTo>
                    <a:pt x="88" y="481"/>
                  </a:lnTo>
                  <a:lnTo>
                    <a:pt x="85" y="484"/>
                  </a:lnTo>
                  <a:lnTo>
                    <a:pt x="81" y="486"/>
                  </a:lnTo>
                  <a:lnTo>
                    <a:pt x="81" y="488"/>
                  </a:lnTo>
                  <a:lnTo>
                    <a:pt x="80" y="489"/>
                  </a:lnTo>
                  <a:lnTo>
                    <a:pt x="80" y="491"/>
                  </a:lnTo>
                  <a:lnTo>
                    <a:pt x="80" y="492"/>
                  </a:lnTo>
                  <a:lnTo>
                    <a:pt x="78" y="496"/>
                  </a:lnTo>
                  <a:lnTo>
                    <a:pt x="75" y="499"/>
                  </a:lnTo>
                  <a:lnTo>
                    <a:pt x="71" y="502"/>
                  </a:lnTo>
                  <a:lnTo>
                    <a:pt x="66" y="504"/>
                  </a:lnTo>
                  <a:lnTo>
                    <a:pt x="63" y="506"/>
                  </a:lnTo>
                  <a:lnTo>
                    <a:pt x="57" y="507"/>
                  </a:lnTo>
                  <a:lnTo>
                    <a:pt x="52" y="509"/>
                  </a:lnTo>
                  <a:lnTo>
                    <a:pt x="48" y="509"/>
                  </a:lnTo>
                  <a:lnTo>
                    <a:pt x="47" y="509"/>
                  </a:lnTo>
                  <a:lnTo>
                    <a:pt x="43" y="507"/>
                  </a:lnTo>
                  <a:lnTo>
                    <a:pt x="42" y="504"/>
                  </a:lnTo>
                  <a:lnTo>
                    <a:pt x="38" y="504"/>
                  </a:lnTo>
                  <a:lnTo>
                    <a:pt x="35" y="502"/>
                  </a:lnTo>
                  <a:lnTo>
                    <a:pt x="33" y="499"/>
                  </a:lnTo>
                  <a:lnTo>
                    <a:pt x="25" y="492"/>
                  </a:lnTo>
                  <a:lnTo>
                    <a:pt x="19" y="484"/>
                  </a:lnTo>
                  <a:lnTo>
                    <a:pt x="14" y="473"/>
                  </a:lnTo>
                  <a:lnTo>
                    <a:pt x="9" y="456"/>
                  </a:lnTo>
                  <a:lnTo>
                    <a:pt x="9" y="456"/>
                  </a:lnTo>
                  <a:lnTo>
                    <a:pt x="9" y="455"/>
                  </a:lnTo>
                  <a:lnTo>
                    <a:pt x="9" y="453"/>
                  </a:lnTo>
                  <a:lnTo>
                    <a:pt x="9" y="453"/>
                  </a:lnTo>
                  <a:lnTo>
                    <a:pt x="7" y="450"/>
                  </a:lnTo>
                  <a:lnTo>
                    <a:pt x="5" y="445"/>
                  </a:lnTo>
                  <a:lnTo>
                    <a:pt x="4" y="438"/>
                  </a:lnTo>
                  <a:lnTo>
                    <a:pt x="4" y="433"/>
                  </a:lnTo>
                  <a:lnTo>
                    <a:pt x="2" y="427"/>
                  </a:lnTo>
                  <a:lnTo>
                    <a:pt x="2" y="420"/>
                  </a:lnTo>
                  <a:lnTo>
                    <a:pt x="0" y="413"/>
                  </a:lnTo>
                  <a:lnTo>
                    <a:pt x="0" y="410"/>
                  </a:lnTo>
                  <a:lnTo>
                    <a:pt x="2" y="405"/>
                  </a:lnTo>
                  <a:lnTo>
                    <a:pt x="5" y="400"/>
                  </a:lnTo>
                  <a:lnTo>
                    <a:pt x="2" y="397"/>
                  </a:lnTo>
                  <a:lnTo>
                    <a:pt x="2" y="394"/>
                  </a:lnTo>
                  <a:lnTo>
                    <a:pt x="2" y="390"/>
                  </a:lnTo>
                  <a:lnTo>
                    <a:pt x="2" y="387"/>
                  </a:lnTo>
                  <a:lnTo>
                    <a:pt x="5" y="382"/>
                  </a:lnTo>
                  <a:lnTo>
                    <a:pt x="7" y="377"/>
                  </a:lnTo>
                  <a:lnTo>
                    <a:pt x="10" y="370"/>
                  </a:lnTo>
                  <a:lnTo>
                    <a:pt x="14" y="356"/>
                  </a:lnTo>
                  <a:lnTo>
                    <a:pt x="17" y="342"/>
                  </a:lnTo>
                  <a:lnTo>
                    <a:pt x="19" y="338"/>
                  </a:lnTo>
                  <a:lnTo>
                    <a:pt x="19" y="334"/>
                  </a:lnTo>
                  <a:lnTo>
                    <a:pt x="20" y="333"/>
                  </a:lnTo>
                  <a:lnTo>
                    <a:pt x="20" y="331"/>
                  </a:lnTo>
                  <a:lnTo>
                    <a:pt x="20" y="329"/>
                  </a:lnTo>
                  <a:lnTo>
                    <a:pt x="20" y="326"/>
                  </a:lnTo>
                  <a:lnTo>
                    <a:pt x="22" y="324"/>
                  </a:lnTo>
                  <a:lnTo>
                    <a:pt x="29" y="311"/>
                  </a:lnTo>
                  <a:lnTo>
                    <a:pt x="32" y="298"/>
                  </a:lnTo>
                  <a:lnTo>
                    <a:pt x="33" y="280"/>
                  </a:lnTo>
                  <a:lnTo>
                    <a:pt x="32" y="258"/>
                  </a:lnTo>
                  <a:lnTo>
                    <a:pt x="29" y="235"/>
                  </a:lnTo>
                  <a:lnTo>
                    <a:pt x="20" y="214"/>
                  </a:lnTo>
                  <a:lnTo>
                    <a:pt x="17" y="199"/>
                  </a:lnTo>
                  <a:lnTo>
                    <a:pt x="15" y="188"/>
                  </a:lnTo>
                  <a:lnTo>
                    <a:pt x="15" y="184"/>
                  </a:lnTo>
                  <a:lnTo>
                    <a:pt x="14" y="181"/>
                  </a:lnTo>
                  <a:lnTo>
                    <a:pt x="14" y="178"/>
                  </a:lnTo>
                  <a:lnTo>
                    <a:pt x="14" y="176"/>
                  </a:lnTo>
                  <a:lnTo>
                    <a:pt x="15" y="173"/>
                  </a:lnTo>
                  <a:lnTo>
                    <a:pt x="19" y="169"/>
                  </a:lnTo>
                  <a:lnTo>
                    <a:pt x="20" y="168"/>
                  </a:lnTo>
                  <a:lnTo>
                    <a:pt x="24" y="168"/>
                  </a:lnTo>
                  <a:lnTo>
                    <a:pt x="25" y="169"/>
                  </a:lnTo>
                  <a:lnTo>
                    <a:pt x="29" y="171"/>
                  </a:lnTo>
                  <a:lnTo>
                    <a:pt x="29" y="174"/>
                  </a:lnTo>
                  <a:lnTo>
                    <a:pt x="30" y="176"/>
                  </a:lnTo>
                  <a:lnTo>
                    <a:pt x="30" y="176"/>
                  </a:lnTo>
                  <a:lnTo>
                    <a:pt x="30" y="176"/>
                  </a:lnTo>
                  <a:lnTo>
                    <a:pt x="33" y="178"/>
                  </a:lnTo>
                  <a:lnTo>
                    <a:pt x="37" y="179"/>
                  </a:lnTo>
                  <a:lnTo>
                    <a:pt x="40" y="183"/>
                  </a:lnTo>
                  <a:lnTo>
                    <a:pt x="43" y="186"/>
                  </a:lnTo>
                  <a:lnTo>
                    <a:pt x="47" y="189"/>
                  </a:lnTo>
                  <a:lnTo>
                    <a:pt x="48" y="191"/>
                  </a:lnTo>
                  <a:lnTo>
                    <a:pt x="52" y="193"/>
                  </a:lnTo>
                  <a:lnTo>
                    <a:pt x="57" y="194"/>
                  </a:lnTo>
                  <a:lnTo>
                    <a:pt x="60" y="197"/>
                  </a:lnTo>
                  <a:lnTo>
                    <a:pt x="63" y="204"/>
                  </a:lnTo>
                  <a:lnTo>
                    <a:pt x="68" y="216"/>
                  </a:lnTo>
                  <a:lnTo>
                    <a:pt x="73" y="225"/>
                  </a:lnTo>
                  <a:lnTo>
                    <a:pt x="76" y="230"/>
                  </a:lnTo>
                  <a:lnTo>
                    <a:pt x="78" y="235"/>
                  </a:lnTo>
                  <a:lnTo>
                    <a:pt x="80" y="239"/>
                  </a:lnTo>
                  <a:lnTo>
                    <a:pt x="80" y="240"/>
                  </a:lnTo>
                  <a:lnTo>
                    <a:pt x="83" y="245"/>
                  </a:lnTo>
                  <a:lnTo>
                    <a:pt x="85" y="255"/>
                  </a:lnTo>
                  <a:lnTo>
                    <a:pt x="86" y="268"/>
                  </a:lnTo>
                  <a:lnTo>
                    <a:pt x="83" y="285"/>
                  </a:lnTo>
                  <a:lnTo>
                    <a:pt x="81" y="293"/>
                  </a:lnTo>
                  <a:lnTo>
                    <a:pt x="78" y="296"/>
                  </a:lnTo>
                  <a:lnTo>
                    <a:pt x="76" y="300"/>
                  </a:lnTo>
                  <a:lnTo>
                    <a:pt x="75" y="303"/>
                  </a:lnTo>
                  <a:lnTo>
                    <a:pt x="73" y="303"/>
                  </a:lnTo>
                  <a:lnTo>
                    <a:pt x="71" y="305"/>
                  </a:lnTo>
                  <a:lnTo>
                    <a:pt x="71" y="306"/>
                  </a:lnTo>
                  <a:lnTo>
                    <a:pt x="70" y="306"/>
                  </a:lnTo>
                  <a:lnTo>
                    <a:pt x="66" y="310"/>
                  </a:lnTo>
                  <a:lnTo>
                    <a:pt x="65" y="313"/>
                  </a:lnTo>
                  <a:lnTo>
                    <a:pt x="63" y="316"/>
                  </a:lnTo>
                  <a:lnTo>
                    <a:pt x="60" y="321"/>
                  </a:lnTo>
                  <a:lnTo>
                    <a:pt x="57" y="324"/>
                  </a:lnTo>
                  <a:lnTo>
                    <a:pt x="53" y="328"/>
                  </a:lnTo>
                  <a:lnTo>
                    <a:pt x="52" y="331"/>
                  </a:lnTo>
                  <a:lnTo>
                    <a:pt x="50" y="334"/>
                  </a:lnTo>
                  <a:lnTo>
                    <a:pt x="50" y="338"/>
                  </a:lnTo>
                  <a:lnTo>
                    <a:pt x="48" y="342"/>
                  </a:lnTo>
                  <a:lnTo>
                    <a:pt x="47" y="347"/>
                  </a:lnTo>
                  <a:lnTo>
                    <a:pt x="47" y="351"/>
                  </a:lnTo>
                  <a:lnTo>
                    <a:pt x="45" y="352"/>
                  </a:lnTo>
                  <a:lnTo>
                    <a:pt x="43" y="354"/>
                  </a:lnTo>
                  <a:lnTo>
                    <a:pt x="43" y="357"/>
                  </a:lnTo>
                  <a:lnTo>
                    <a:pt x="43" y="359"/>
                  </a:lnTo>
                  <a:lnTo>
                    <a:pt x="43" y="362"/>
                  </a:lnTo>
                  <a:lnTo>
                    <a:pt x="42" y="366"/>
                  </a:lnTo>
                  <a:lnTo>
                    <a:pt x="42" y="369"/>
                  </a:lnTo>
                  <a:lnTo>
                    <a:pt x="42" y="374"/>
                  </a:lnTo>
                  <a:lnTo>
                    <a:pt x="42" y="377"/>
                  </a:lnTo>
                  <a:lnTo>
                    <a:pt x="43" y="382"/>
                  </a:lnTo>
                  <a:lnTo>
                    <a:pt x="47" y="385"/>
                  </a:lnTo>
                  <a:lnTo>
                    <a:pt x="47" y="387"/>
                  </a:lnTo>
                  <a:lnTo>
                    <a:pt x="47" y="389"/>
                  </a:lnTo>
                  <a:lnTo>
                    <a:pt x="47" y="390"/>
                  </a:lnTo>
                  <a:lnTo>
                    <a:pt x="48" y="392"/>
                  </a:lnTo>
                  <a:lnTo>
                    <a:pt x="48" y="394"/>
                  </a:lnTo>
                  <a:lnTo>
                    <a:pt x="48" y="395"/>
                  </a:lnTo>
                  <a:lnTo>
                    <a:pt x="50" y="399"/>
                  </a:lnTo>
                  <a:lnTo>
                    <a:pt x="50" y="402"/>
                  </a:lnTo>
                  <a:lnTo>
                    <a:pt x="50" y="405"/>
                  </a:lnTo>
                  <a:lnTo>
                    <a:pt x="52" y="408"/>
                  </a:lnTo>
                  <a:lnTo>
                    <a:pt x="53" y="410"/>
                  </a:lnTo>
                  <a:lnTo>
                    <a:pt x="55" y="412"/>
                  </a:lnTo>
                  <a:lnTo>
                    <a:pt x="57" y="413"/>
                  </a:lnTo>
                  <a:lnTo>
                    <a:pt x="60" y="415"/>
                  </a:lnTo>
                  <a:lnTo>
                    <a:pt x="63" y="415"/>
                  </a:lnTo>
                  <a:lnTo>
                    <a:pt x="66" y="415"/>
                  </a:lnTo>
                  <a:lnTo>
                    <a:pt x="71" y="413"/>
                  </a:lnTo>
                  <a:lnTo>
                    <a:pt x="75" y="412"/>
                  </a:lnTo>
                  <a:lnTo>
                    <a:pt x="78" y="412"/>
                  </a:lnTo>
                  <a:lnTo>
                    <a:pt x="81" y="410"/>
                  </a:lnTo>
                  <a:lnTo>
                    <a:pt x="83" y="410"/>
                  </a:lnTo>
                  <a:lnTo>
                    <a:pt x="86" y="407"/>
                  </a:lnTo>
                  <a:lnTo>
                    <a:pt x="93" y="402"/>
                  </a:lnTo>
                  <a:lnTo>
                    <a:pt x="101" y="395"/>
                  </a:lnTo>
                  <a:lnTo>
                    <a:pt x="109" y="390"/>
                  </a:lnTo>
                  <a:lnTo>
                    <a:pt x="118" y="385"/>
                  </a:lnTo>
                  <a:lnTo>
                    <a:pt x="123" y="384"/>
                  </a:lnTo>
                  <a:lnTo>
                    <a:pt x="126" y="382"/>
                  </a:lnTo>
                  <a:lnTo>
                    <a:pt x="127" y="380"/>
                  </a:lnTo>
                  <a:lnTo>
                    <a:pt x="127" y="380"/>
                  </a:lnTo>
                  <a:lnTo>
                    <a:pt x="127" y="380"/>
                  </a:lnTo>
                  <a:lnTo>
                    <a:pt x="127" y="379"/>
                  </a:lnTo>
                  <a:lnTo>
                    <a:pt x="127" y="377"/>
                  </a:lnTo>
                  <a:lnTo>
                    <a:pt x="127" y="372"/>
                  </a:lnTo>
                  <a:lnTo>
                    <a:pt x="129" y="369"/>
                  </a:lnTo>
                  <a:lnTo>
                    <a:pt x="131" y="366"/>
                  </a:lnTo>
                  <a:lnTo>
                    <a:pt x="132" y="362"/>
                  </a:lnTo>
                  <a:lnTo>
                    <a:pt x="134" y="361"/>
                  </a:lnTo>
                  <a:lnTo>
                    <a:pt x="136" y="359"/>
                  </a:lnTo>
                  <a:lnTo>
                    <a:pt x="141" y="352"/>
                  </a:lnTo>
                  <a:lnTo>
                    <a:pt x="147" y="346"/>
                  </a:lnTo>
                  <a:lnTo>
                    <a:pt x="152" y="339"/>
                  </a:lnTo>
                  <a:lnTo>
                    <a:pt x="154" y="336"/>
                  </a:lnTo>
                  <a:lnTo>
                    <a:pt x="157" y="331"/>
                  </a:lnTo>
                  <a:lnTo>
                    <a:pt x="159" y="326"/>
                  </a:lnTo>
                  <a:lnTo>
                    <a:pt x="160" y="323"/>
                  </a:lnTo>
                  <a:lnTo>
                    <a:pt x="165" y="318"/>
                  </a:lnTo>
                  <a:lnTo>
                    <a:pt x="170" y="314"/>
                  </a:lnTo>
                  <a:lnTo>
                    <a:pt x="175" y="313"/>
                  </a:lnTo>
                  <a:lnTo>
                    <a:pt x="179" y="313"/>
                  </a:lnTo>
                  <a:lnTo>
                    <a:pt x="182" y="313"/>
                  </a:lnTo>
                  <a:lnTo>
                    <a:pt x="184" y="314"/>
                  </a:lnTo>
                  <a:lnTo>
                    <a:pt x="184" y="316"/>
                  </a:lnTo>
                  <a:lnTo>
                    <a:pt x="185" y="318"/>
                  </a:lnTo>
                  <a:lnTo>
                    <a:pt x="184" y="321"/>
                  </a:lnTo>
                  <a:lnTo>
                    <a:pt x="184" y="324"/>
                  </a:lnTo>
                  <a:lnTo>
                    <a:pt x="184" y="328"/>
                  </a:lnTo>
                  <a:lnTo>
                    <a:pt x="187" y="329"/>
                  </a:lnTo>
                  <a:lnTo>
                    <a:pt x="188" y="331"/>
                  </a:lnTo>
                  <a:lnTo>
                    <a:pt x="190" y="333"/>
                  </a:lnTo>
                  <a:lnTo>
                    <a:pt x="192" y="334"/>
                  </a:lnTo>
                  <a:lnTo>
                    <a:pt x="195" y="334"/>
                  </a:lnTo>
                  <a:lnTo>
                    <a:pt x="197" y="334"/>
                  </a:lnTo>
                  <a:lnTo>
                    <a:pt x="200" y="333"/>
                  </a:lnTo>
                  <a:lnTo>
                    <a:pt x="205" y="329"/>
                  </a:lnTo>
                  <a:lnTo>
                    <a:pt x="208" y="328"/>
                  </a:lnTo>
                  <a:lnTo>
                    <a:pt x="212" y="324"/>
                  </a:lnTo>
                  <a:lnTo>
                    <a:pt x="213" y="323"/>
                  </a:lnTo>
                  <a:lnTo>
                    <a:pt x="217" y="321"/>
                  </a:lnTo>
                  <a:lnTo>
                    <a:pt x="220" y="319"/>
                  </a:lnTo>
                  <a:lnTo>
                    <a:pt x="225" y="318"/>
                  </a:lnTo>
                  <a:lnTo>
                    <a:pt x="230" y="318"/>
                  </a:lnTo>
                  <a:lnTo>
                    <a:pt x="233" y="316"/>
                  </a:lnTo>
                  <a:lnTo>
                    <a:pt x="235" y="318"/>
                  </a:lnTo>
                  <a:lnTo>
                    <a:pt x="236" y="318"/>
                  </a:lnTo>
                  <a:lnTo>
                    <a:pt x="238" y="318"/>
                  </a:lnTo>
                  <a:lnTo>
                    <a:pt x="240" y="316"/>
                  </a:lnTo>
                  <a:lnTo>
                    <a:pt x="243" y="316"/>
                  </a:lnTo>
                  <a:lnTo>
                    <a:pt x="246" y="313"/>
                  </a:lnTo>
                  <a:lnTo>
                    <a:pt x="253" y="310"/>
                  </a:lnTo>
                  <a:lnTo>
                    <a:pt x="258" y="308"/>
                  </a:lnTo>
                  <a:lnTo>
                    <a:pt x="263" y="306"/>
                  </a:lnTo>
                  <a:lnTo>
                    <a:pt x="268" y="306"/>
                  </a:lnTo>
                  <a:lnTo>
                    <a:pt x="271" y="306"/>
                  </a:lnTo>
                  <a:lnTo>
                    <a:pt x="273" y="306"/>
                  </a:lnTo>
                  <a:lnTo>
                    <a:pt x="273" y="305"/>
                  </a:lnTo>
                  <a:lnTo>
                    <a:pt x="273" y="305"/>
                  </a:lnTo>
                  <a:lnTo>
                    <a:pt x="278" y="291"/>
                  </a:lnTo>
                  <a:lnTo>
                    <a:pt x="278" y="291"/>
                  </a:lnTo>
                  <a:lnTo>
                    <a:pt x="276" y="288"/>
                  </a:lnTo>
                  <a:lnTo>
                    <a:pt x="276" y="285"/>
                  </a:lnTo>
                  <a:lnTo>
                    <a:pt x="276" y="282"/>
                  </a:lnTo>
                  <a:lnTo>
                    <a:pt x="278" y="280"/>
                  </a:lnTo>
                  <a:lnTo>
                    <a:pt x="279" y="278"/>
                  </a:lnTo>
                  <a:lnTo>
                    <a:pt x="281" y="278"/>
                  </a:lnTo>
                  <a:lnTo>
                    <a:pt x="281" y="278"/>
                  </a:lnTo>
                  <a:lnTo>
                    <a:pt x="282" y="277"/>
                  </a:lnTo>
                  <a:lnTo>
                    <a:pt x="284" y="275"/>
                  </a:lnTo>
                  <a:lnTo>
                    <a:pt x="286" y="272"/>
                  </a:lnTo>
                  <a:lnTo>
                    <a:pt x="292" y="262"/>
                  </a:lnTo>
                  <a:lnTo>
                    <a:pt x="301" y="249"/>
                  </a:lnTo>
                  <a:lnTo>
                    <a:pt x="309" y="235"/>
                  </a:lnTo>
                  <a:lnTo>
                    <a:pt x="314" y="225"/>
                  </a:lnTo>
                  <a:lnTo>
                    <a:pt x="315" y="221"/>
                  </a:lnTo>
                  <a:lnTo>
                    <a:pt x="317" y="216"/>
                  </a:lnTo>
                  <a:lnTo>
                    <a:pt x="319" y="212"/>
                  </a:lnTo>
                  <a:lnTo>
                    <a:pt x="319" y="211"/>
                  </a:lnTo>
                  <a:lnTo>
                    <a:pt x="319" y="209"/>
                  </a:lnTo>
                  <a:lnTo>
                    <a:pt x="320" y="207"/>
                  </a:lnTo>
                  <a:lnTo>
                    <a:pt x="320" y="204"/>
                  </a:lnTo>
                  <a:lnTo>
                    <a:pt x="322" y="201"/>
                  </a:lnTo>
                  <a:lnTo>
                    <a:pt x="325" y="197"/>
                  </a:lnTo>
                  <a:lnTo>
                    <a:pt x="327" y="196"/>
                  </a:lnTo>
                  <a:lnTo>
                    <a:pt x="330" y="193"/>
                  </a:lnTo>
                  <a:lnTo>
                    <a:pt x="330" y="193"/>
                  </a:lnTo>
                  <a:lnTo>
                    <a:pt x="330" y="191"/>
                  </a:lnTo>
                  <a:lnTo>
                    <a:pt x="332" y="189"/>
                  </a:lnTo>
                  <a:lnTo>
                    <a:pt x="335" y="188"/>
                  </a:lnTo>
                  <a:lnTo>
                    <a:pt x="337" y="186"/>
                  </a:lnTo>
                  <a:lnTo>
                    <a:pt x="337" y="184"/>
                  </a:lnTo>
                  <a:lnTo>
                    <a:pt x="339" y="181"/>
                  </a:lnTo>
                  <a:lnTo>
                    <a:pt x="339" y="178"/>
                  </a:lnTo>
                  <a:lnTo>
                    <a:pt x="340" y="173"/>
                  </a:lnTo>
                  <a:lnTo>
                    <a:pt x="340" y="168"/>
                  </a:lnTo>
                  <a:lnTo>
                    <a:pt x="340" y="163"/>
                  </a:lnTo>
                  <a:lnTo>
                    <a:pt x="340" y="160"/>
                  </a:lnTo>
                  <a:lnTo>
                    <a:pt x="339" y="158"/>
                  </a:lnTo>
                  <a:lnTo>
                    <a:pt x="337" y="156"/>
                  </a:lnTo>
                  <a:lnTo>
                    <a:pt x="335" y="155"/>
                  </a:lnTo>
                  <a:lnTo>
                    <a:pt x="332" y="155"/>
                  </a:lnTo>
                  <a:lnTo>
                    <a:pt x="329" y="155"/>
                  </a:lnTo>
                  <a:lnTo>
                    <a:pt x="322" y="156"/>
                  </a:lnTo>
                  <a:lnTo>
                    <a:pt x="315" y="160"/>
                  </a:lnTo>
                  <a:lnTo>
                    <a:pt x="309" y="163"/>
                  </a:lnTo>
                  <a:lnTo>
                    <a:pt x="302" y="166"/>
                  </a:lnTo>
                  <a:lnTo>
                    <a:pt x="296" y="169"/>
                  </a:lnTo>
                  <a:lnTo>
                    <a:pt x="291" y="169"/>
                  </a:lnTo>
                  <a:lnTo>
                    <a:pt x="286" y="169"/>
                  </a:lnTo>
                  <a:lnTo>
                    <a:pt x="282" y="169"/>
                  </a:lnTo>
                  <a:lnTo>
                    <a:pt x="279" y="169"/>
                  </a:lnTo>
                  <a:lnTo>
                    <a:pt x="278" y="169"/>
                  </a:lnTo>
                  <a:lnTo>
                    <a:pt x="273" y="169"/>
                  </a:lnTo>
                  <a:lnTo>
                    <a:pt x="266" y="169"/>
                  </a:lnTo>
                  <a:lnTo>
                    <a:pt x="259" y="168"/>
                  </a:lnTo>
                  <a:lnTo>
                    <a:pt x="248" y="160"/>
                  </a:lnTo>
                  <a:lnTo>
                    <a:pt x="235" y="148"/>
                  </a:lnTo>
                  <a:lnTo>
                    <a:pt x="226" y="136"/>
                  </a:lnTo>
                  <a:lnTo>
                    <a:pt x="223" y="125"/>
                  </a:lnTo>
                  <a:lnTo>
                    <a:pt x="223" y="120"/>
                  </a:lnTo>
                  <a:lnTo>
                    <a:pt x="223" y="117"/>
                  </a:lnTo>
                  <a:lnTo>
                    <a:pt x="225" y="115"/>
                  </a:lnTo>
                  <a:lnTo>
                    <a:pt x="225" y="115"/>
                  </a:lnTo>
                  <a:lnTo>
                    <a:pt x="226" y="115"/>
                  </a:lnTo>
                  <a:lnTo>
                    <a:pt x="228" y="115"/>
                  </a:lnTo>
                  <a:lnTo>
                    <a:pt x="235" y="115"/>
                  </a:lnTo>
                  <a:lnTo>
                    <a:pt x="240" y="117"/>
                  </a:lnTo>
                  <a:lnTo>
                    <a:pt x="243" y="117"/>
                  </a:lnTo>
                  <a:lnTo>
                    <a:pt x="246" y="117"/>
                  </a:lnTo>
                  <a:lnTo>
                    <a:pt x="248" y="117"/>
                  </a:lnTo>
                  <a:lnTo>
                    <a:pt x="249" y="117"/>
                  </a:lnTo>
                  <a:lnTo>
                    <a:pt x="253" y="117"/>
                  </a:lnTo>
                  <a:lnTo>
                    <a:pt x="258" y="118"/>
                  </a:lnTo>
                  <a:lnTo>
                    <a:pt x="261" y="120"/>
                  </a:lnTo>
                  <a:lnTo>
                    <a:pt x="266" y="120"/>
                  </a:lnTo>
                  <a:lnTo>
                    <a:pt x="269" y="122"/>
                  </a:lnTo>
                  <a:lnTo>
                    <a:pt x="274" y="122"/>
                  </a:lnTo>
                  <a:lnTo>
                    <a:pt x="278" y="122"/>
                  </a:lnTo>
                  <a:lnTo>
                    <a:pt x="282" y="122"/>
                  </a:lnTo>
                  <a:lnTo>
                    <a:pt x="286" y="120"/>
                  </a:lnTo>
                  <a:lnTo>
                    <a:pt x="292" y="117"/>
                  </a:lnTo>
                  <a:lnTo>
                    <a:pt x="301" y="112"/>
                  </a:lnTo>
                  <a:lnTo>
                    <a:pt x="314" y="104"/>
                  </a:lnTo>
                  <a:lnTo>
                    <a:pt x="327" y="94"/>
                  </a:lnTo>
                  <a:lnTo>
                    <a:pt x="340" y="87"/>
                  </a:lnTo>
                  <a:lnTo>
                    <a:pt x="350" y="80"/>
                  </a:lnTo>
                  <a:lnTo>
                    <a:pt x="367" y="72"/>
                  </a:lnTo>
                  <a:lnTo>
                    <a:pt x="378" y="69"/>
                  </a:lnTo>
                  <a:lnTo>
                    <a:pt x="383" y="69"/>
                  </a:lnTo>
                  <a:lnTo>
                    <a:pt x="388" y="67"/>
                  </a:lnTo>
                  <a:lnTo>
                    <a:pt x="393" y="67"/>
                  </a:lnTo>
                  <a:close/>
                  <a:moveTo>
                    <a:pt x="98" y="0"/>
                  </a:moveTo>
                  <a:lnTo>
                    <a:pt x="99" y="0"/>
                  </a:lnTo>
                  <a:lnTo>
                    <a:pt x="103" y="0"/>
                  </a:lnTo>
                  <a:lnTo>
                    <a:pt x="108" y="1"/>
                  </a:lnTo>
                  <a:lnTo>
                    <a:pt x="111" y="3"/>
                  </a:lnTo>
                  <a:lnTo>
                    <a:pt x="114" y="5"/>
                  </a:lnTo>
                  <a:lnTo>
                    <a:pt x="121" y="6"/>
                  </a:lnTo>
                  <a:lnTo>
                    <a:pt x="126" y="10"/>
                  </a:lnTo>
                  <a:lnTo>
                    <a:pt x="131" y="11"/>
                  </a:lnTo>
                  <a:lnTo>
                    <a:pt x="136" y="11"/>
                  </a:lnTo>
                  <a:lnTo>
                    <a:pt x="137" y="13"/>
                  </a:lnTo>
                  <a:lnTo>
                    <a:pt x="137" y="13"/>
                  </a:lnTo>
                  <a:lnTo>
                    <a:pt x="139" y="15"/>
                  </a:lnTo>
                  <a:lnTo>
                    <a:pt x="141" y="16"/>
                  </a:lnTo>
                  <a:lnTo>
                    <a:pt x="142" y="18"/>
                  </a:lnTo>
                  <a:lnTo>
                    <a:pt x="147" y="19"/>
                  </a:lnTo>
                  <a:lnTo>
                    <a:pt x="151" y="23"/>
                  </a:lnTo>
                  <a:lnTo>
                    <a:pt x="155" y="24"/>
                  </a:lnTo>
                  <a:lnTo>
                    <a:pt x="167" y="31"/>
                  </a:lnTo>
                  <a:lnTo>
                    <a:pt x="175" y="41"/>
                  </a:lnTo>
                  <a:lnTo>
                    <a:pt x="182" y="52"/>
                  </a:lnTo>
                  <a:lnTo>
                    <a:pt x="185" y="57"/>
                  </a:lnTo>
                  <a:lnTo>
                    <a:pt x="187" y="62"/>
                  </a:lnTo>
                  <a:lnTo>
                    <a:pt x="187" y="66"/>
                  </a:lnTo>
                  <a:lnTo>
                    <a:pt x="187" y="69"/>
                  </a:lnTo>
                  <a:lnTo>
                    <a:pt x="185" y="71"/>
                  </a:lnTo>
                  <a:lnTo>
                    <a:pt x="185" y="71"/>
                  </a:lnTo>
                  <a:lnTo>
                    <a:pt x="185" y="72"/>
                  </a:lnTo>
                  <a:lnTo>
                    <a:pt x="187" y="76"/>
                  </a:lnTo>
                  <a:lnTo>
                    <a:pt x="187" y="79"/>
                  </a:lnTo>
                  <a:lnTo>
                    <a:pt x="188" y="85"/>
                  </a:lnTo>
                  <a:lnTo>
                    <a:pt x="187" y="95"/>
                  </a:lnTo>
                  <a:lnTo>
                    <a:pt x="184" y="105"/>
                  </a:lnTo>
                  <a:lnTo>
                    <a:pt x="177" y="113"/>
                  </a:lnTo>
                  <a:lnTo>
                    <a:pt x="167" y="118"/>
                  </a:lnTo>
                  <a:lnTo>
                    <a:pt x="155" y="118"/>
                  </a:lnTo>
                  <a:lnTo>
                    <a:pt x="144" y="115"/>
                  </a:lnTo>
                  <a:lnTo>
                    <a:pt x="139" y="113"/>
                  </a:lnTo>
                  <a:lnTo>
                    <a:pt x="136" y="112"/>
                  </a:lnTo>
                  <a:lnTo>
                    <a:pt x="121" y="107"/>
                  </a:lnTo>
                  <a:lnTo>
                    <a:pt x="106" y="100"/>
                  </a:lnTo>
                  <a:lnTo>
                    <a:pt x="98" y="97"/>
                  </a:lnTo>
                  <a:lnTo>
                    <a:pt x="93" y="95"/>
                  </a:lnTo>
                  <a:lnTo>
                    <a:pt x="90" y="94"/>
                  </a:lnTo>
                  <a:lnTo>
                    <a:pt x="88" y="92"/>
                  </a:lnTo>
                  <a:lnTo>
                    <a:pt x="85" y="90"/>
                  </a:lnTo>
                  <a:lnTo>
                    <a:pt x="83" y="87"/>
                  </a:lnTo>
                  <a:lnTo>
                    <a:pt x="83" y="85"/>
                  </a:lnTo>
                  <a:lnTo>
                    <a:pt x="83" y="80"/>
                  </a:lnTo>
                  <a:lnTo>
                    <a:pt x="85" y="77"/>
                  </a:lnTo>
                  <a:lnTo>
                    <a:pt x="88" y="76"/>
                  </a:lnTo>
                  <a:lnTo>
                    <a:pt x="91" y="74"/>
                  </a:lnTo>
                  <a:lnTo>
                    <a:pt x="98" y="71"/>
                  </a:lnTo>
                  <a:lnTo>
                    <a:pt x="104" y="66"/>
                  </a:lnTo>
                  <a:lnTo>
                    <a:pt x="104" y="66"/>
                  </a:lnTo>
                  <a:lnTo>
                    <a:pt x="106" y="66"/>
                  </a:lnTo>
                  <a:lnTo>
                    <a:pt x="108" y="67"/>
                  </a:lnTo>
                  <a:lnTo>
                    <a:pt x="109" y="67"/>
                  </a:lnTo>
                  <a:lnTo>
                    <a:pt x="109" y="66"/>
                  </a:lnTo>
                  <a:lnTo>
                    <a:pt x="109" y="64"/>
                  </a:lnTo>
                  <a:lnTo>
                    <a:pt x="108" y="61"/>
                  </a:lnTo>
                  <a:lnTo>
                    <a:pt x="108" y="59"/>
                  </a:lnTo>
                  <a:lnTo>
                    <a:pt x="108" y="54"/>
                  </a:lnTo>
                  <a:lnTo>
                    <a:pt x="108" y="49"/>
                  </a:lnTo>
                  <a:lnTo>
                    <a:pt x="108" y="46"/>
                  </a:lnTo>
                  <a:lnTo>
                    <a:pt x="108" y="41"/>
                  </a:lnTo>
                  <a:lnTo>
                    <a:pt x="104" y="36"/>
                  </a:lnTo>
                  <a:lnTo>
                    <a:pt x="103" y="33"/>
                  </a:lnTo>
                  <a:lnTo>
                    <a:pt x="103" y="28"/>
                  </a:lnTo>
                  <a:lnTo>
                    <a:pt x="101" y="23"/>
                  </a:lnTo>
                  <a:lnTo>
                    <a:pt x="99" y="19"/>
                  </a:lnTo>
                  <a:lnTo>
                    <a:pt x="96" y="15"/>
                  </a:lnTo>
                  <a:lnTo>
                    <a:pt x="93" y="10"/>
                  </a:lnTo>
                  <a:lnTo>
                    <a:pt x="91" y="6"/>
                  </a:lnTo>
                  <a:lnTo>
                    <a:pt x="91" y="3"/>
                  </a:lnTo>
                  <a:lnTo>
                    <a:pt x="93" y="0"/>
                  </a:lnTo>
                  <a:lnTo>
                    <a:pt x="94" y="0"/>
                  </a:lnTo>
                  <a:lnTo>
                    <a:pt x="9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7" name="Freeform 55"/>
            <p:cNvSpPr>
              <a:spLocks noEditPoints="1"/>
            </p:cNvSpPr>
            <p:nvPr/>
          </p:nvSpPr>
          <p:spPr bwMode="auto">
            <a:xfrm>
              <a:off x="7697788" y="2733676"/>
              <a:ext cx="796925" cy="954088"/>
            </a:xfrm>
            <a:custGeom>
              <a:avLst/>
              <a:gdLst>
                <a:gd name="T0" fmla="*/ 159 w 502"/>
                <a:gd name="T1" fmla="*/ 295 h 601"/>
                <a:gd name="T2" fmla="*/ 206 w 502"/>
                <a:gd name="T3" fmla="*/ 331 h 601"/>
                <a:gd name="T4" fmla="*/ 162 w 502"/>
                <a:gd name="T5" fmla="*/ 357 h 601"/>
                <a:gd name="T6" fmla="*/ 193 w 502"/>
                <a:gd name="T7" fmla="*/ 431 h 601"/>
                <a:gd name="T8" fmla="*/ 198 w 502"/>
                <a:gd name="T9" fmla="*/ 463 h 601"/>
                <a:gd name="T10" fmla="*/ 182 w 502"/>
                <a:gd name="T11" fmla="*/ 527 h 601"/>
                <a:gd name="T12" fmla="*/ 155 w 502"/>
                <a:gd name="T13" fmla="*/ 586 h 601"/>
                <a:gd name="T14" fmla="*/ 111 w 502"/>
                <a:gd name="T15" fmla="*/ 598 h 601"/>
                <a:gd name="T16" fmla="*/ 99 w 502"/>
                <a:gd name="T17" fmla="*/ 534 h 601"/>
                <a:gd name="T18" fmla="*/ 60 w 502"/>
                <a:gd name="T19" fmla="*/ 568 h 601"/>
                <a:gd name="T20" fmla="*/ 0 w 502"/>
                <a:gd name="T21" fmla="*/ 560 h 601"/>
                <a:gd name="T22" fmla="*/ 7 w 502"/>
                <a:gd name="T23" fmla="*/ 511 h 601"/>
                <a:gd name="T24" fmla="*/ 37 w 502"/>
                <a:gd name="T25" fmla="*/ 484 h 601"/>
                <a:gd name="T26" fmla="*/ 91 w 502"/>
                <a:gd name="T27" fmla="*/ 479 h 601"/>
                <a:gd name="T28" fmla="*/ 121 w 502"/>
                <a:gd name="T29" fmla="*/ 464 h 601"/>
                <a:gd name="T30" fmla="*/ 93 w 502"/>
                <a:gd name="T31" fmla="*/ 428 h 601"/>
                <a:gd name="T32" fmla="*/ 73 w 502"/>
                <a:gd name="T33" fmla="*/ 395 h 601"/>
                <a:gd name="T34" fmla="*/ 124 w 502"/>
                <a:gd name="T35" fmla="*/ 390 h 601"/>
                <a:gd name="T36" fmla="*/ 111 w 502"/>
                <a:gd name="T37" fmla="*/ 367 h 601"/>
                <a:gd name="T38" fmla="*/ 83 w 502"/>
                <a:gd name="T39" fmla="*/ 354 h 601"/>
                <a:gd name="T40" fmla="*/ 71 w 502"/>
                <a:gd name="T41" fmla="*/ 321 h 601"/>
                <a:gd name="T42" fmla="*/ 109 w 502"/>
                <a:gd name="T43" fmla="*/ 308 h 601"/>
                <a:gd name="T44" fmla="*/ 361 w 502"/>
                <a:gd name="T45" fmla="*/ 232 h 601"/>
                <a:gd name="T46" fmla="*/ 414 w 502"/>
                <a:gd name="T47" fmla="*/ 258 h 601"/>
                <a:gd name="T48" fmla="*/ 380 w 502"/>
                <a:gd name="T49" fmla="*/ 295 h 601"/>
                <a:gd name="T50" fmla="*/ 398 w 502"/>
                <a:gd name="T51" fmla="*/ 326 h 601"/>
                <a:gd name="T52" fmla="*/ 371 w 502"/>
                <a:gd name="T53" fmla="*/ 362 h 601"/>
                <a:gd name="T54" fmla="*/ 299 w 502"/>
                <a:gd name="T55" fmla="*/ 403 h 601"/>
                <a:gd name="T56" fmla="*/ 274 w 502"/>
                <a:gd name="T57" fmla="*/ 443 h 601"/>
                <a:gd name="T58" fmla="*/ 276 w 502"/>
                <a:gd name="T59" fmla="*/ 515 h 601"/>
                <a:gd name="T60" fmla="*/ 381 w 502"/>
                <a:gd name="T61" fmla="*/ 547 h 601"/>
                <a:gd name="T62" fmla="*/ 462 w 502"/>
                <a:gd name="T63" fmla="*/ 481 h 601"/>
                <a:gd name="T64" fmla="*/ 483 w 502"/>
                <a:gd name="T65" fmla="*/ 512 h 601"/>
                <a:gd name="T66" fmla="*/ 493 w 502"/>
                <a:gd name="T67" fmla="*/ 567 h 601"/>
                <a:gd name="T68" fmla="*/ 254 w 502"/>
                <a:gd name="T69" fmla="*/ 560 h 601"/>
                <a:gd name="T70" fmla="*/ 241 w 502"/>
                <a:gd name="T71" fmla="*/ 501 h 601"/>
                <a:gd name="T72" fmla="*/ 246 w 502"/>
                <a:gd name="T73" fmla="*/ 448 h 601"/>
                <a:gd name="T74" fmla="*/ 272 w 502"/>
                <a:gd name="T75" fmla="*/ 337 h 601"/>
                <a:gd name="T76" fmla="*/ 315 w 502"/>
                <a:gd name="T77" fmla="*/ 318 h 601"/>
                <a:gd name="T78" fmla="*/ 328 w 502"/>
                <a:gd name="T79" fmla="*/ 286 h 601"/>
                <a:gd name="T80" fmla="*/ 256 w 502"/>
                <a:gd name="T81" fmla="*/ 283 h 601"/>
                <a:gd name="T82" fmla="*/ 282 w 502"/>
                <a:gd name="T83" fmla="*/ 252 h 601"/>
                <a:gd name="T84" fmla="*/ 355 w 502"/>
                <a:gd name="T85" fmla="*/ 232 h 601"/>
                <a:gd name="T86" fmla="*/ 185 w 502"/>
                <a:gd name="T87" fmla="*/ 107 h 601"/>
                <a:gd name="T88" fmla="*/ 216 w 502"/>
                <a:gd name="T89" fmla="*/ 122 h 601"/>
                <a:gd name="T90" fmla="*/ 241 w 502"/>
                <a:gd name="T91" fmla="*/ 117 h 601"/>
                <a:gd name="T92" fmla="*/ 233 w 502"/>
                <a:gd name="T93" fmla="*/ 166 h 601"/>
                <a:gd name="T94" fmla="*/ 234 w 502"/>
                <a:gd name="T95" fmla="*/ 225 h 601"/>
                <a:gd name="T96" fmla="*/ 159 w 502"/>
                <a:gd name="T97" fmla="*/ 253 h 601"/>
                <a:gd name="T98" fmla="*/ 104 w 502"/>
                <a:gd name="T99" fmla="*/ 248 h 601"/>
                <a:gd name="T100" fmla="*/ 94 w 502"/>
                <a:gd name="T101" fmla="*/ 155 h 601"/>
                <a:gd name="T102" fmla="*/ 129 w 502"/>
                <a:gd name="T103" fmla="*/ 79 h 601"/>
                <a:gd name="T104" fmla="*/ 380 w 502"/>
                <a:gd name="T105" fmla="*/ 26 h 601"/>
                <a:gd name="T106" fmla="*/ 370 w 502"/>
                <a:gd name="T107" fmla="*/ 85 h 601"/>
                <a:gd name="T108" fmla="*/ 365 w 502"/>
                <a:gd name="T109" fmla="*/ 117 h 601"/>
                <a:gd name="T110" fmla="*/ 386 w 502"/>
                <a:gd name="T111" fmla="*/ 123 h 601"/>
                <a:gd name="T112" fmla="*/ 319 w 502"/>
                <a:gd name="T113" fmla="*/ 183 h 601"/>
                <a:gd name="T114" fmla="*/ 284 w 502"/>
                <a:gd name="T115" fmla="*/ 201 h 601"/>
                <a:gd name="T116" fmla="*/ 282 w 502"/>
                <a:gd name="T117" fmla="*/ 168 h 601"/>
                <a:gd name="T118" fmla="*/ 281 w 502"/>
                <a:gd name="T119" fmla="*/ 128 h 601"/>
                <a:gd name="T120" fmla="*/ 309 w 502"/>
                <a:gd name="T121" fmla="*/ 95 h 601"/>
                <a:gd name="T122" fmla="*/ 319 w 502"/>
                <a:gd name="T123" fmla="*/ 51 h 601"/>
                <a:gd name="T124" fmla="*/ 304 w 502"/>
                <a:gd name="T125" fmla="*/ 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2" h="601">
                  <a:moveTo>
                    <a:pt x="111" y="281"/>
                  </a:moveTo>
                  <a:lnTo>
                    <a:pt x="112" y="281"/>
                  </a:lnTo>
                  <a:lnTo>
                    <a:pt x="116" y="281"/>
                  </a:lnTo>
                  <a:lnTo>
                    <a:pt x="119" y="283"/>
                  </a:lnTo>
                  <a:lnTo>
                    <a:pt x="122" y="283"/>
                  </a:lnTo>
                  <a:lnTo>
                    <a:pt x="124" y="281"/>
                  </a:lnTo>
                  <a:lnTo>
                    <a:pt x="127" y="283"/>
                  </a:lnTo>
                  <a:lnTo>
                    <a:pt x="129" y="285"/>
                  </a:lnTo>
                  <a:lnTo>
                    <a:pt x="132" y="286"/>
                  </a:lnTo>
                  <a:lnTo>
                    <a:pt x="135" y="286"/>
                  </a:lnTo>
                  <a:lnTo>
                    <a:pt x="139" y="288"/>
                  </a:lnTo>
                  <a:lnTo>
                    <a:pt x="144" y="290"/>
                  </a:lnTo>
                  <a:lnTo>
                    <a:pt x="150" y="293"/>
                  </a:lnTo>
                  <a:lnTo>
                    <a:pt x="159" y="295"/>
                  </a:lnTo>
                  <a:lnTo>
                    <a:pt x="164" y="296"/>
                  </a:lnTo>
                  <a:lnTo>
                    <a:pt x="168" y="298"/>
                  </a:lnTo>
                  <a:lnTo>
                    <a:pt x="172" y="300"/>
                  </a:lnTo>
                  <a:lnTo>
                    <a:pt x="175" y="301"/>
                  </a:lnTo>
                  <a:lnTo>
                    <a:pt x="178" y="303"/>
                  </a:lnTo>
                  <a:lnTo>
                    <a:pt x="183" y="303"/>
                  </a:lnTo>
                  <a:lnTo>
                    <a:pt x="188" y="303"/>
                  </a:lnTo>
                  <a:lnTo>
                    <a:pt x="193" y="305"/>
                  </a:lnTo>
                  <a:lnTo>
                    <a:pt x="198" y="308"/>
                  </a:lnTo>
                  <a:lnTo>
                    <a:pt x="201" y="313"/>
                  </a:lnTo>
                  <a:lnTo>
                    <a:pt x="203" y="318"/>
                  </a:lnTo>
                  <a:lnTo>
                    <a:pt x="206" y="323"/>
                  </a:lnTo>
                  <a:lnTo>
                    <a:pt x="206" y="326"/>
                  </a:lnTo>
                  <a:lnTo>
                    <a:pt x="206" y="331"/>
                  </a:lnTo>
                  <a:lnTo>
                    <a:pt x="205" y="334"/>
                  </a:lnTo>
                  <a:lnTo>
                    <a:pt x="201" y="339"/>
                  </a:lnTo>
                  <a:lnTo>
                    <a:pt x="198" y="342"/>
                  </a:lnTo>
                  <a:lnTo>
                    <a:pt x="193" y="344"/>
                  </a:lnTo>
                  <a:lnTo>
                    <a:pt x="192" y="344"/>
                  </a:lnTo>
                  <a:lnTo>
                    <a:pt x="187" y="346"/>
                  </a:lnTo>
                  <a:lnTo>
                    <a:pt x="182" y="346"/>
                  </a:lnTo>
                  <a:lnTo>
                    <a:pt x="177" y="346"/>
                  </a:lnTo>
                  <a:lnTo>
                    <a:pt x="172" y="347"/>
                  </a:lnTo>
                  <a:lnTo>
                    <a:pt x="170" y="349"/>
                  </a:lnTo>
                  <a:lnTo>
                    <a:pt x="167" y="351"/>
                  </a:lnTo>
                  <a:lnTo>
                    <a:pt x="165" y="352"/>
                  </a:lnTo>
                  <a:lnTo>
                    <a:pt x="164" y="354"/>
                  </a:lnTo>
                  <a:lnTo>
                    <a:pt x="162" y="357"/>
                  </a:lnTo>
                  <a:lnTo>
                    <a:pt x="164" y="361"/>
                  </a:lnTo>
                  <a:lnTo>
                    <a:pt x="165" y="365"/>
                  </a:lnTo>
                  <a:lnTo>
                    <a:pt x="167" y="370"/>
                  </a:lnTo>
                  <a:lnTo>
                    <a:pt x="168" y="375"/>
                  </a:lnTo>
                  <a:lnTo>
                    <a:pt x="170" y="382"/>
                  </a:lnTo>
                  <a:lnTo>
                    <a:pt x="172" y="395"/>
                  </a:lnTo>
                  <a:lnTo>
                    <a:pt x="172" y="408"/>
                  </a:lnTo>
                  <a:lnTo>
                    <a:pt x="173" y="417"/>
                  </a:lnTo>
                  <a:lnTo>
                    <a:pt x="175" y="420"/>
                  </a:lnTo>
                  <a:lnTo>
                    <a:pt x="178" y="423"/>
                  </a:lnTo>
                  <a:lnTo>
                    <a:pt x="182" y="425"/>
                  </a:lnTo>
                  <a:lnTo>
                    <a:pt x="187" y="428"/>
                  </a:lnTo>
                  <a:lnTo>
                    <a:pt x="190" y="430"/>
                  </a:lnTo>
                  <a:lnTo>
                    <a:pt x="193" y="431"/>
                  </a:lnTo>
                  <a:lnTo>
                    <a:pt x="196" y="433"/>
                  </a:lnTo>
                  <a:lnTo>
                    <a:pt x="198" y="435"/>
                  </a:lnTo>
                  <a:lnTo>
                    <a:pt x="201" y="436"/>
                  </a:lnTo>
                  <a:lnTo>
                    <a:pt x="203" y="436"/>
                  </a:lnTo>
                  <a:lnTo>
                    <a:pt x="206" y="440"/>
                  </a:lnTo>
                  <a:lnTo>
                    <a:pt x="208" y="441"/>
                  </a:lnTo>
                  <a:lnTo>
                    <a:pt x="208" y="443"/>
                  </a:lnTo>
                  <a:lnTo>
                    <a:pt x="208" y="446"/>
                  </a:lnTo>
                  <a:lnTo>
                    <a:pt x="208" y="451"/>
                  </a:lnTo>
                  <a:lnTo>
                    <a:pt x="206" y="454"/>
                  </a:lnTo>
                  <a:lnTo>
                    <a:pt x="206" y="458"/>
                  </a:lnTo>
                  <a:lnTo>
                    <a:pt x="205" y="459"/>
                  </a:lnTo>
                  <a:lnTo>
                    <a:pt x="201" y="461"/>
                  </a:lnTo>
                  <a:lnTo>
                    <a:pt x="198" y="463"/>
                  </a:lnTo>
                  <a:lnTo>
                    <a:pt x="196" y="464"/>
                  </a:lnTo>
                  <a:lnTo>
                    <a:pt x="192" y="468"/>
                  </a:lnTo>
                  <a:lnTo>
                    <a:pt x="190" y="471"/>
                  </a:lnTo>
                  <a:lnTo>
                    <a:pt x="188" y="476"/>
                  </a:lnTo>
                  <a:lnTo>
                    <a:pt x="187" y="478"/>
                  </a:lnTo>
                  <a:lnTo>
                    <a:pt x="187" y="481"/>
                  </a:lnTo>
                  <a:lnTo>
                    <a:pt x="185" y="486"/>
                  </a:lnTo>
                  <a:lnTo>
                    <a:pt x="183" y="491"/>
                  </a:lnTo>
                  <a:lnTo>
                    <a:pt x="182" y="497"/>
                  </a:lnTo>
                  <a:lnTo>
                    <a:pt x="180" y="502"/>
                  </a:lnTo>
                  <a:lnTo>
                    <a:pt x="180" y="509"/>
                  </a:lnTo>
                  <a:lnTo>
                    <a:pt x="180" y="515"/>
                  </a:lnTo>
                  <a:lnTo>
                    <a:pt x="180" y="522"/>
                  </a:lnTo>
                  <a:lnTo>
                    <a:pt x="182" y="527"/>
                  </a:lnTo>
                  <a:lnTo>
                    <a:pt x="182" y="534"/>
                  </a:lnTo>
                  <a:lnTo>
                    <a:pt x="182" y="539"/>
                  </a:lnTo>
                  <a:lnTo>
                    <a:pt x="183" y="543"/>
                  </a:lnTo>
                  <a:lnTo>
                    <a:pt x="183" y="547"/>
                  </a:lnTo>
                  <a:lnTo>
                    <a:pt x="185" y="550"/>
                  </a:lnTo>
                  <a:lnTo>
                    <a:pt x="185" y="555"/>
                  </a:lnTo>
                  <a:lnTo>
                    <a:pt x="187" y="560"/>
                  </a:lnTo>
                  <a:lnTo>
                    <a:pt x="185" y="565"/>
                  </a:lnTo>
                  <a:lnTo>
                    <a:pt x="183" y="570"/>
                  </a:lnTo>
                  <a:lnTo>
                    <a:pt x="177" y="575"/>
                  </a:lnTo>
                  <a:lnTo>
                    <a:pt x="172" y="578"/>
                  </a:lnTo>
                  <a:lnTo>
                    <a:pt x="165" y="580"/>
                  </a:lnTo>
                  <a:lnTo>
                    <a:pt x="159" y="581"/>
                  </a:lnTo>
                  <a:lnTo>
                    <a:pt x="155" y="586"/>
                  </a:lnTo>
                  <a:lnTo>
                    <a:pt x="154" y="590"/>
                  </a:lnTo>
                  <a:lnTo>
                    <a:pt x="150" y="593"/>
                  </a:lnTo>
                  <a:lnTo>
                    <a:pt x="147" y="596"/>
                  </a:lnTo>
                  <a:lnTo>
                    <a:pt x="142" y="598"/>
                  </a:lnTo>
                  <a:lnTo>
                    <a:pt x="139" y="598"/>
                  </a:lnTo>
                  <a:lnTo>
                    <a:pt x="135" y="596"/>
                  </a:lnTo>
                  <a:lnTo>
                    <a:pt x="132" y="596"/>
                  </a:lnTo>
                  <a:lnTo>
                    <a:pt x="127" y="595"/>
                  </a:lnTo>
                  <a:lnTo>
                    <a:pt x="124" y="596"/>
                  </a:lnTo>
                  <a:lnTo>
                    <a:pt x="122" y="598"/>
                  </a:lnTo>
                  <a:lnTo>
                    <a:pt x="119" y="600"/>
                  </a:lnTo>
                  <a:lnTo>
                    <a:pt x="116" y="601"/>
                  </a:lnTo>
                  <a:lnTo>
                    <a:pt x="112" y="601"/>
                  </a:lnTo>
                  <a:lnTo>
                    <a:pt x="111" y="598"/>
                  </a:lnTo>
                  <a:lnTo>
                    <a:pt x="107" y="596"/>
                  </a:lnTo>
                  <a:lnTo>
                    <a:pt x="106" y="593"/>
                  </a:lnTo>
                  <a:lnTo>
                    <a:pt x="104" y="591"/>
                  </a:lnTo>
                  <a:lnTo>
                    <a:pt x="102" y="590"/>
                  </a:lnTo>
                  <a:lnTo>
                    <a:pt x="102" y="586"/>
                  </a:lnTo>
                  <a:lnTo>
                    <a:pt x="101" y="578"/>
                  </a:lnTo>
                  <a:lnTo>
                    <a:pt x="101" y="570"/>
                  </a:lnTo>
                  <a:lnTo>
                    <a:pt x="101" y="562"/>
                  </a:lnTo>
                  <a:lnTo>
                    <a:pt x="101" y="555"/>
                  </a:lnTo>
                  <a:lnTo>
                    <a:pt x="101" y="550"/>
                  </a:lnTo>
                  <a:lnTo>
                    <a:pt x="101" y="543"/>
                  </a:lnTo>
                  <a:lnTo>
                    <a:pt x="101" y="540"/>
                  </a:lnTo>
                  <a:lnTo>
                    <a:pt x="101" y="537"/>
                  </a:lnTo>
                  <a:lnTo>
                    <a:pt x="99" y="534"/>
                  </a:lnTo>
                  <a:lnTo>
                    <a:pt x="96" y="532"/>
                  </a:lnTo>
                  <a:lnTo>
                    <a:pt x="93" y="530"/>
                  </a:lnTo>
                  <a:lnTo>
                    <a:pt x="89" y="530"/>
                  </a:lnTo>
                  <a:lnTo>
                    <a:pt x="86" y="532"/>
                  </a:lnTo>
                  <a:lnTo>
                    <a:pt x="83" y="535"/>
                  </a:lnTo>
                  <a:lnTo>
                    <a:pt x="78" y="540"/>
                  </a:lnTo>
                  <a:lnTo>
                    <a:pt x="76" y="545"/>
                  </a:lnTo>
                  <a:lnTo>
                    <a:pt x="73" y="548"/>
                  </a:lnTo>
                  <a:lnTo>
                    <a:pt x="70" y="552"/>
                  </a:lnTo>
                  <a:lnTo>
                    <a:pt x="68" y="553"/>
                  </a:lnTo>
                  <a:lnTo>
                    <a:pt x="66" y="555"/>
                  </a:lnTo>
                  <a:lnTo>
                    <a:pt x="65" y="558"/>
                  </a:lnTo>
                  <a:lnTo>
                    <a:pt x="63" y="563"/>
                  </a:lnTo>
                  <a:lnTo>
                    <a:pt x="60" y="568"/>
                  </a:lnTo>
                  <a:lnTo>
                    <a:pt x="55" y="575"/>
                  </a:lnTo>
                  <a:lnTo>
                    <a:pt x="50" y="578"/>
                  </a:lnTo>
                  <a:lnTo>
                    <a:pt x="43" y="581"/>
                  </a:lnTo>
                  <a:lnTo>
                    <a:pt x="43" y="583"/>
                  </a:lnTo>
                  <a:lnTo>
                    <a:pt x="41" y="583"/>
                  </a:lnTo>
                  <a:lnTo>
                    <a:pt x="40" y="585"/>
                  </a:lnTo>
                  <a:lnTo>
                    <a:pt x="37" y="586"/>
                  </a:lnTo>
                  <a:lnTo>
                    <a:pt x="33" y="588"/>
                  </a:lnTo>
                  <a:lnTo>
                    <a:pt x="25" y="586"/>
                  </a:lnTo>
                  <a:lnTo>
                    <a:pt x="13" y="580"/>
                  </a:lnTo>
                  <a:lnTo>
                    <a:pt x="5" y="570"/>
                  </a:lnTo>
                  <a:lnTo>
                    <a:pt x="4" y="568"/>
                  </a:lnTo>
                  <a:lnTo>
                    <a:pt x="2" y="565"/>
                  </a:lnTo>
                  <a:lnTo>
                    <a:pt x="0" y="560"/>
                  </a:lnTo>
                  <a:lnTo>
                    <a:pt x="0" y="558"/>
                  </a:lnTo>
                  <a:lnTo>
                    <a:pt x="2" y="555"/>
                  </a:lnTo>
                  <a:lnTo>
                    <a:pt x="4" y="553"/>
                  </a:lnTo>
                  <a:lnTo>
                    <a:pt x="4" y="548"/>
                  </a:lnTo>
                  <a:lnTo>
                    <a:pt x="4" y="543"/>
                  </a:lnTo>
                  <a:lnTo>
                    <a:pt x="4" y="540"/>
                  </a:lnTo>
                  <a:lnTo>
                    <a:pt x="4" y="537"/>
                  </a:lnTo>
                  <a:lnTo>
                    <a:pt x="2" y="535"/>
                  </a:lnTo>
                  <a:lnTo>
                    <a:pt x="2" y="532"/>
                  </a:lnTo>
                  <a:lnTo>
                    <a:pt x="2" y="529"/>
                  </a:lnTo>
                  <a:lnTo>
                    <a:pt x="4" y="524"/>
                  </a:lnTo>
                  <a:lnTo>
                    <a:pt x="7" y="517"/>
                  </a:lnTo>
                  <a:lnTo>
                    <a:pt x="7" y="514"/>
                  </a:lnTo>
                  <a:lnTo>
                    <a:pt x="7" y="511"/>
                  </a:lnTo>
                  <a:lnTo>
                    <a:pt x="8" y="507"/>
                  </a:lnTo>
                  <a:lnTo>
                    <a:pt x="8" y="504"/>
                  </a:lnTo>
                  <a:lnTo>
                    <a:pt x="10" y="499"/>
                  </a:lnTo>
                  <a:lnTo>
                    <a:pt x="13" y="496"/>
                  </a:lnTo>
                  <a:lnTo>
                    <a:pt x="15" y="492"/>
                  </a:lnTo>
                  <a:lnTo>
                    <a:pt x="18" y="491"/>
                  </a:lnTo>
                  <a:lnTo>
                    <a:pt x="20" y="489"/>
                  </a:lnTo>
                  <a:lnTo>
                    <a:pt x="23" y="487"/>
                  </a:lnTo>
                  <a:lnTo>
                    <a:pt x="25" y="486"/>
                  </a:lnTo>
                  <a:lnTo>
                    <a:pt x="28" y="484"/>
                  </a:lnTo>
                  <a:lnTo>
                    <a:pt x="30" y="484"/>
                  </a:lnTo>
                  <a:lnTo>
                    <a:pt x="33" y="484"/>
                  </a:lnTo>
                  <a:lnTo>
                    <a:pt x="35" y="484"/>
                  </a:lnTo>
                  <a:lnTo>
                    <a:pt x="37" y="484"/>
                  </a:lnTo>
                  <a:lnTo>
                    <a:pt x="38" y="486"/>
                  </a:lnTo>
                  <a:lnTo>
                    <a:pt x="40" y="487"/>
                  </a:lnTo>
                  <a:lnTo>
                    <a:pt x="43" y="491"/>
                  </a:lnTo>
                  <a:lnTo>
                    <a:pt x="45" y="494"/>
                  </a:lnTo>
                  <a:lnTo>
                    <a:pt x="48" y="496"/>
                  </a:lnTo>
                  <a:lnTo>
                    <a:pt x="50" y="497"/>
                  </a:lnTo>
                  <a:lnTo>
                    <a:pt x="58" y="496"/>
                  </a:lnTo>
                  <a:lnTo>
                    <a:pt x="68" y="492"/>
                  </a:lnTo>
                  <a:lnTo>
                    <a:pt x="78" y="489"/>
                  </a:lnTo>
                  <a:lnTo>
                    <a:pt x="84" y="486"/>
                  </a:lnTo>
                  <a:lnTo>
                    <a:pt x="86" y="484"/>
                  </a:lnTo>
                  <a:lnTo>
                    <a:pt x="88" y="482"/>
                  </a:lnTo>
                  <a:lnTo>
                    <a:pt x="89" y="481"/>
                  </a:lnTo>
                  <a:lnTo>
                    <a:pt x="91" y="479"/>
                  </a:lnTo>
                  <a:lnTo>
                    <a:pt x="93" y="479"/>
                  </a:lnTo>
                  <a:lnTo>
                    <a:pt x="94" y="479"/>
                  </a:lnTo>
                  <a:lnTo>
                    <a:pt x="98" y="479"/>
                  </a:lnTo>
                  <a:lnTo>
                    <a:pt x="99" y="479"/>
                  </a:lnTo>
                  <a:lnTo>
                    <a:pt x="99" y="478"/>
                  </a:lnTo>
                  <a:lnTo>
                    <a:pt x="99" y="478"/>
                  </a:lnTo>
                  <a:lnTo>
                    <a:pt x="101" y="476"/>
                  </a:lnTo>
                  <a:lnTo>
                    <a:pt x="102" y="476"/>
                  </a:lnTo>
                  <a:lnTo>
                    <a:pt x="104" y="476"/>
                  </a:lnTo>
                  <a:lnTo>
                    <a:pt x="107" y="476"/>
                  </a:lnTo>
                  <a:lnTo>
                    <a:pt x="111" y="476"/>
                  </a:lnTo>
                  <a:lnTo>
                    <a:pt x="114" y="473"/>
                  </a:lnTo>
                  <a:lnTo>
                    <a:pt x="117" y="469"/>
                  </a:lnTo>
                  <a:lnTo>
                    <a:pt x="121" y="464"/>
                  </a:lnTo>
                  <a:lnTo>
                    <a:pt x="121" y="461"/>
                  </a:lnTo>
                  <a:lnTo>
                    <a:pt x="121" y="454"/>
                  </a:lnTo>
                  <a:lnTo>
                    <a:pt x="119" y="450"/>
                  </a:lnTo>
                  <a:lnTo>
                    <a:pt x="117" y="443"/>
                  </a:lnTo>
                  <a:lnTo>
                    <a:pt x="116" y="441"/>
                  </a:lnTo>
                  <a:lnTo>
                    <a:pt x="114" y="438"/>
                  </a:lnTo>
                  <a:lnTo>
                    <a:pt x="112" y="436"/>
                  </a:lnTo>
                  <a:lnTo>
                    <a:pt x="111" y="435"/>
                  </a:lnTo>
                  <a:lnTo>
                    <a:pt x="107" y="433"/>
                  </a:lnTo>
                  <a:lnTo>
                    <a:pt x="104" y="431"/>
                  </a:lnTo>
                  <a:lnTo>
                    <a:pt x="101" y="430"/>
                  </a:lnTo>
                  <a:lnTo>
                    <a:pt x="99" y="428"/>
                  </a:lnTo>
                  <a:lnTo>
                    <a:pt x="96" y="428"/>
                  </a:lnTo>
                  <a:lnTo>
                    <a:pt x="93" y="428"/>
                  </a:lnTo>
                  <a:lnTo>
                    <a:pt x="89" y="428"/>
                  </a:lnTo>
                  <a:lnTo>
                    <a:pt x="84" y="426"/>
                  </a:lnTo>
                  <a:lnTo>
                    <a:pt x="79" y="425"/>
                  </a:lnTo>
                  <a:lnTo>
                    <a:pt x="76" y="422"/>
                  </a:lnTo>
                  <a:lnTo>
                    <a:pt x="73" y="418"/>
                  </a:lnTo>
                  <a:lnTo>
                    <a:pt x="70" y="415"/>
                  </a:lnTo>
                  <a:lnTo>
                    <a:pt x="66" y="412"/>
                  </a:lnTo>
                  <a:lnTo>
                    <a:pt x="65" y="408"/>
                  </a:lnTo>
                  <a:lnTo>
                    <a:pt x="65" y="405"/>
                  </a:lnTo>
                  <a:lnTo>
                    <a:pt x="65" y="402"/>
                  </a:lnTo>
                  <a:lnTo>
                    <a:pt x="66" y="400"/>
                  </a:lnTo>
                  <a:lnTo>
                    <a:pt x="68" y="398"/>
                  </a:lnTo>
                  <a:lnTo>
                    <a:pt x="70" y="397"/>
                  </a:lnTo>
                  <a:lnTo>
                    <a:pt x="73" y="395"/>
                  </a:lnTo>
                  <a:lnTo>
                    <a:pt x="78" y="395"/>
                  </a:lnTo>
                  <a:lnTo>
                    <a:pt x="83" y="395"/>
                  </a:lnTo>
                  <a:lnTo>
                    <a:pt x="88" y="395"/>
                  </a:lnTo>
                  <a:lnTo>
                    <a:pt x="89" y="395"/>
                  </a:lnTo>
                  <a:lnTo>
                    <a:pt x="91" y="394"/>
                  </a:lnTo>
                  <a:lnTo>
                    <a:pt x="93" y="394"/>
                  </a:lnTo>
                  <a:lnTo>
                    <a:pt x="96" y="392"/>
                  </a:lnTo>
                  <a:lnTo>
                    <a:pt x="98" y="394"/>
                  </a:lnTo>
                  <a:lnTo>
                    <a:pt x="101" y="394"/>
                  </a:lnTo>
                  <a:lnTo>
                    <a:pt x="104" y="392"/>
                  </a:lnTo>
                  <a:lnTo>
                    <a:pt x="109" y="390"/>
                  </a:lnTo>
                  <a:lnTo>
                    <a:pt x="112" y="390"/>
                  </a:lnTo>
                  <a:lnTo>
                    <a:pt x="119" y="390"/>
                  </a:lnTo>
                  <a:lnTo>
                    <a:pt x="124" y="390"/>
                  </a:lnTo>
                  <a:lnTo>
                    <a:pt x="127" y="392"/>
                  </a:lnTo>
                  <a:lnTo>
                    <a:pt x="131" y="392"/>
                  </a:lnTo>
                  <a:lnTo>
                    <a:pt x="132" y="394"/>
                  </a:lnTo>
                  <a:lnTo>
                    <a:pt x="135" y="394"/>
                  </a:lnTo>
                  <a:lnTo>
                    <a:pt x="137" y="392"/>
                  </a:lnTo>
                  <a:lnTo>
                    <a:pt x="139" y="390"/>
                  </a:lnTo>
                  <a:lnTo>
                    <a:pt x="142" y="389"/>
                  </a:lnTo>
                  <a:lnTo>
                    <a:pt x="144" y="387"/>
                  </a:lnTo>
                  <a:lnTo>
                    <a:pt x="144" y="384"/>
                  </a:lnTo>
                  <a:lnTo>
                    <a:pt x="144" y="379"/>
                  </a:lnTo>
                  <a:lnTo>
                    <a:pt x="140" y="374"/>
                  </a:lnTo>
                  <a:lnTo>
                    <a:pt x="132" y="365"/>
                  </a:lnTo>
                  <a:lnTo>
                    <a:pt x="124" y="365"/>
                  </a:lnTo>
                  <a:lnTo>
                    <a:pt x="111" y="367"/>
                  </a:lnTo>
                  <a:lnTo>
                    <a:pt x="106" y="365"/>
                  </a:lnTo>
                  <a:lnTo>
                    <a:pt x="101" y="365"/>
                  </a:lnTo>
                  <a:lnTo>
                    <a:pt x="96" y="365"/>
                  </a:lnTo>
                  <a:lnTo>
                    <a:pt x="91" y="367"/>
                  </a:lnTo>
                  <a:lnTo>
                    <a:pt x="88" y="367"/>
                  </a:lnTo>
                  <a:lnTo>
                    <a:pt x="86" y="367"/>
                  </a:lnTo>
                  <a:lnTo>
                    <a:pt x="83" y="367"/>
                  </a:lnTo>
                  <a:lnTo>
                    <a:pt x="81" y="364"/>
                  </a:lnTo>
                  <a:lnTo>
                    <a:pt x="81" y="361"/>
                  </a:lnTo>
                  <a:lnTo>
                    <a:pt x="83" y="359"/>
                  </a:lnTo>
                  <a:lnTo>
                    <a:pt x="83" y="357"/>
                  </a:lnTo>
                  <a:lnTo>
                    <a:pt x="84" y="356"/>
                  </a:lnTo>
                  <a:lnTo>
                    <a:pt x="84" y="356"/>
                  </a:lnTo>
                  <a:lnTo>
                    <a:pt x="83" y="354"/>
                  </a:lnTo>
                  <a:lnTo>
                    <a:pt x="83" y="352"/>
                  </a:lnTo>
                  <a:lnTo>
                    <a:pt x="79" y="349"/>
                  </a:lnTo>
                  <a:lnTo>
                    <a:pt x="76" y="347"/>
                  </a:lnTo>
                  <a:lnTo>
                    <a:pt x="71" y="344"/>
                  </a:lnTo>
                  <a:lnTo>
                    <a:pt x="65" y="342"/>
                  </a:lnTo>
                  <a:lnTo>
                    <a:pt x="61" y="339"/>
                  </a:lnTo>
                  <a:lnTo>
                    <a:pt x="58" y="336"/>
                  </a:lnTo>
                  <a:lnTo>
                    <a:pt x="58" y="333"/>
                  </a:lnTo>
                  <a:lnTo>
                    <a:pt x="58" y="329"/>
                  </a:lnTo>
                  <a:lnTo>
                    <a:pt x="58" y="326"/>
                  </a:lnTo>
                  <a:lnTo>
                    <a:pt x="61" y="323"/>
                  </a:lnTo>
                  <a:lnTo>
                    <a:pt x="65" y="321"/>
                  </a:lnTo>
                  <a:lnTo>
                    <a:pt x="68" y="321"/>
                  </a:lnTo>
                  <a:lnTo>
                    <a:pt x="71" y="321"/>
                  </a:lnTo>
                  <a:lnTo>
                    <a:pt x="73" y="321"/>
                  </a:lnTo>
                  <a:lnTo>
                    <a:pt x="78" y="321"/>
                  </a:lnTo>
                  <a:lnTo>
                    <a:pt x="81" y="319"/>
                  </a:lnTo>
                  <a:lnTo>
                    <a:pt x="86" y="319"/>
                  </a:lnTo>
                  <a:lnTo>
                    <a:pt x="89" y="319"/>
                  </a:lnTo>
                  <a:lnTo>
                    <a:pt x="93" y="319"/>
                  </a:lnTo>
                  <a:lnTo>
                    <a:pt x="96" y="319"/>
                  </a:lnTo>
                  <a:lnTo>
                    <a:pt x="99" y="318"/>
                  </a:lnTo>
                  <a:lnTo>
                    <a:pt x="102" y="316"/>
                  </a:lnTo>
                  <a:lnTo>
                    <a:pt x="104" y="314"/>
                  </a:lnTo>
                  <a:lnTo>
                    <a:pt x="104" y="313"/>
                  </a:lnTo>
                  <a:lnTo>
                    <a:pt x="106" y="309"/>
                  </a:lnTo>
                  <a:lnTo>
                    <a:pt x="106" y="309"/>
                  </a:lnTo>
                  <a:lnTo>
                    <a:pt x="109" y="308"/>
                  </a:lnTo>
                  <a:lnTo>
                    <a:pt x="109" y="306"/>
                  </a:lnTo>
                  <a:lnTo>
                    <a:pt x="109" y="306"/>
                  </a:lnTo>
                  <a:lnTo>
                    <a:pt x="109" y="305"/>
                  </a:lnTo>
                  <a:lnTo>
                    <a:pt x="107" y="301"/>
                  </a:lnTo>
                  <a:lnTo>
                    <a:pt x="107" y="298"/>
                  </a:lnTo>
                  <a:lnTo>
                    <a:pt x="106" y="293"/>
                  </a:lnTo>
                  <a:lnTo>
                    <a:pt x="106" y="291"/>
                  </a:lnTo>
                  <a:lnTo>
                    <a:pt x="104" y="288"/>
                  </a:lnTo>
                  <a:lnTo>
                    <a:pt x="104" y="286"/>
                  </a:lnTo>
                  <a:lnTo>
                    <a:pt x="106" y="285"/>
                  </a:lnTo>
                  <a:lnTo>
                    <a:pt x="107" y="281"/>
                  </a:lnTo>
                  <a:lnTo>
                    <a:pt x="111" y="281"/>
                  </a:lnTo>
                  <a:close/>
                  <a:moveTo>
                    <a:pt x="360" y="232"/>
                  </a:moveTo>
                  <a:lnTo>
                    <a:pt x="361" y="232"/>
                  </a:lnTo>
                  <a:lnTo>
                    <a:pt x="376" y="237"/>
                  </a:lnTo>
                  <a:lnTo>
                    <a:pt x="388" y="242"/>
                  </a:lnTo>
                  <a:lnTo>
                    <a:pt x="391" y="242"/>
                  </a:lnTo>
                  <a:lnTo>
                    <a:pt x="394" y="242"/>
                  </a:lnTo>
                  <a:lnTo>
                    <a:pt x="398" y="242"/>
                  </a:lnTo>
                  <a:lnTo>
                    <a:pt x="403" y="244"/>
                  </a:lnTo>
                  <a:lnTo>
                    <a:pt x="406" y="247"/>
                  </a:lnTo>
                  <a:lnTo>
                    <a:pt x="409" y="250"/>
                  </a:lnTo>
                  <a:lnTo>
                    <a:pt x="409" y="252"/>
                  </a:lnTo>
                  <a:lnTo>
                    <a:pt x="411" y="253"/>
                  </a:lnTo>
                  <a:lnTo>
                    <a:pt x="411" y="253"/>
                  </a:lnTo>
                  <a:lnTo>
                    <a:pt x="413" y="255"/>
                  </a:lnTo>
                  <a:lnTo>
                    <a:pt x="413" y="257"/>
                  </a:lnTo>
                  <a:lnTo>
                    <a:pt x="414" y="258"/>
                  </a:lnTo>
                  <a:lnTo>
                    <a:pt x="416" y="262"/>
                  </a:lnTo>
                  <a:lnTo>
                    <a:pt x="416" y="265"/>
                  </a:lnTo>
                  <a:lnTo>
                    <a:pt x="414" y="268"/>
                  </a:lnTo>
                  <a:lnTo>
                    <a:pt x="411" y="273"/>
                  </a:lnTo>
                  <a:lnTo>
                    <a:pt x="406" y="278"/>
                  </a:lnTo>
                  <a:lnTo>
                    <a:pt x="401" y="281"/>
                  </a:lnTo>
                  <a:lnTo>
                    <a:pt x="396" y="285"/>
                  </a:lnTo>
                  <a:lnTo>
                    <a:pt x="393" y="286"/>
                  </a:lnTo>
                  <a:lnTo>
                    <a:pt x="393" y="288"/>
                  </a:lnTo>
                  <a:lnTo>
                    <a:pt x="391" y="290"/>
                  </a:lnTo>
                  <a:lnTo>
                    <a:pt x="389" y="291"/>
                  </a:lnTo>
                  <a:lnTo>
                    <a:pt x="386" y="293"/>
                  </a:lnTo>
                  <a:lnTo>
                    <a:pt x="383" y="295"/>
                  </a:lnTo>
                  <a:lnTo>
                    <a:pt x="380" y="295"/>
                  </a:lnTo>
                  <a:lnTo>
                    <a:pt x="378" y="296"/>
                  </a:lnTo>
                  <a:lnTo>
                    <a:pt x="378" y="300"/>
                  </a:lnTo>
                  <a:lnTo>
                    <a:pt x="376" y="305"/>
                  </a:lnTo>
                  <a:lnTo>
                    <a:pt x="376" y="308"/>
                  </a:lnTo>
                  <a:lnTo>
                    <a:pt x="375" y="311"/>
                  </a:lnTo>
                  <a:lnTo>
                    <a:pt x="373" y="314"/>
                  </a:lnTo>
                  <a:lnTo>
                    <a:pt x="373" y="316"/>
                  </a:lnTo>
                  <a:lnTo>
                    <a:pt x="371" y="318"/>
                  </a:lnTo>
                  <a:lnTo>
                    <a:pt x="373" y="323"/>
                  </a:lnTo>
                  <a:lnTo>
                    <a:pt x="376" y="324"/>
                  </a:lnTo>
                  <a:lnTo>
                    <a:pt x="381" y="326"/>
                  </a:lnTo>
                  <a:lnTo>
                    <a:pt x="388" y="326"/>
                  </a:lnTo>
                  <a:lnTo>
                    <a:pt x="393" y="326"/>
                  </a:lnTo>
                  <a:lnTo>
                    <a:pt x="398" y="326"/>
                  </a:lnTo>
                  <a:lnTo>
                    <a:pt x="401" y="328"/>
                  </a:lnTo>
                  <a:lnTo>
                    <a:pt x="404" y="329"/>
                  </a:lnTo>
                  <a:lnTo>
                    <a:pt x="406" y="331"/>
                  </a:lnTo>
                  <a:lnTo>
                    <a:pt x="408" y="333"/>
                  </a:lnTo>
                  <a:lnTo>
                    <a:pt x="408" y="336"/>
                  </a:lnTo>
                  <a:lnTo>
                    <a:pt x="408" y="337"/>
                  </a:lnTo>
                  <a:lnTo>
                    <a:pt x="406" y="341"/>
                  </a:lnTo>
                  <a:lnTo>
                    <a:pt x="404" y="344"/>
                  </a:lnTo>
                  <a:lnTo>
                    <a:pt x="399" y="347"/>
                  </a:lnTo>
                  <a:lnTo>
                    <a:pt x="393" y="351"/>
                  </a:lnTo>
                  <a:lnTo>
                    <a:pt x="384" y="354"/>
                  </a:lnTo>
                  <a:lnTo>
                    <a:pt x="380" y="357"/>
                  </a:lnTo>
                  <a:lnTo>
                    <a:pt x="375" y="361"/>
                  </a:lnTo>
                  <a:lnTo>
                    <a:pt x="371" y="362"/>
                  </a:lnTo>
                  <a:lnTo>
                    <a:pt x="370" y="362"/>
                  </a:lnTo>
                  <a:lnTo>
                    <a:pt x="368" y="364"/>
                  </a:lnTo>
                  <a:lnTo>
                    <a:pt x="366" y="364"/>
                  </a:lnTo>
                  <a:lnTo>
                    <a:pt x="363" y="364"/>
                  </a:lnTo>
                  <a:lnTo>
                    <a:pt x="360" y="365"/>
                  </a:lnTo>
                  <a:lnTo>
                    <a:pt x="355" y="365"/>
                  </a:lnTo>
                  <a:lnTo>
                    <a:pt x="352" y="367"/>
                  </a:lnTo>
                  <a:lnTo>
                    <a:pt x="345" y="370"/>
                  </a:lnTo>
                  <a:lnTo>
                    <a:pt x="333" y="377"/>
                  </a:lnTo>
                  <a:lnTo>
                    <a:pt x="322" y="385"/>
                  </a:lnTo>
                  <a:lnTo>
                    <a:pt x="310" y="394"/>
                  </a:lnTo>
                  <a:lnTo>
                    <a:pt x="302" y="400"/>
                  </a:lnTo>
                  <a:lnTo>
                    <a:pt x="300" y="402"/>
                  </a:lnTo>
                  <a:lnTo>
                    <a:pt x="299" y="403"/>
                  </a:lnTo>
                  <a:lnTo>
                    <a:pt x="295" y="405"/>
                  </a:lnTo>
                  <a:lnTo>
                    <a:pt x="294" y="408"/>
                  </a:lnTo>
                  <a:lnTo>
                    <a:pt x="290" y="412"/>
                  </a:lnTo>
                  <a:lnTo>
                    <a:pt x="289" y="417"/>
                  </a:lnTo>
                  <a:lnTo>
                    <a:pt x="286" y="422"/>
                  </a:lnTo>
                  <a:lnTo>
                    <a:pt x="284" y="423"/>
                  </a:lnTo>
                  <a:lnTo>
                    <a:pt x="284" y="425"/>
                  </a:lnTo>
                  <a:lnTo>
                    <a:pt x="284" y="425"/>
                  </a:lnTo>
                  <a:lnTo>
                    <a:pt x="282" y="428"/>
                  </a:lnTo>
                  <a:lnTo>
                    <a:pt x="281" y="431"/>
                  </a:lnTo>
                  <a:lnTo>
                    <a:pt x="279" y="435"/>
                  </a:lnTo>
                  <a:lnTo>
                    <a:pt x="277" y="440"/>
                  </a:lnTo>
                  <a:lnTo>
                    <a:pt x="276" y="441"/>
                  </a:lnTo>
                  <a:lnTo>
                    <a:pt x="274" y="443"/>
                  </a:lnTo>
                  <a:lnTo>
                    <a:pt x="274" y="446"/>
                  </a:lnTo>
                  <a:lnTo>
                    <a:pt x="274" y="450"/>
                  </a:lnTo>
                  <a:lnTo>
                    <a:pt x="272" y="454"/>
                  </a:lnTo>
                  <a:lnTo>
                    <a:pt x="271" y="468"/>
                  </a:lnTo>
                  <a:lnTo>
                    <a:pt x="269" y="482"/>
                  </a:lnTo>
                  <a:lnTo>
                    <a:pt x="269" y="494"/>
                  </a:lnTo>
                  <a:lnTo>
                    <a:pt x="271" y="501"/>
                  </a:lnTo>
                  <a:lnTo>
                    <a:pt x="271" y="504"/>
                  </a:lnTo>
                  <a:lnTo>
                    <a:pt x="272" y="506"/>
                  </a:lnTo>
                  <a:lnTo>
                    <a:pt x="272" y="507"/>
                  </a:lnTo>
                  <a:lnTo>
                    <a:pt x="272" y="507"/>
                  </a:lnTo>
                  <a:lnTo>
                    <a:pt x="274" y="509"/>
                  </a:lnTo>
                  <a:lnTo>
                    <a:pt x="274" y="512"/>
                  </a:lnTo>
                  <a:lnTo>
                    <a:pt x="276" y="515"/>
                  </a:lnTo>
                  <a:lnTo>
                    <a:pt x="277" y="519"/>
                  </a:lnTo>
                  <a:lnTo>
                    <a:pt x="277" y="522"/>
                  </a:lnTo>
                  <a:lnTo>
                    <a:pt x="279" y="524"/>
                  </a:lnTo>
                  <a:lnTo>
                    <a:pt x="281" y="529"/>
                  </a:lnTo>
                  <a:lnTo>
                    <a:pt x="284" y="532"/>
                  </a:lnTo>
                  <a:lnTo>
                    <a:pt x="289" y="535"/>
                  </a:lnTo>
                  <a:lnTo>
                    <a:pt x="294" y="539"/>
                  </a:lnTo>
                  <a:lnTo>
                    <a:pt x="299" y="540"/>
                  </a:lnTo>
                  <a:lnTo>
                    <a:pt x="314" y="545"/>
                  </a:lnTo>
                  <a:lnTo>
                    <a:pt x="327" y="550"/>
                  </a:lnTo>
                  <a:lnTo>
                    <a:pt x="335" y="552"/>
                  </a:lnTo>
                  <a:lnTo>
                    <a:pt x="347" y="552"/>
                  </a:lnTo>
                  <a:lnTo>
                    <a:pt x="361" y="550"/>
                  </a:lnTo>
                  <a:lnTo>
                    <a:pt x="381" y="547"/>
                  </a:lnTo>
                  <a:lnTo>
                    <a:pt x="399" y="543"/>
                  </a:lnTo>
                  <a:lnTo>
                    <a:pt x="419" y="537"/>
                  </a:lnTo>
                  <a:lnTo>
                    <a:pt x="437" y="529"/>
                  </a:lnTo>
                  <a:lnTo>
                    <a:pt x="450" y="519"/>
                  </a:lnTo>
                  <a:lnTo>
                    <a:pt x="452" y="515"/>
                  </a:lnTo>
                  <a:lnTo>
                    <a:pt x="452" y="512"/>
                  </a:lnTo>
                  <a:lnTo>
                    <a:pt x="454" y="507"/>
                  </a:lnTo>
                  <a:lnTo>
                    <a:pt x="455" y="504"/>
                  </a:lnTo>
                  <a:lnTo>
                    <a:pt x="457" y="499"/>
                  </a:lnTo>
                  <a:lnTo>
                    <a:pt x="460" y="496"/>
                  </a:lnTo>
                  <a:lnTo>
                    <a:pt x="462" y="491"/>
                  </a:lnTo>
                  <a:lnTo>
                    <a:pt x="462" y="489"/>
                  </a:lnTo>
                  <a:lnTo>
                    <a:pt x="462" y="484"/>
                  </a:lnTo>
                  <a:lnTo>
                    <a:pt x="462" y="481"/>
                  </a:lnTo>
                  <a:lnTo>
                    <a:pt x="462" y="478"/>
                  </a:lnTo>
                  <a:lnTo>
                    <a:pt x="462" y="474"/>
                  </a:lnTo>
                  <a:lnTo>
                    <a:pt x="464" y="473"/>
                  </a:lnTo>
                  <a:lnTo>
                    <a:pt x="465" y="473"/>
                  </a:lnTo>
                  <a:lnTo>
                    <a:pt x="469" y="473"/>
                  </a:lnTo>
                  <a:lnTo>
                    <a:pt x="470" y="474"/>
                  </a:lnTo>
                  <a:lnTo>
                    <a:pt x="474" y="478"/>
                  </a:lnTo>
                  <a:lnTo>
                    <a:pt x="475" y="482"/>
                  </a:lnTo>
                  <a:lnTo>
                    <a:pt x="475" y="487"/>
                  </a:lnTo>
                  <a:lnTo>
                    <a:pt x="475" y="494"/>
                  </a:lnTo>
                  <a:lnTo>
                    <a:pt x="477" y="499"/>
                  </a:lnTo>
                  <a:lnTo>
                    <a:pt x="478" y="504"/>
                  </a:lnTo>
                  <a:lnTo>
                    <a:pt x="482" y="509"/>
                  </a:lnTo>
                  <a:lnTo>
                    <a:pt x="483" y="512"/>
                  </a:lnTo>
                  <a:lnTo>
                    <a:pt x="487" y="515"/>
                  </a:lnTo>
                  <a:lnTo>
                    <a:pt x="490" y="520"/>
                  </a:lnTo>
                  <a:lnTo>
                    <a:pt x="492" y="527"/>
                  </a:lnTo>
                  <a:lnTo>
                    <a:pt x="493" y="530"/>
                  </a:lnTo>
                  <a:lnTo>
                    <a:pt x="495" y="534"/>
                  </a:lnTo>
                  <a:lnTo>
                    <a:pt x="498" y="539"/>
                  </a:lnTo>
                  <a:lnTo>
                    <a:pt x="500" y="542"/>
                  </a:lnTo>
                  <a:lnTo>
                    <a:pt x="502" y="545"/>
                  </a:lnTo>
                  <a:lnTo>
                    <a:pt x="502" y="547"/>
                  </a:lnTo>
                  <a:lnTo>
                    <a:pt x="500" y="550"/>
                  </a:lnTo>
                  <a:lnTo>
                    <a:pt x="498" y="553"/>
                  </a:lnTo>
                  <a:lnTo>
                    <a:pt x="498" y="557"/>
                  </a:lnTo>
                  <a:lnTo>
                    <a:pt x="495" y="562"/>
                  </a:lnTo>
                  <a:lnTo>
                    <a:pt x="493" y="567"/>
                  </a:lnTo>
                  <a:lnTo>
                    <a:pt x="490" y="571"/>
                  </a:lnTo>
                  <a:lnTo>
                    <a:pt x="487" y="575"/>
                  </a:lnTo>
                  <a:lnTo>
                    <a:pt x="472" y="585"/>
                  </a:lnTo>
                  <a:lnTo>
                    <a:pt x="452" y="591"/>
                  </a:lnTo>
                  <a:lnTo>
                    <a:pt x="427" y="595"/>
                  </a:lnTo>
                  <a:lnTo>
                    <a:pt x="401" y="596"/>
                  </a:lnTo>
                  <a:lnTo>
                    <a:pt x="373" y="596"/>
                  </a:lnTo>
                  <a:lnTo>
                    <a:pt x="338" y="595"/>
                  </a:lnTo>
                  <a:lnTo>
                    <a:pt x="309" y="590"/>
                  </a:lnTo>
                  <a:lnTo>
                    <a:pt x="284" y="581"/>
                  </a:lnTo>
                  <a:lnTo>
                    <a:pt x="264" y="568"/>
                  </a:lnTo>
                  <a:lnTo>
                    <a:pt x="261" y="565"/>
                  </a:lnTo>
                  <a:lnTo>
                    <a:pt x="258" y="563"/>
                  </a:lnTo>
                  <a:lnTo>
                    <a:pt x="254" y="560"/>
                  </a:lnTo>
                  <a:lnTo>
                    <a:pt x="253" y="557"/>
                  </a:lnTo>
                  <a:lnTo>
                    <a:pt x="251" y="552"/>
                  </a:lnTo>
                  <a:lnTo>
                    <a:pt x="249" y="548"/>
                  </a:lnTo>
                  <a:lnTo>
                    <a:pt x="248" y="543"/>
                  </a:lnTo>
                  <a:lnTo>
                    <a:pt x="246" y="539"/>
                  </a:lnTo>
                  <a:lnTo>
                    <a:pt x="244" y="532"/>
                  </a:lnTo>
                  <a:lnTo>
                    <a:pt x="241" y="525"/>
                  </a:lnTo>
                  <a:lnTo>
                    <a:pt x="241" y="520"/>
                  </a:lnTo>
                  <a:lnTo>
                    <a:pt x="239" y="515"/>
                  </a:lnTo>
                  <a:lnTo>
                    <a:pt x="238" y="512"/>
                  </a:lnTo>
                  <a:lnTo>
                    <a:pt x="238" y="509"/>
                  </a:lnTo>
                  <a:lnTo>
                    <a:pt x="238" y="507"/>
                  </a:lnTo>
                  <a:lnTo>
                    <a:pt x="239" y="504"/>
                  </a:lnTo>
                  <a:lnTo>
                    <a:pt x="241" y="501"/>
                  </a:lnTo>
                  <a:lnTo>
                    <a:pt x="241" y="499"/>
                  </a:lnTo>
                  <a:lnTo>
                    <a:pt x="243" y="499"/>
                  </a:lnTo>
                  <a:lnTo>
                    <a:pt x="243" y="499"/>
                  </a:lnTo>
                  <a:lnTo>
                    <a:pt x="243" y="497"/>
                  </a:lnTo>
                  <a:lnTo>
                    <a:pt x="241" y="497"/>
                  </a:lnTo>
                  <a:lnTo>
                    <a:pt x="239" y="489"/>
                  </a:lnTo>
                  <a:lnTo>
                    <a:pt x="238" y="478"/>
                  </a:lnTo>
                  <a:lnTo>
                    <a:pt x="238" y="464"/>
                  </a:lnTo>
                  <a:lnTo>
                    <a:pt x="239" y="461"/>
                  </a:lnTo>
                  <a:lnTo>
                    <a:pt x="241" y="458"/>
                  </a:lnTo>
                  <a:lnTo>
                    <a:pt x="241" y="454"/>
                  </a:lnTo>
                  <a:lnTo>
                    <a:pt x="243" y="453"/>
                  </a:lnTo>
                  <a:lnTo>
                    <a:pt x="244" y="451"/>
                  </a:lnTo>
                  <a:lnTo>
                    <a:pt x="246" y="448"/>
                  </a:lnTo>
                  <a:lnTo>
                    <a:pt x="246" y="445"/>
                  </a:lnTo>
                  <a:lnTo>
                    <a:pt x="244" y="431"/>
                  </a:lnTo>
                  <a:lnTo>
                    <a:pt x="248" y="417"/>
                  </a:lnTo>
                  <a:lnTo>
                    <a:pt x="253" y="405"/>
                  </a:lnTo>
                  <a:lnTo>
                    <a:pt x="258" y="397"/>
                  </a:lnTo>
                  <a:lnTo>
                    <a:pt x="259" y="387"/>
                  </a:lnTo>
                  <a:lnTo>
                    <a:pt x="261" y="372"/>
                  </a:lnTo>
                  <a:lnTo>
                    <a:pt x="262" y="357"/>
                  </a:lnTo>
                  <a:lnTo>
                    <a:pt x="267" y="346"/>
                  </a:lnTo>
                  <a:lnTo>
                    <a:pt x="269" y="346"/>
                  </a:lnTo>
                  <a:lnTo>
                    <a:pt x="269" y="344"/>
                  </a:lnTo>
                  <a:lnTo>
                    <a:pt x="271" y="344"/>
                  </a:lnTo>
                  <a:lnTo>
                    <a:pt x="272" y="341"/>
                  </a:lnTo>
                  <a:lnTo>
                    <a:pt x="272" y="337"/>
                  </a:lnTo>
                  <a:lnTo>
                    <a:pt x="274" y="336"/>
                  </a:lnTo>
                  <a:lnTo>
                    <a:pt x="276" y="334"/>
                  </a:lnTo>
                  <a:lnTo>
                    <a:pt x="277" y="333"/>
                  </a:lnTo>
                  <a:lnTo>
                    <a:pt x="279" y="333"/>
                  </a:lnTo>
                  <a:lnTo>
                    <a:pt x="281" y="328"/>
                  </a:lnTo>
                  <a:lnTo>
                    <a:pt x="281" y="326"/>
                  </a:lnTo>
                  <a:lnTo>
                    <a:pt x="284" y="324"/>
                  </a:lnTo>
                  <a:lnTo>
                    <a:pt x="287" y="323"/>
                  </a:lnTo>
                  <a:lnTo>
                    <a:pt x="294" y="323"/>
                  </a:lnTo>
                  <a:lnTo>
                    <a:pt x="300" y="323"/>
                  </a:lnTo>
                  <a:lnTo>
                    <a:pt x="307" y="323"/>
                  </a:lnTo>
                  <a:lnTo>
                    <a:pt x="310" y="321"/>
                  </a:lnTo>
                  <a:lnTo>
                    <a:pt x="314" y="318"/>
                  </a:lnTo>
                  <a:lnTo>
                    <a:pt x="315" y="318"/>
                  </a:lnTo>
                  <a:lnTo>
                    <a:pt x="315" y="316"/>
                  </a:lnTo>
                  <a:lnTo>
                    <a:pt x="317" y="316"/>
                  </a:lnTo>
                  <a:lnTo>
                    <a:pt x="315" y="316"/>
                  </a:lnTo>
                  <a:lnTo>
                    <a:pt x="315" y="314"/>
                  </a:lnTo>
                  <a:lnTo>
                    <a:pt x="317" y="311"/>
                  </a:lnTo>
                  <a:lnTo>
                    <a:pt x="317" y="309"/>
                  </a:lnTo>
                  <a:lnTo>
                    <a:pt x="319" y="308"/>
                  </a:lnTo>
                  <a:lnTo>
                    <a:pt x="322" y="306"/>
                  </a:lnTo>
                  <a:lnTo>
                    <a:pt x="323" y="305"/>
                  </a:lnTo>
                  <a:lnTo>
                    <a:pt x="327" y="301"/>
                  </a:lnTo>
                  <a:lnTo>
                    <a:pt x="328" y="298"/>
                  </a:lnTo>
                  <a:lnTo>
                    <a:pt x="330" y="295"/>
                  </a:lnTo>
                  <a:lnTo>
                    <a:pt x="330" y="290"/>
                  </a:lnTo>
                  <a:lnTo>
                    <a:pt x="328" y="286"/>
                  </a:lnTo>
                  <a:lnTo>
                    <a:pt x="328" y="285"/>
                  </a:lnTo>
                  <a:lnTo>
                    <a:pt x="327" y="281"/>
                  </a:lnTo>
                  <a:lnTo>
                    <a:pt x="323" y="281"/>
                  </a:lnTo>
                  <a:lnTo>
                    <a:pt x="320" y="280"/>
                  </a:lnTo>
                  <a:lnTo>
                    <a:pt x="315" y="280"/>
                  </a:lnTo>
                  <a:lnTo>
                    <a:pt x="310" y="280"/>
                  </a:lnTo>
                  <a:lnTo>
                    <a:pt x="307" y="280"/>
                  </a:lnTo>
                  <a:lnTo>
                    <a:pt x="297" y="281"/>
                  </a:lnTo>
                  <a:lnTo>
                    <a:pt x="284" y="283"/>
                  </a:lnTo>
                  <a:lnTo>
                    <a:pt x="274" y="286"/>
                  </a:lnTo>
                  <a:lnTo>
                    <a:pt x="271" y="286"/>
                  </a:lnTo>
                  <a:lnTo>
                    <a:pt x="266" y="286"/>
                  </a:lnTo>
                  <a:lnTo>
                    <a:pt x="261" y="285"/>
                  </a:lnTo>
                  <a:lnTo>
                    <a:pt x="256" y="283"/>
                  </a:lnTo>
                  <a:lnTo>
                    <a:pt x="251" y="280"/>
                  </a:lnTo>
                  <a:lnTo>
                    <a:pt x="249" y="276"/>
                  </a:lnTo>
                  <a:lnTo>
                    <a:pt x="248" y="272"/>
                  </a:lnTo>
                  <a:lnTo>
                    <a:pt x="249" y="270"/>
                  </a:lnTo>
                  <a:lnTo>
                    <a:pt x="251" y="267"/>
                  </a:lnTo>
                  <a:lnTo>
                    <a:pt x="254" y="265"/>
                  </a:lnTo>
                  <a:lnTo>
                    <a:pt x="258" y="263"/>
                  </a:lnTo>
                  <a:lnTo>
                    <a:pt x="261" y="262"/>
                  </a:lnTo>
                  <a:lnTo>
                    <a:pt x="262" y="260"/>
                  </a:lnTo>
                  <a:lnTo>
                    <a:pt x="266" y="258"/>
                  </a:lnTo>
                  <a:lnTo>
                    <a:pt x="269" y="257"/>
                  </a:lnTo>
                  <a:lnTo>
                    <a:pt x="274" y="253"/>
                  </a:lnTo>
                  <a:lnTo>
                    <a:pt x="279" y="252"/>
                  </a:lnTo>
                  <a:lnTo>
                    <a:pt x="282" y="252"/>
                  </a:lnTo>
                  <a:lnTo>
                    <a:pt x="287" y="252"/>
                  </a:lnTo>
                  <a:lnTo>
                    <a:pt x="290" y="252"/>
                  </a:lnTo>
                  <a:lnTo>
                    <a:pt x="294" y="250"/>
                  </a:lnTo>
                  <a:lnTo>
                    <a:pt x="297" y="248"/>
                  </a:lnTo>
                  <a:lnTo>
                    <a:pt x="300" y="247"/>
                  </a:lnTo>
                  <a:lnTo>
                    <a:pt x="304" y="244"/>
                  </a:lnTo>
                  <a:lnTo>
                    <a:pt x="305" y="244"/>
                  </a:lnTo>
                  <a:lnTo>
                    <a:pt x="309" y="244"/>
                  </a:lnTo>
                  <a:lnTo>
                    <a:pt x="312" y="242"/>
                  </a:lnTo>
                  <a:lnTo>
                    <a:pt x="317" y="242"/>
                  </a:lnTo>
                  <a:lnTo>
                    <a:pt x="330" y="239"/>
                  </a:lnTo>
                  <a:lnTo>
                    <a:pt x="345" y="234"/>
                  </a:lnTo>
                  <a:lnTo>
                    <a:pt x="350" y="234"/>
                  </a:lnTo>
                  <a:lnTo>
                    <a:pt x="355" y="232"/>
                  </a:lnTo>
                  <a:lnTo>
                    <a:pt x="360" y="232"/>
                  </a:lnTo>
                  <a:close/>
                  <a:moveTo>
                    <a:pt x="142" y="69"/>
                  </a:moveTo>
                  <a:lnTo>
                    <a:pt x="149" y="71"/>
                  </a:lnTo>
                  <a:lnTo>
                    <a:pt x="155" y="74"/>
                  </a:lnTo>
                  <a:lnTo>
                    <a:pt x="159" y="79"/>
                  </a:lnTo>
                  <a:lnTo>
                    <a:pt x="160" y="80"/>
                  </a:lnTo>
                  <a:lnTo>
                    <a:pt x="164" y="84"/>
                  </a:lnTo>
                  <a:lnTo>
                    <a:pt x="168" y="87"/>
                  </a:lnTo>
                  <a:lnTo>
                    <a:pt x="175" y="90"/>
                  </a:lnTo>
                  <a:lnTo>
                    <a:pt x="178" y="94"/>
                  </a:lnTo>
                  <a:lnTo>
                    <a:pt x="182" y="97"/>
                  </a:lnTo>
                  <a:lnTo>
                    <a:pt x="183" y="100"/>
                  </a:lnTo>
                  <a:lnTo>
                    <a:pt x="183" y="103"/>
                  </a:lnTo>
                  <a:lnTo>
                    <a:pt x="185" y="107"/>
                  </a:lnTo>
                  <a:lnTo>
                    <a:pt x="185" y="108"/>
                  </a:lnTo>
                  <a:lnTo>
                    <a:pt x="188" y="113"/>
                  </a:lnTo>
                  <a:lnTo>
                    <a:pt x="190" y="118"/>
                  </a:lnTo>
                  <a:lnTo>
                    <a:pt x="192" y="123"/>
                  </a:lnTo>
                  <a:lnTo>
                    <a:pt x="193" y="128"/>
                  </a:lnTo>
                  <a:lnTo>
                    <a:pt x="196" y="131"/>
                  </a:lnTo>
                  <a:lnTo>
                    <a:pt x="200" y="131"/>
                  </a:lnTo>
                  <a:lnTo>
                    <a:pt x="203" y="131"/>
                  </a:lnTo>
                  <a:lnTo>
                    <a:pt x="205" y="130"/>
                  </a:lnTo>
                  <a:lnTo>
                    <a:pt x="206" y="127"/>
                  </a:lnTo>
                  <a:lnTo>
                    <a:pt x="208" y="125"/>
                  </a:lnTo>
                  <a:lnTo>
                    <a:pt x="210" y="123"/>
                  </a:lnTo>
                  <a:lnTo>
                    <a:pt x="213" y="122"/>
                  </a:lnTo>
                  <a:lnTo>
                    <a:pt x="216" y="122"/>
                  </a:lnTo>
                  <a:lnTo>
                    <a:pt x="216" y="123"/>
                  </a:lnTo>
                  <a:lnTo>
                    <a:pt x="218" y="125"/>
                  </a:lnTo>
                  <a:lnTo>
                    <a:pt x="218" y="127"/>
                  </a:lnTo>
                  <a:lnTo>
                    <a:pt x="220" y="128"/>
                  </a:lnTo>
                  <a:lnTo>
                    <a:pt x="221" y="128"/>
                  </a:lnTo>
                  <a:lnTo>
                    <a:pt x="223" y="127"/>
                  </a:lnTo>
                  <a:lnTo>
                    <a:pt x="226" y="127"/>
                  </a:lnTo>
                  <a:lnTo>
                    <a:pt x="228" y="125"/>
                  </a:lnTo>
                  <a:lnTo>
                    <a:pt x="231" y="122"/>
                  </a:lnTo>
                  <a:lnTo>
                    <a:pt x="233" y="120"/>
                  </a:lnTo>
                  <a:lnTo>
                    <a:pt x="236" y="118"/>
                  </a:lnTo>
                  <a:lnTo>
                    <a:pt x="239" y="117"/>
                  </a:lnTo>
                  <a:lnTo>
                    <a:pt x="241" y="117"/>
                  </a:lnTo>
                  <a:lnTo>
                    <a:pt x="241" y="117"/>
                  </a:lnTo>
                  <a:lnTo>
                    <a:pt x="244" y="118"/>
                  </a:lnTo>
                  <a:lnTo>
                    <a:pt x="246" y="120"/>
                  </a:lnTo>
                  <a:lnTo>
                    <a:pt x="246" y="123"/>
                  </a:lnTo>
                  <a:lnTo>
                    <a:pt x="246" y="127"/>
                  </a:lnTo>
                  <a:lnTo>
                    <a:pt x="244" y="133"/>
                  </a:lnTo>
                  <a:lnTo>
                    <a:pt x="243" y="138"/>
                  </a:lnTo>
                  <a:lnTo>
                    <a:pt x="241" y="145"/>
                  </a:lnTo>
                  <a:lnTo>
                    <a:pt x="241" y="146"/>
                  </a:lnTo>
                  <a:lnTo>
                    <a:pt x="241" y="148"/>
                  </a:lnTo>
                  <a:lnTo>
                    <a:pt x="239" y="151"/>
                  </a:lnTo>
                  <a:lnTo>
                    <a:pt x="239" y="156"/>
                  </a:lnTo>
                  <a:lnTo>
                    <a:pt x="238" y="159"/>
                  </a:lnTo>
                  <a:lnTo>
                    <a:pt x="236" y="163"/>
                  </a:lnTo>
                  <a:lnTo>
                    <a:pt x="233" y="166"/>
                  </a:lnTo>
                  <a:lnTo>
                    <a:pt x="231" y="168"/>
                  </a:lnTo>
                  <a:lnTo>
                    <a:pt x="231" y="171"/>
                  </a:lnTo>
                  <a:lnTo>
                    <a:pt x="233" y="174"/>
                  </a:lnTo>
                  <a:lnTo>
                    <a:pt x="233" y="179"/>
                  </a:lnTo>
                  <a:lnTo>
                    <a:pt x="231" y="184"/>
                  </a:lnTo>
                  <a:lnTo>
                    <a:pt x="231" y="189"/>
                  </a:lnTo>
                  <a:lnTo>
                    <a:pt x="229" y="194"/>
                  </a:lnTo>
                  <a:lnTo>
                    <a:pt x="229" y="197"/>
                  </a:lnTo>
                  <a:lnTo>
                    <a:pt x="231" y="202"/>
                  </a:lnTo>
                  <a:lnTo>
                    <a:pt x="231" y="207"/>
                  </a:lnTo>
                  <a:lnTo>
                    <a:pt x="233" y="214"/>
                  </a:lnTo>
                  <a:lnTo>
                    <a:pt x="234" y="217"/>
                  </a:lnTo>
                  <a:lnTo>
                    <a:pt x="234" y="222"/>
                  </a:lnTo>
                  <a:lnTo>
                    <a:pt x="234" y="225"/>
                  </a:lnTo>
                  <a:lnTo>
                    <a:pt x="234" y="229"/>
                  </a:lnTo>
                  <a:lnTo>
                    <a:pt x="233" y="232"/>
                  </a:lnTo>
                  <a:lnTo>
                    <a:pt x="229" y="237"/>
                  </a:lnTo>
                  <a:lnTo>
                    <a:pt x="225" y="242"/>
                  </a:lnTo>
                  <a:lnTo>
                    <a:pt x="213" y="248"/>
                  </a:lnTo>
                  <a:lnTo>
                    <a:pt x="201" y="252"/>
                  </a:lnTo>
                  <a:lnTo>
                    <a:pt x="190" y="253"/>
                  </a:lnTo>
                  <a:lnTo>
                    <a:pt x="183" y="255"/>
                  </a:lnTo>
                  <a:lnTo>
                    <a:pt x="177" y="257"/>
                  </a:lnTo>
                  <a:lnTo>
                    <a:pt x="172" y="258"/>
                  </a:lnTo>
                  <a:lnTo>
                    <a:pt x="168" y="258"/>
                  </a:lnTo>
                  <a:lnTo>
                    <a:pt x="165" y="257"/>
                  </a:lnTo>
                  <a:lnTo>
                    <a:pt x="162" y="255"/>
                  </a:lnTo>
                  <a:lnTo>
                    <a:pt x="159" y="253"/>
                  </a:lnTo>
                  <a:lnTo>
                    <a:pt x="154" y="252"/>
                  </a:lnTo>
                  <a:lnTo>
                    <a:pt x="147" y="248"/>
                  </a:lnTo>
                  <a:lnTo>
                    <a:pt x="142" y="247"/>
                  </a:lnTo>
                  <a:lnTo>
                    <a:pt x="139" y="245"/>
                  </a:lnTo>
                  <a:lnTo>
                    <a:pt x="134" y="244"/>
                  </a:lnTo>
                  <a:lnTo>
                    <a:pt x="129" y="242"/>
                  </a:lnTo>
                  <a:lnTo>
                    <a:pt x="124" y="244"/>
                  </a:lnTo>
                  <a:lnTo>
                    <a:pt x="119" y="245"/>
                  </a:lnTo>
                  <a:lnTo>
                    <a:pt x="114" y="247"/>
                  </a:lnTo>
                  <a:lnTo>
                    <a:pt x="111" y="248"/>
                  </a:lnTo>
                  <a:lnTo>
                    <a:pt x="109" y="248"/>
                  </a:lnTo>
                  <a:lnTo>
                    <a:pt x="107" y="248"/>
                  </a:lnTo>
                  <a:lnTo>
                    <a:pt x="106" y="248"/>
                  </a:lnTo>
                  <a:lnTo>
                    <a:pt x="104" y="248"/>
                  </a:lnTo>
                  <a:lnTo>
                    <a:pt x="101" y="248"/>
                  </a:lnTo>
                  <a:lnTo>
                    <a:pt x="91" y="247"/>
                  </a:lnTo>
                  <a:lnTo>
                    <a:pt x="83" y="240"/>
                  </a:lnTo>
                  <a:lnTo>
                    <a:pt x="78" y="229"/>
                  </a:lnTo>
                  <a:lnTo>
                    <a:pt x="76" y="214"/>
                  </a:lnTo>
                  <a:lnTo>
                    <a:pt x="74" y="201"/>
                  </a:lnTo>
                  <a:lnTo>
                    <a:pt x="76" y="189"/>
                  </a:lnTo>
                  <a:lnTo>
                    <a:pt x="79" y="181"/>
                  </a:lnTo>
                  <a:lnTo>
                    <a:pt x="83" y="174"/>
                  </a:lnTo>
                  <a:lnTo>
                    <a:pt x="84" y="169"/>
                  </a:lnTo>
                  <a:lnTo>
                    <a:pt x="86" y="164"/>
                  </a:lnTo>
                  <a:lnTo>
                    <a:pt x="88" y="161"/>
                  </a:lnTo>
                  <a:lnTo>
                    <a:pt x="89" y="158"/>
                  </a:lnTo>
                  <a:lnTo>
                    <a:pt x="94" y="155"/>
                  </a:lnTo>
                  <a:lnTo>
                    <a:pt x="99" y="150"/>
                  </a:lnTo>
                  <a:lnTo>
                    <a:pt x="104" y="146"/>
                  </a:lnTo>
                  <a:lnTo>
                    <a:pt x="109" y="145"/>
                  </a:lnTo>
                  <a:lnTo>
                    <a:pt x="114" y="143"/>
                  </a:lnTo>
                  <a:lnTo>
                    <a:pt x="117" y="141"/>
                  </a:lnTo>
                  <a:lnTo>
                    <a:pt x="121" y="140"/>
                  </a:lnTo>
                  <a:lnTo>
                    <a:pt x="124" y="136"/>
                  </a:lnTo>
                  <a:lnTo>
                    <a:pt x="127" y="128"/>
                  </a:lnTo>
                  <a:lnTo>
                    <a:pt x="127" y="113"/>
                  </a:lnTo>
                  <a:lnTo>
                    <a:pt x="127" y="97"/>
                  </a:lnTo>
                  <a:lnTo>
                    <a:pt x="127" y="92"/>
                  </a:lnTo>
                  <a:lnTo>
                    <a:pt x="127" y="87"/>
                  </a:lnTo>
                  <a:lnTo>
                    <a:pt x="127" y="84"/>
                  </a:lnTo>
                  <a:lnTo>
                    <a:pt x="129" y="79"/>
                  </a:lnTo>
                  <a:lnTo>
                    <a:pt x="129" y="75"/>
                  </a:lnTo>
                  <a:lnTo>
                    <a:pt x="132" y="72"/>
                  </a:lnTo>
                  <a:lnTo>
                    <a:pt x="142" y="69"/>
                  </a:lnTo>
                  <a:close/>
                  <a:moveTo>
                    <a:pt x="323" y="0"/>
                  </a:moveTo>
                  <a:lnTo>
                    <a:pt x="330" y="0"/>
                  </a:lnTo>
                  <a:lnTo>
                    <a:pt x="337" y="1"/>
                  </a:lnTo>
                  <a:lnTo>
                    <a:pt x="343" y="3"/>
                  </a:lnTo>
                  <a:lnTo>
                    <a:pt x="348" y="6"/>
                  </a:lnTo>
                  <a:lnTo>
                    <a:pt x="356" y="10"/>
                  </a:lnTo>
                  <a:lnTo>
                    <a:pt x="363" y="13"/>
                  </a:lnTo>
                  <a:lnTo>
                    <a:pt x="368" y="18"/>
                  </a:lnTo>
                  <a:lnTo>
                    <a:pt x="373" y="19"/>
                  </a:lnTo>
                  <a:lnTo>
                    <a:pt x="376" y="23"/>
                  </a:lnTo>
                  <a:lnTo>
                    <a:pt x="380" y="26"/>
                  </a:lnTo>
                  <a:lnTo>
                    <a:pt x="384" y="36"/>
                  </a:lnTo>
                  <a:lnTo>
                    <a:pt x="384" y="46"/>
                  </a:lnTo>
                  <a:lnTo>
                    <a:pt x="381" y="54"/>
                  </a:lnTo>
                  <a:lnTo>
                    <a:pt x="380" y="57"/>
                  </a:lnTo>
                  <a:lnTo>
                    <a:pt x="378" y="59"/>
                  </a:lnTo>
                  <a:lnTo>
                    <a:pt x="378" y="61"/>
                  </a:lnTo>
                  <a:lnTo>
                    <a:pt x="378" y="64"/>
                  </a:lnTo>
                  <a:lnTo>
                    <a:pt x="378" y="67"/>
                  </a:lnTo>
                  <a:lnTo>
                    <a:pt x="378" y="71"/>
                  </a:lnTo>
                  <a:lnTo>
                    <a:pt x="376" y="74"/>
                  </a:lnTo>
                  <a:lnTo>
                    <a:pt x="375" y="77"/>
                  </a:lnTo>
                  <a:lnTo>
                    <a:pt x="371" y="79"/>
                  </a:lnTo>
                  <a:lnTo>
                    <a:pt x="371" y="82"/>
                  </a:lnTo>
                  <a:lnTo>
                    <a:pt x="370" y="85"/>
                  </a:lnTo>
                  <a:lnTo>
                    <a:pt x="370" y="90"/>
                  </a:lnTo>
                  <a:lnTo>
                    <a:pt x="368" y="94"/>
                  </a:lnTo>
                  <a:lnTo>
                    <a:pt x="368" y="95"/>
                  </a:lnTo>
                  <a:lnTo>
                    <a:pt x="368" y="95"/>
                  </a:lnTo>
                  <a:lnTo>
                    <a:pt x="368" y="95"/>
                  </a:lnTo>
                  <a:lnTo>
                    <a:pt x="368" y="97"/>
                  </a:lnTo>
                  <a:lnTo>
                    <a:pt x="366" y="99"/>
                  </a:lnTo>
                  <a:lnTo>
                    <a:pt x="366" y="100"/>
                  </a:lnTo>
                  <a:lnTo>
                    <a:pt x="365" y="102"/>
                  </a:lnTo>
                  <a:lnTo>
                    <a:pt x="365" y="105"/>
                  </a:lnTo>
                  <a:lnTo>
                    <a:pt x="363" y="110"/>
                  </a:lnTo>
                  <a:lnTo>
                    <a:pt x="363" y="113"/>
                  </a:lnTo>
                  <a:lnTo>
                    <a:pt x="363" y="115"/>
                  </a:lnTo>
                  <a:lnTo>
                    <a:pt x="365" y="117"/>
                  </a:lnTo>
                  <a:lnTo>
                    <a:pt x="365" y="118"/>
                  </a:lnTo>
                  <a:lnTo>
                    <a:pt x="366" y="118"/>
                  </a:lnTo>
                  <a:lnTo>
                    <a:pt x="366" y="118"/>
                  </a:lnTo>
                  <a:lnTo>
                    <a:pt x="366" y="118"/>
                  </a:lnTo>
                  <a:lnTo>
                    <a:pt x="366" y="120"/>
                  </a:lnTo>
                  <a:lnTo>
                    <a:pt x="368" y="120"/>
                  </a:lnTo>
                  <a:lnTo>
                    <a:pt x="371" y="120"/>
                  </a:lnTo>
                  <a:lnTo>
                    <a:pt x="373" y="120"/>
                  </a:lnTo>
                  <a:lnTo>
                    <a:pt x="375" y="122"/>
                  </a:lnTo>
                  <a:lnTo>
                    <a:pt x="376" y="123"/>
                  </a:lnTo>
                  <a:lnTo>
                    <a:pt x="378" y="123"/>
                  </a:lnTo>
                  <a:lnTo>
                    <a:pt x="381" y="122"/>
                  </a:lnTo>
                  <a:lnTo>
                    <a:pt x="383" y="122"/>
                  </a:lnTo>
                  <a:lnTo>
                    <a:pt x="386" y="123"/>
                  </a:lnTo>
                  <a:lnTo>
                    <a:pt x="388" y="127"/>
                  </a:lnTo>
                  <a:lnTo>
                    <a:pt x="389" y="130"/>
                  </a:lnTo>
                  <a:lnTo>
                    <a:pt x="391" y="131"/>
                  </a:lnTo>
                  <a:lnTo>
                    <a:pt x="391" y="133"/>
                  </a:lnTo>
                  <a:lnTo>
                    <a:pt x="391" y="136"/>
                  </a:lnTo>
                  <a:lnTo>
                    <a:pt x="391" y="140"/>
                  </a:lnTo>
                  <a:lnTo>
                    <a:pt x="384" y="155"/>
                  </a:lnTo>
                  <a:lnTo>
                    <a:pt x="375" y="164"/>
                  </a:lnTo>
                  <a:lnTo>
                    <a:pt x="365" y="169"/>
                  </a:lnTo>
                  <a:lnTo>
                    <a:pt x="358" y="171"/>
                  </a:lnTo>
                  <a:lnTo>
                    <a:pt x="350" y="176"/>
                  </a:lnTo>
                  <a:lnTo>
                    <a:pt x="338" y="179"/>
                  </a:lnTo>
                  <a:lnTo>
                    <a:pt x="327" y="183"/>
                  </a:lnTo>
                  <a:lnTo>
                    <a:pt x="319" y="183"/>
                  </a:lnTo>
                  <a:lnTo>
                    <a:pt x="317" y="184"/>
                  </a:lnTo>
                  <a:lnTo>
                    <a:pt x="317" y="184"/>
                  </a:lnTo>
                  <a:lnTo>
                    <a:pt x="315" y="186"/>
                  </a:lnTo>
                  <a:lnTo>
                    <a:pt x="314" y="188"/>
                  </a:lnTo>
                  <a:lnTo>
                    <a:pt x="309" y="188"/>
                  </a:lnTo>
                  <a:lnTo>
                    <a:pt x="304" y="192"/>
                  </a:lnTo>
                  <a:lnTo>
                    <a:pt x="299" y="197"/>
                  </a:lnTo>
                  <a:lnTo>
                    <a:pt x="294" y="199"/>
                  </a:lnTo>
                  <a:lnTo>
                    <a:pt x="290" y="201"/>
                  </a:lnTo>
                  <a:lnTo>
                    <a:pt x="287" y="201"/>
                  </a:lnTo>
                  <a:lnTo>
                    <a:pt x="286" y="201"/>
                  </a:lnTo>
                  <a:lnTo>
                    <a:pt x="286" y="201"/>
                  </a:lnTo>
                  <a:lnTo>
                    <a:pt x="286" y="201"/>
                  </a:lnTo>
                  <a:lnTo>
                    <a:pt x="284" y="201"/>
                  </a:lnTo>
                  <a:lnTo>
                    <a:pt x="282" y="201"/>
                  </a:lnTo>
                  <a:lnTo>
                    <a:pt x="281" y="202"/>
                  </a:lnTo>
                  <a:lnTo>
                    <a:pt x="277" y="202"/>
                  </a:lnTo>
                  <a:lnTo>
                    <a:pt x="276" y="202"/>
                  </a:lnTo>
                  <a:lnTo>
                    <a:pt x="274" y="202"/>
                  </a:lnTo>
                  <a:lnTo>
                    <a:pt x="272" y="201"/>
                  </a:lnTo>
                  <a:lnTo>
                    <a:pt x="271" y="197"/>
                  </a:lnTo>
                  <a:lnTo>
                    <a:pt x="269" y="194"/>
                  </a:lnTo>
                  <a:lnTo>
                    <a:pt x="271" y="191"/>
                  </a:lnTo>
                  <a:lnTo>
                    <a:pt x="272" y="186"/>
                  </a:lnTo>
                  <a:lnTo>
                    <a:pt x="274" y="179"/>
                  </a:lnTo>
                  <a:lnTo>
                    <a:pt x="277" y="174"/>
                  </a:lnTo>
                  <a:lnTo>
                    <a:pt x="281" y="171"/>
                  </a:lnTo>
                  <a:lnTo>
                    <a:pt x="282" y="168"/>
                  </a:lnTo>
                  <a:lnTo>
                    <a:pt x="284" y="164"/>
                  </a:lnTo>
                  <a:lnTo>
                    <a:pt x="282" y="161"/>
                  </a:lnTo>
                  <a:lnTo>
                    <a:pt x="282" y="158"/>
                  </a:lnTo>
                  <a:lnTo>
                    <a:pt x="281" y="156"/>
                  </a:lnTo>
                  <a:lnTo>
                    <a:pt x="279" y="155"/>
                  </a:lnTo>
                  <a:lnTo>
                    <a:pt x="279" y="151"/>
                  </a:lnTo>
                  <a:lnTo>
                    <a:pt x="279" y="148"/>
                  </a:lnTo>
                  <a:lnTo>
                    <a:pt x="279" y="148"/>
                  </a:lnTo>
                  <a:lnTo>
                    <a:pt x="279" y="146"/>
                  </a:lnTo>
                  <a:lnTo>
                    <a:pt x="279" y="145"/>
                  </a:lnTo>
                  <a:lnTo>
                    <a:pt x="279" y="141"/>
                  </a:lnTo>
                  <a:lnTo>
                    <a:pt x="279" y="138"/>
                  </a:lnTo>
                  <a:lnTo>
                    <a:pt x="279" y="131"/>
                  </a:lnTo>
                  <a:lnTo>
                    <a:pt x="281" y="128"/>
                  </a:lnTo>
                  <a:lnTo>
                    <a:pt x="284" y="123"/>
                  </a:lnTo>
                  <a:lnTo>
                    <a:pt x="286" y="122"/>
                  </a:lnTo>
                  <a:lnTo>
                    <a:pt x="287" y="120"/>
                  </a:lnTo>
                  <a:lnTo>
                    <a:pt x="290" y="118"/>
                  </a:lnTo>
                  <a:lnTo>
                    <a:pt x="290" y="117"/>
                  </a:lnTo>
                  <a:lnTo>
                    <a:pt x="292" y="115"/>
                  </a:lnTo>
                  <a:lnTo>
                    <a:pt x="294" y="113"/>
                  </a:lnTo>
                  <a:lnTo>
                    <a:pt x="297" y="112"/>
                  </a:lnTo>
                  <a:lnTo>
                    <a:pt x="300" y="110"/>
                  </a:lnTo>
                  <a:lnTo>
                    <a:pt x="305" y="108"/>
                  </a:lnTo>
                  <a:lnTo>
                    <a:pt x="307" y="107"/>
                  </a:lnTo>
                  <a:lnTo>
                    <a:pt x="309" y="103"/>
                  </a:lnTo>
                  <a:lnTo>
                    <a:pt x="310" y="100"/>
                  </a:lnTo>
                  <a:lnTo>
                    <a:pt x="309" y="95"/>
                  </a:lnTo>
                  <a:lnTo>
                    <a:pt x="309" y="92"/>
                  </a:lnTo>
                  <a:lnTo>
                    <a:pt x="309" y="89"/>
                  </a:lnTo>
                  <a:lnTo>
                    <a:pt x="309" y="85"/>
                  </a:lnTo>
                  <a:lnTo>
                    <a:pt x="309" y="80"/>
                  </a:lnTo>
                  <a:lnTo>
                    <a:pt x="310" y="75"/>
                  </a:lnTo>
                  <a:lnTo>
                    <a:pt x="314" y="71"/>
                  </a:lnTo>
                  <a:lnTo>
                    <a:pt x="317" y="67"/>
                  </a:lnTo>
                  <a:lnTo>
                    <a:pt x="317" y="64"/>
                  </a:lnTo>
                  <a:lnTo>
                    <a:pt x="317" y="62"/>
                  </a:lnTo>
                  <a:lnTo>
                    <a:pt x="317" y="61"/>
                  </a:lnTo>
                  <a:lnTo>
                    <a:pt x="317" y="59"/>
                  </a:lnTo>
                  <a:lnTo>
                    <a:pt x="317" y="57"/>
                  </a:lnTo>
                  <a:lnTo>
                    <a:pt x="317" y="56"/>
                  </a:lnTo>
                  <a:lnTo>
                    <a:pt x="319" y="51"/>
                  </a:lnTo>
                  <a:lnTo>
                    <a:pt x="320" y="44"/>
                  </a:lnTo>
                  <a:lnTo>
                    <a:pt x="319" y="38"/>
                  </a:lnTo>
                  <a:lnTo>
                    <a:pt x="317" y="33"/>
                  </a:lnTo>
                  <a:lnTo>
                    <a:pt x="312" y="29"/>
                  </a:lnTo>
                  <a:lnTo>
                    <a:pt x="310" y="28"/>
                  </a:lnTo>
                  <a:lnTo>
                    <a:pt x="307" y="28"/>
                  </a:lnTo>
                  <a:lnTo>
                    <a:pt x="304" y="26"/>
                  </a:lnTo>
                  <a:lnTo>
                    <a:pt x="300" y="26"/>
                  </a:lnTo>
                  <a:lnTo>
                    <a:pt x="299" y="23"/>
                  </a:lnTo>
                  <a:lnTo>
                    <a:pt x="297" y="19"/>
                  </a:lnTo>
                  <a:lnTo>
                    <a:pt x="297" y="14"/>
                  </a:lnTo>
                  <a:lnTo>
                    <a:pt x="299" y="11"/>
                  </a:lnTo>
                  <a:lnTo>
                    <a:pt x="300" y="8"/>
                  </a:lnTo>
                  <a:lnTo>
                    <a:pt x="304" y="5"/>
                  </a:lnTo>
                  <a:lnTo>
                    <a:pt x="307" y="5"/>
                  </a:lnTo>
                  <a:lnTo>
                    <a:pt x="309" y="5"/>
                  </a:lnTo>
                  <a:lnTo>
                    <a:pt x="312" y="3"/>
                  </a:lnTo>
                  <a:lnTo>
                    <a:pt x="315" y="3"/>
                  </a:lnTo>
                  <a:lnTo>
                    <a:pt x="319" y="1"/>
                  </a:lnTo>
                  <a:lnTo>
                    <a:pt x="320" y="0"/>
                  </a:lnTo>
                  <a:lnTo>
                    <a:pt x="32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8" name="Freeform 56"/>
            <p:cNvSpPr>
              <a:spLocks noEditPoints="1"/>
            </p:cNvSpPr>
            <p:nvPr/>
          </p:nvSpPr>
          <p:spPr bwMode="auto">
            <a:xfrm>
              <a:off x="9680576" y="2682876"/>
              <a:ext cx="730250" cy="1069975"/>
            </a:xfrm>
            <a:custGeom>
              <a:avLst/>
              <a:gdLst>
                <a:gd name="T0" fmla="*/ 209 w 460"/>
                <a:gd name="T1" fmla="*/ 556 h 674"/>
                <a:gd name="T2" fmla="*/ 207 w 460"/>
                <a:gd name="T3" fmla="*/ 584 h 674"/>
                <a:gd name="T4" fmla="*/ 257 w 460"/>
                <a:gd name="T5" fmla="*/ 594 h 674"/>
                <a:gd name="T6" fmla="*/ 272 w 460"/>
                <a:gd name="T7" fmla="*/ 566 h 674"/>
                <a:gd name="T8" fmla="*/ 260 w 460"/>
                <a:gd name="T9" fmla="*/ 544 h 674"/>
                <a:gd name="T10" fmla="*/ 316 w 460"/>
                <a:gd name="T11" fmla="*/ 221 h 674"/>
                <a:gd name="T12" fmla="*/ 181 w 460"/>
                <a:gd name="T13" fmla="*/ 233 h 674"/>
                <a:gd name="T14" fmla="*/ 268 w 460"/>
                <a:gd name="T15" fmla="*/ 180 h 674"/>
                <a:gd name="T16" fmla="*/ 255 w 460"/>
                <a:gd name="T17" fmla="*/ 218 h 674"/>
                <a:gd name="T18" fmla="*/ 214 w 460"/>
                <a:gd name="T19" fmla="*/ 147 h 674"/>
                <a:gd name="T20" fmla="*/ 196 w 460"/>
                <a:gd name="T21" fmla="*/ 167 h 674"/>
                <a:gd name="T22" fmla="*/ 221 w 460"/>
                <a:gd name="T23" fmla="*/ 172 h 674"/>
                <a:gd name="T24" fmla="*/ 69 w 460"/>
                <a:gd name="T25" fmla="*/ 106 h 674"/>
                <a:gd name="T26" fmla="*/ 102 w 460"/>
                <a:gd name="T27" fmla="*/ 211 h 674"/>
                <a:gd name="T28" fmla="*/ 51 w 460"/>
                <a:gd name="T29" fmla="*/ 317 h 674"/>
                <a:gd name="T30" fmla="*/ 41 w 460"/>
                <a:gd name="T31" fmla="*/ 137 h 674"/>
                <a:gd name="T32" fmla="*/ 31 w 460"/>
                <a:gd name="T33" fmla="*/ 93 h 674"/>
                <a:gd name="T34" fmla="*/ 316 w 460"/>
                <a:gd name="T35" fmla="*/ 106 h 674"/>
                <a:gd name="T36" fmla="*/ 287 w 460"/>
                <a:gd name="T37" fmla="*/ 111 h 674"/>
                <a:gd name="T38" fmla="*/ 255 w 460"/>
                <a:gd name="T39" fmla="*/ 126 h 674"/>
                <a:gd name="T40" fmla="*/ 341 w 460"/>
                <a:gd name="T41" fmla="*/ 132 h 674"/>
                <a:gd name="T42" fmla="*/ 387 w 460"/>
                <a:gd name="T43" fmla="*/ 79 h 674"/>
                <a:gd name="T44" fmla="*/ 405 w 460"/>
                <a:gd name="T45" fmla="*/ 10 h 674"/>
                <a:gd name="T46" fmla="*/ 427 w 460"/>
                <a:gd name="T47" fmla="*/ 33 h 674"/>
                <a:gd name="T48" fmla="*/ 458 w 460"/>
                <a:gd name="T49" fmla="*/ 61 h 674"/>
                <a:gd name="T50" fmla="*/ 369 w 460"/>
                <a:gd name="T51" fmla="*/ 178 h 674"/>
                <a:gd name="T52" fmla="*/ 361 w 460"/>
                <a:gd name="T53" fmla="*/ 231 h 674"/>
                <a:gd name="T54" fmla="*/ 460 w 460"/>
                <a:gd name="T55" fmla="*/ 271 h 674"/>
                <a:gd name="T56" fmla="*/ 341 w 460"/>
                <a:gd name="T57" fmla="*/ 361 h 674"/>
                <a:gd name="T58" fmla="*/ 272 w 460"/>
                <a:gd name="T59" fmla="*/ 462 h 674"/>
                <a:gd name="T60" fmla="*/ 399 w 460"/>
                <a:gd name="T61" fmla="*/ 508 h 674"/>
                <a:gd name="T62" fmla="*/ 323 w 460"/>
                <a:gd name="T63" fmla="*/ 547 h 674"/>
                <a:gd name="T64" fmla="*/ 275 w 460"/>
                <a:gd name="T65" fmla="*/ 653 h 674"/>
                <a:gd name="T66" fmla="*/ 249 w 460"/>
                <a:gd name="T67" fmla="*/ 674 h 674"/>
                <a:gd name="T68" fmla="*/ 212 w 460"/>
                <a:gd name="T69" fmla="*/ 663 h 674"/>
                <a:gd name="T70" fmla="*/ 168 w 460"/>
                <a:gd name="T71" fmla="*/ 641 h 674"/>
                <a:gd name="T72" fmla="*/ 130 w 460"/>
                <a:gd name="T73" fmla="*/ 597 h 674"/>
                <a:gd name="T74" fmla="*/ 112 w 460"/>
                <a:gd name="T75" fmla="*/ 554 h 674"/>
                <a:gd name="T76" fmla="*/ 151 w 460"/>
                <a:gd name="T77" fmla="*/ 521 h 674"/>
                <a:gd name="T78" fmla="*/ 221 w 460"/>
                <a:gd name="T79" fmla="*/ 493 h 674"/>
                <a:gd name="T80" fmla="*/ 209 w 460"/>
                <a:gd name="T81" fmla="*/ 444 h 674"/>
                <a:gd name="T82" fmla="*/ 153 w 460"/>
                <a:gd name="T83" fmla="*/ 430 h 674"/>
                <a:gd name="T84" fmla="*/ 260 w 460"/>
                <a:gd name="T85" fmla="*/ 341 h 674"/>
                <a:gd name="T86" fmla="*/ 376 w 460"/>
                <a:gd name="T87" fmla="*/ 267 h 674"/>
                <a:gd name="T88" fmla="*/ 300 w 460"/>
                <a:gd name="T89" fmla="*/ 292 h 674"/>
                <a:gd name="T90" fmla="*/ 272 w 460"/>
                <a:gd name="T91" fmla="*/ 271 h 674"/>
                <a:gd name="T92" fmla="*/ 97 w 460"/>
                <a:gd name="T93" fmla="*/ 426 h 674"/>
                <a:gd name="T94" fmla="*/ 5 w 460"/>
                <a:gd name="T95" fmla="*/ 458 h 674"/>
                <a:gd name="T96" fmla="*/ 51 w 460"/>
                <a:gd name="T97" fmla="*/ 378 h 674"/>
                <a:gd name="T98" fmla="*/ 148 w 460"/>
                <a:gd name="T99" fmla="*/ 249 h 674"/>
                <a:gd name="T100" fmla="*/ 110 w 460"/>
                <a:gd name="T101" fmla="*/ 220 h 674"/>
                <a:gd name="T102" fmla="*/ 112 w 460"/>
                <a:gd name="T103" fmla="*/ 111 h 674"/>
                <a:gd name="T104" fmla="*/ 141 w 460"/>
                <a:gd name="T105" fmla="*/ 66 h 674"/>
                <a:gd name="T106" fmla="*/ 145 w 460"/>
                <a:gd name="T107" fmla="*/ 160 h 674"/>
                <a:gd name="T108" fmla="*/ 173 w 460"/>
                <a:gd name="T109" fmla="*/ 135 h 674"/>
                <a:gd name="T110" fmla="*/ 168 w 460"/>
                <a:gd name="T111" fmla="*/ 109 h 674"/>
                <a:gd name="T112" fmla="*/ 196 w 460"/>
                <a:gd name="T113" fmla="*/ 65 h 674"/>
                <a:gd name="T114" fmla="*/ 272 w 460"/>
                <a:gd name="T115" fmla="*/ 28 h 674"/>
                <a:gd name="T116" fmla="*/ 277 w 460"/>
                <a:gd name="T117" fmla="*/ 79 h 674"/>
                <a:gd name="T118" fmla="*/ 320 w 460"/>
                <a:gd name="T119" fmla="*/ 40 h 674"/>
                <a:gd name="T120" fmla="*/ 343 w 460"/>
                <a:gd name="T121" fmla="*/ 2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0" h="674">
                  <a:moveTo>
                    <a:pt x="260" y="544"/>
                  </a:moveTo>
                  <a:lnTo>
                    <a:pt x="257" y="546"/>
                  </a:lnTo>
                  <a:lnTo>
                    <a:pt x="255" y="546"/>
                  </a:lnTo>
                  <a:lnTo>
                    <a:pt x="254" y="546"/>
                  </a:lnTo>
                  <a:lnTo>
                    <a:pt x="252" y="546"/>
                  </a:lnTo>
                  <a:lnTo>
                    <a:pt x="245" y="547"/>
                  </a:lnTo>
                  <a:lnTo>
                    <a:pt x="244" y="547"/>
                  </a:lnTo>
                  <a:lnTo>
                    <a:pt x="242" y="549"/>
                  </a:lnTo>
                  <a:lnTo>
                    <a:pt x="240" y="549"/>
                  </a:lnTo>
                  <a:lnTo>
                    <a:pt x="239" y="551"/>
                  </a:lnTo>
                  <a:lnTo>
                    <a:pt x="237" y="551"/>
                  </a:lnTo>
                  <a:lnTo>
                    <a:pt x="235" y="552"/>
                  </a:lnTo>
                  <a:lnTo>
                    <a:pt x="234" y="552"/>
                  </a:lnTo>
                  <a:lnTo>
                    <a:pt x="232" y="552"/>
                  </a:lnTo>
                  <a:lnTo>
                    <a:pt x="230" y="552"/>
                  </a:lnTo>
                  <a:lnTo>
                    <a:pt x="229" y="552"/>
                  </a:lnTo>
                  <a:lnTo>
                    <a:pt x="224" y="554"/>
                  </a:lnTo>
                  <a:lnTo>
                    <a:pt x="221" y="554"/>
                  </a:lnTo>
                  <a:lnTo>
                    <a:pt x="219" y="554"/>
                  </a:lnTo>
                  <a:lnTo>
                    <a:pt x="217" y="556"/>
                  </a:lnTo>
                  <a:lnTo>
                    <a:pt x="212" y="556"/>
                  </a:lnTo>
                  <a:lnTo>
                    <a:pt x="212" y="556"/>
                  </a:lnTo>
                  <a:lnTo>
                    <a:pt x="209" y="556"/>
                  </a:lnTo>
                  <a:lnTo>
                    <a:pt x="209" y="556"/>
                  </a:lnTo>
                  <a:lnTo>
                    <a:pt x="207" y="557"/>
                  </a:lnTo>
                  <a:lnTo>
                    <a:pt x="206" y="557"/>
                  </a:lnTo>
                  <a:lnTo>
                    <a:pt x="204" y="559"/>
                  </a:lnTo>
                  <a:lnTo>
                    <a:pt x="202" y="561"/>
                  </a:lnTo>
                  <a:lnTo>
                    <a:pt x="201" y="562"/>
                  </a:lnTo>
                  <a:lnTo>
                    <a:pt x="201" y="564"/>
                  </a:lnTo>
                  <a:lnTo>
                    <a:pt x="201" y="566"/>
                  </a:lnTo>
                  <a:lnTo>
                    <a:pt x="202" y="567"/>
                  </a:lnTo>
                  <a:lnTo>
                    <a:pt x="202" y="567"/>
                  </a:lnTo>
                  <a:lnTo>
                    <a:pt x="202" y="567"/>
                  </a:lnTo>
                  <a:lnTo>
                    <a:pt x="204" y="569"/>
                  </a:lnTo>
                  <a:lnTo>
                    <a:pt x="204" y="569"/>
                  </a:lnTo>
                  <a:lnTo>
                    <a:pt x="202" y="571"/>
                  </a:lnTo>
                  <a:lnTo>
                    <a:pt x="202" y="571"/>
                  </a:lnTo>
                  <a:lnTo>
                    <a:pt x="201" y="574"/>
                  </a:lnTo>
                  <a:lnTo>
                    <a:pt x="201" y="575"/>
                  </a:lnTo>
                  <a:lnTo>
                    <a:pt x="201" y="577"/>
                  </a:lnTo>
                  <a:lnTo>
                    <a:pt x="201" y="577"/>
                  </a:lnTo>
                  <a:lnTo>
                    <a:pt x="202" y="579"/>
                  </a:lnTo>
                  <a:lnTo>
                    <a:pt x="204" y="580"/>
                  </a:lnTo>
                  <a:lnTo>
                    <a:pt x="204" y="580"/>
                  </a:lnTo>
                  <a:lnTo>
                    <a:pt x="206" y="582"/>
                  </a:lnTo>
                  <a:lnTo>
                    <a:pt x="207" y="584"/>
                  </a:lnTo>
                  <a:lnTo>
                    <a:pt x="207" y="584"/>
                  </a:lnTo>
                  <a:lnTo>
                    <a:pt x="207" y="585"/>
                  </a:lnTo>
                  <a:lnTo>
                    <a:pt x="209" y="585"/>
                  </a:lnTo>
                  <a:lnTo>
                    <a:pt x="212" y="585"/>
                  </a:lnTo>
                  <a:lnTo>
                    <a:pt x="212" y="585"/>
                  </a:lnTo>
                  <a:lnTo>
                    <a:pt x="214" y="585"/>
                  </a:lnTo>
                  <a:lnTo>
                    <a:pt x="217" y="587"/>
                  </a:lnTo>
                  <a:lnTo>
                    <a:pt x="221" y="587"/>
                  </a:lnTo>
                  <a:lnTo>
                    <a:pt x="224" y="589"/>
                  </a:lnTo>
                  <a:lnTo>
                    <a:pt x="226" y="589"/>
                  </a:lnTo>
                  <a:lnTo>
                    <a:pt x="229" y="590"/>
                  </a:lnTo>
                  <a:lnTo>
                    <a:pt x="232" y="592"/>
                  </a:lnTo>
                  <a:lnTo>
                    <a:pt x="235" y="594"/>
                  </a:lnTo>
                  <a:lnTo>
                    <a:pt x="239" y="595"/>
                  </a:lnTo>
                  <a:lnTo>
                    <a:pt x="240" y="595"/>
                  </a:lnTo>
                  <a:lnTo>
                    <a:pt x="240" y="595"/>
                  </a:lnTo>
                  <a:lnTo>
                    <a:pt x="242" y="594"/>
                  </a:lnTo>
                  <a:lnTo>
                    <a:pt x="244" y="594"/>
                  </a:lnTo>
                  <a:lnTo>
                    <a:pt x="245" y="594"/>
                  </a:lnTo>
                  <a:lnTo>
                    <a:pt x="245" y="594"/>
                  </a:lnTo>
                  <a:lnTo>
                    <a:pt x="247" y="594"/>
                  </a:lnTo>
                  <a:lnTo>
                    <a:pt x="249" y="594"/>
                  </a:lnTo>
                  <a:lnTo>
                    <a:pt x="254" y="594"/>
                  </a:lnTo>
                  <a:lnTo>
                    <a:pt x="255" y="594"/>
                  </a:lnTo>
                  <a:lnTo>
                    <a:pt x="257" y="594"/>
                  </a:lnTo>
                  <a:lnTo>
                    <a:pt x="257" y="595"/>
                  </a:lnTo>
                  <a:lnTo>
                    <a:pt x="257" y="595"/>
                  </a:lnTo>
                  <a:lnTo>
                    <a:pt x="259" y="595"/>
                  </a:lnTo>
                  <a:lnTo>
                    <a:pt x="260" y="595"/>
                  </a:lnTo>
                  <a:lnTo>
                    <a:pt x="262" y="594"/>
                  </a:lnTo>
                  <a:lnTo>
                    <a:pt x="262" y="594"/>
                  </a:lnTo>
                  <a:lnTo>
                    <a:pt x="263" y="592"/>
                  </a:lnTo>
                  <a:lnTo>
                    <a:pt x="263" y="590"/>
                  </a:lnTo>
                  <a:lnTo>
                    <a:pt x="265" y="587"/>
                  </a:lnTo>
                  <a:lnTo>
                    <a:pt x="267" y="585"/>
                  </a:lnTo>
                  <a:lnTo>
                    <a:pt x="267" y="584"/>
                  </a:lnTo>
                  <a:lnTo>
                    <a:pt x="268" y="584"/>
                  </a:lnTo>
                  <a:lnTo>
                    <a:pt x="268" y="584"/>
                  </a:lnTo>
                  <a:lnTo>
                    <a:pt x="268" y="582"/>
                  </a:lnTo>
                  <a:lnTo>
                    <a:pt x="270" y="580"/>
                  </a:lnTo>
                  <a:lnTo>
                    <a:pt x="270" y="580"/>
                  </a:lnTo>
                  <a:lnTo>
                    <a:pt x="270" y="579"/>
                  </a:lnTo>
                  <a:lnTo>
                    <a:pt x="272" y="577"/>
                  </a:lnTo>
                  <a:lnTo>
                    <a:pt x="272" y="575"/>
                  </a:lnTo>
                  <a:lnTo>
                    <a:pt x="270" y="574"/>
                  </a:lnTo>
                  <a:lnTo>
                    <a:pt x="270" y="567"/>
                  </a:lnTo>
                  <a:lnTo>
                    <a:pt x="272" y="567"/>
                  </a:lnTo>
                  <a:lnTo>
                    <a:pt x="272" y="566"/>
                  </a:lnTo>
                  <a:lnTo>
                    <a:pt x="272" y="566"/>
                  </a:lnTo>
                  <a:lnTo>
                    <a:pt x="273" y="564"/>
                  </a:lnTo>
                  <a:lnTo>
                    <a:pt x="273" y="564"/>
                  </a:lnTo>
                  <a:lnTo>
                    <a:pt x="275" y="562"/>
                  </a:lnTo>
                  <a:lnTo>
                    <a:pt x="275" y="561"/>
                  </a:lnTo>
                  <a:lnTo>
                    <a:pt x="277" y="561"/>
                  </a:lnTo>
                  <a:lnTo>
                    <a:pt x="277" y="559"/>
                  </a:lnTo>
                  <a:lnTo>
                    <a:pt x="277" y="559"/>
                  </a:lnTo>
                  <a:lnTo>
                    <a:pt x="277" y="557"/>
                  </a:lnTo>
                  <a:lnTo>
                    <a:pt x="277" y="556"/>
                  </a:lnTo>
                  <a:lnTo>
                    <a:pt x="278" y="554"/>
                  </a:lnTo>
                  <a:lnTo>
                    <a:pt x="278" y="552"/>
                  </a:lnTo>
                  <a:lnTo>
                    <a:pt x="278" y="551"/>
                  </a:lnTo>
                  <a:lnTo>
                    <a:pt x="278" y="549"/>
                  </a:lnTo>
                  <a:lnTo>
                    <a:pt x="277" y="547"/>
                  </a:lnTo>
                  <a:lnTo>
                    <a:pt x="275" y="547"/>
                  </a:lnTo>
                  <a:lnTo>
                    <a:pt x="275" y="546"/>
                  </a:lnTo>
                  <a:lnTo>
                    <a:pt x="273" y="546"/>
                  </a:lnTo>
                  <a:lnTo>
                    <a:pt x="272" y="546"/>
                  </a:lnTo>
                  <a:lnTo>
                    <a:pt x="270" y="544"/>
                  </a:lnTo>
                  <a:lnTo>
                    <a:pt x="270" y="544"/>
                  </a:lnTo>
                  <a:lnTo>
                    <a:pt x="268" y="546"/>
                  </a:lnTo>
                  <a:lnTo>
                    <a:pt x="265" y="546"/>
                  </a:lnTo>
                  <a:lnTo>
                    <a:pt x="263" y="544"/>
                  </a:lnTo>
                  <a:lnTo>
                    <a:pt x="260" y="544"/>
                  </a:lnTo>
                  <a:close/>
                  <a:moveTo>
                    <a:pt x="316" y="220"/>
                  </a:moveTo>
                  <a:lnTo>
                    <a:pt x="315" y="220"/>
                  </a:lnTo>
                  <a:lnTo>
                    <a:pt x="313" y="221"/>
                  </a:lnTo>
                  <a:lnTo>
                    <a:pt x="308" y="221"/>
                  </a:lnTo>
                  <a:lnTo>
                    <a:pt x="305" y="223"/>
                  </a:lnTo>
                  <a:lnTo>
                    <a:pt x="301" y="224"/>
                  </a:lnTo>
                  <a:lnTo>
                    <a:pt x="298" y="228"/>
                  </a:lnTo>
                  <a:lnTo>
                    <a:pt x="295" y="229"/>
                  </a:lnTo>
                  <a:lnTo>
                    <a:pt x="293" y="233"/>
                  </a:lnTo>
                  <a:lnTo>
                    <a:pt x="295" y="234"/>
                  </a:lnTo>
                  <a:lnTo>
                    <a:pt x="295" y="236"/>
                  </a:lnTo>
                  <a:lnTo>
                    <a:pt x="298" y="238"/>
                  </a:lnTo>
                  <a:lnTo>
                    <a:pt x="300" y="241"/>
                  </a:lnTo>
                  <a:lnTo>
                    <a:pt x="303" y="241"/>
                  </a:lnTo>
                  <a:lnTo>
                    <a:pt x="305" y="241"/>
                  </a:lnTo>
                  <a:lnTo>
                    <a:pt x="308" y="241"/>
                  </a:lnTo>
                  <a:lnTo>
                    <a:pt x="311" y="243"/>
                  </a:lnTo>
                  <a:lnTo>
                    <a:pt x="313" y="241"/>
                  </a:lnTo>
                  <a:lnTo>
                    <a:pt x="315" y="241"/>
                  </a:lnTo>
                  <a:lnTo>
                    <a:pt x="315" y="238"/>
                  </a:lnTo>
                  <a:lnTo>
                    <a:pt x="315" y="233"/>
                  </a:lnTo>
                  <a:lnTo>
                    <a:pt x="315" y="229"/>
                  </a:lnTo>
                  <a:lnTo>
                    <a:pt x="316" y="224"/>
                  </a:lnTo>
                  <a:lnTo>
                    <a:pt x="316" y="221"/>
                  </a:lnTo>
                  <a:lnTo>
                    <a:pt x="316" y="220"/>
                  </a:lnTo>
                  <a:close/>
                  <a:moveTo>
                    <a:pt x="169" y="191"/>
                  </a:moveTo>
                  <a:lnTo>
                    <a:pt x="169" y="193"/>
                  </a:lnTo>
                  <a:lnTo>
                    <a:pt x="168" y="195"/>
                  </a:lnTo>
                  <a:lnTo>
                    <a:pt x="168" y="196"/>
                  </a:lnTo>
                  <a:lnTo>
                    <a:pt x="168" y="198"/>
                  </a:lnTo>
                  <a:lnTo>
                    <a:pt x="166" y="200"/>
                  </a:lnTo>
                  <a:lnTo>
                    <a:pt x="165" y="200"/>
                  </a:lnTo>
                  <a:lnTo>
                    <a:pt x="165" y="201"/>
                  </a:lnTo>
                  <a:lnTo>
                    <a:pt x="165" y="203"/>
                  </a:lnTo>
                  <a:lnTo>
                    <a:pt x="166" y="205"/>
                  </a:lnTo>
                  <a:lnTo>
                    <a:pt x="168" y="206"/>
                  </a:lnTo>
                  <a:lnTo>
                    <a:pt x="169" y="210"/>
                  </a:lnTo>
                  <a:lnTo>
                    <a:pt x="171" y="213"/>
                  </a:lnTo>
                  <a:lnTo>
                    <a:pt x="171" y="216"/>
                  </a:lnTo>
                  <a:lnTo>
                    <a:pt x="173" y="220"/>
                  </a:lnTo>
                  <a:lnTo>
                    <a:pt x="174" y="223"/>
                  </a:lnTo>
                  <a:lnTo>
                    <a:pt x="174" y="226"/>
                  </a:lnTo>
                  <a:lnTo>
                    <a:pt x="174" y="229"/>
                  </a:lnTo>
                  <a:lnTo>
                    <a:pt x="176" y="231"/>
                  </a:lnTo>
                  <a:lnTo>
                    <a:pt x="176" y="233"/>
                  </a:lnTo>
                  <a:lnTo>
                    <a:pt x="179" y="234"/>
                  </a:lnTo>
                  <a:lnTo>
                    <a:pt x="179" y="234"/>
                  </a:lnTo>
                  <a:lnTo>
                    <a:pt x="181" y="233"/>
                  </a:lnTo>
                  <a:lnTo>
                    <a:pt x="183" y="229"/>
                  </a:lnTo>
                  <a:lnTo>
                    <a:pt x="183" y="226"/>
                  </a:lnTo>
                  <a:lnTo>
                    <a:pt x="184" y="224"/>
                  </a:lnTo>
                  <a:lnTo>
                    <a:pt x="186" y="221"/>
                  </a:lnTo>
                  <a:lnTo>
                    <a:pt x="188" y="220"/>
                  </a:lnTo>
                  <a:lnTo>
                    <a:pt x="188" y="216"/>
                  </a:lnTo>
                  <a:lnTo>
                    <a:pt x="189" y="216"/>
                  </a:lnTo>
                  <a:lnTo>
                    <a:pt x="191" y="215"/>
                  </a:lnTo>
                  <a:lnTo>
                    <a:pt x="191" y="213"/>
                  </a:lnTo>
                  <a:lnTo>
                    <a:pt x="193" y="213"/>
                  </a:lnTo>
                  <a:lnTo>
                    <a:pt x="193" y="211"/>
                  </a:lnTo>
                  <a:lnTo>
                    <a:pt x="193" y="210"/>
                  </a:lnTo>
                  <a:lnTo>
                    <a:pt x="193" y="206"/>
                  </a:lnTo>
                  <a:lnTo>
                    <a:pt x="191" y="205"/>
                  </a:lnTo>
                  <a:lnTo>
                    <a:pt x="189" y="203"/>
                  </a:lnTo>
                  <a:lnTo>
                    <a:pt x="188" y="200"/>
                  </a:lnTo>
                  <a:lnTo>
                    <a:pt x="184" y="198"/>
                  </a:lnTo>
                  <a:lnTo>
                    <a:pt x="181" y="195"/>
                  </a:lnTo>
                  <a:lnTo>
                    <a:pt x="179" y="193"/>
                  </a:lnTo>
                  <a:lnTo>
                    <a:pt x="178" y="191"/>
                  </a:lnTo>
                  <a:lnTo>
                    <a:pt x="178" y="191"/>
                  </a:lnTo>
                  <a:lnTo>
                    <a:pt x="169" y="191"/>
                  </a:lnTo>
                  <a:close/>
                  <a:moveTo>
                    <a:pt x="287" y="178"/>
                  </a:moveTo>
                  <a:lnTo>
                    <a:pt x="268" y="180"/>
                  </a:lnTo>
                  <a:lnTo>
                    <a:pt x="265" y="180"/>
                  </a:lnTo>
                  <a:lnTo>
                    <a:pt x="265" y="180"/>
                  </a:lnTo>
                  <a:lnTo>
                    <a:pt x="265" y="182"/>
                  </a:lnTo>
                  <a:lnTo>
                    <a:pt x="265" y="185"/>
                  </a:lnTo>
                  <a:lnTo>
                    <a:pt x="263" y="187"/>
                  </a:lnTo>
                  <a:lnTo>
                    <a:pt x="262" y="188"/>
                  </a:lnTo>
                  <a:lnTo>
                    <a:pt x="260" y="190"/>
                  </a:lnTo>
                  <a:lnTo>
                    <a:pt x="260" y="191"/>
                  </a:lnTo>
                  <a:lnTo>
                    <a:pt x="260" y="191"/>
                  </a:lnTo>
                  <a:lnTo>
                    <a:pt x="257" y="198"/>
                  </a:lnTo>
                  <a:lnTo>
                    <a:pt x="255" y="198"/>
                  </a:lnTo>
                  <a:lnTo>
                    <a:pt x="254" y="200"/>
                  </a:lnTo>
                  <a:lnTo>
                    <a:pt x="250" y="201"/>
                  </a:lnTo>
                  <a:lnTo>
                    <a:pt x="249" y="205"/>
                  </a:lnTo>
                  <a:lnTo>
                    <a:pt x="247" y="210"/>
                  </a:lnTo>
                  <a:lnTo>
                    <a:pt x="245" y="213"/>
                  </a:lnTo>
                  <a:lnTo>
                    <a:pt x="245" y="216"/>
                  </a:lnTo>
                  <a:lnTo>
                    <a:pt x="244" y="220"/>
                  </a:lnTo>
                  <a:lnTo>
                    <a:pt x="245" y="223"/>
                  </a:lnTo>
                  <a:lnTo>
                    <a:pt x="249" y="224"/>
                  </a:lnTo>
                  <a:lnTo>
                    <a:pt x="250" y="224"/>
                  </a:lnTo>
                  <a:lnTo>
                    <a:pt x="250" y="223"/>
                  </a:lnTo>
                  <a:lnTo>
                    <a:pt x="254" y="220"/>
                  </a:lnTo>
                  <a:lnTo>
                    <a:pt x="255" y="218"/>
                  </a:lnTo>
                  <a:lnTo>
                    <a:pt x="259" y="215"/>
                  </a:lnTo>
                  <a:lnTo>
                    <a:pt x="262" y="213"/>
                  </a:lnTo>
                  <a:lnTo>
                    <a:pt x="263" y="211"/>
                  </a:lnTo>
                  <a:lnTo>
                    <a:pt x="267" y="211"/>
                  </a:lnTo>
                  <a:lnTo>
                    <a:pt x="268" y="211"/>
                  </a:lnTo>
                  <a:lnTo>
                    <a:pt x="272" y="210"/>
                  </a:lnTo>
                  <a:lnTo>
                    <a:pt x="277" y="210"/>
                  </a:lnTo>
                  <a:lnTo>
                    <a:pt x="280" y="208"/>
                  </a:lnTo>
                  <a:lnTo>
                    <a:pt x="283" y="206"/>
                  </a:lnTo>
                  <a:lnTo>
                    <a:pt x="287" y="205"/>
                  </a:lnTo>
                  <a:lnTo>
                    <a:pt x="290" y="201"/>
                  </a:lnTo>
                  <a:lnTo>
                    <a:pt x="291" y="196"/>
                  </a:lnTo>
                  <a:lnTo>
                    <a:pt x="291" y="193"/>
                  </a:lnTo>
                  <a:lnTo>
                    <a:pt x="291" y="188"/>
                  </a:lnTo>
                  <a:lnTo>
                    <a:pt x="290" y="185"/>
                  </a:lnTo>
                  <a:lnTo>
                    <a:pt x="288" y="182"/>
                  </a:lnTo>
                  <a:lnTo>
                    <a:pt x="288" y="178"/>
                  </a:lnTo>
                  <a:lnTo>
                    <a:pt x="287" y="178"/>
                  </a:lnTo>
                  <a:close/>
                  <a:moveTo>
                    <a:pt x="221" y="144"/>
                  </a:moveTo>
                  <a:lnTo>
                    <a:pt x="219" y="144"/>
                  </a:lnTo>
                  <a:lnTo>
                    <a:pt x="219" y="144"/>
                  </a:lnTo>
                  <a:lnTo>
                    <a:pt x="217" y="145"/>
                  </a:lnTo>
                  <a:lnTo>
                    <a:pt x="216" y="145"/>
                  </a:lnTo>
                  <a:lnTo>
                    <a:pt x="214" y="147"/>
                  </a:lnTo>
                  <a:lnTo>
                    <a:pt x="212" y="145"/>
                  </a:lnTo>
                  <a:lnTo>
                    <a:pt x="212" y="145"/>
                  </a:lnTo>
                  <a:lnTo>
                    <a:pt x="212" y="147"/>
                  </a:lnTo>
                  <a:lnTo>
                    <a:pt x="211" y="149"/>
                  </a:lnTo>
                  <a:lnTo>
                    <a:pt x="211" y="150"/>
                  </a:lnTo>
                  <a:lnTo>
                    <a:pt x="211" y="152"/>
                  </a:lnTo>
                  <a:lnTo>
                    <a:pt x="211" y="154"/>
                  </a:lnTo>
                  <a:lnTo>
                    <a:pt x="212" y="154"/>
                  </a:lnTo>
                  <a:lnTo>
                    <a:pt x="211" y="157"/>
                  </a:lnTo>
                  <a:lnTo>
                    <a:pt x="211" y="157"/>
                  </a:lnTo>
                  <a:lnTo>
                    <a:pt x="209" y="157"/>
                  </a:lnTo>
                  <a:lnTo>
                    <a:pt x="207" y="159"/>
                  </a:lnTo>
                  <a:lnTo>
                    <a:pt x="207" y="159"/>
                  </a:lnTo>
                  <a:lnTo>
                    <a:pt x="206" y="160"/>
                  </a:lnTo>
                  <a:lnTo>
                    <a:pt x="206" y="162"/>
                  </a:lnTo>
                  <a:lnTo>
                    <a:pt x="204" y="162"/>
                  </a:lnTo>
                  <a:lnTo>
                    <a:pt x="204" y="163"/>
                  </a:lnTo>
                  <a:lnTo>
                    <a:pt x="204" y="163"/>
                  </a:lnTo>
                  <a:lnTo>
                    <a:pt x="202" y="163"/>
                  </a:lnTo>
                  <a:lnTo>
                    <a:pt x="201" y="163"/>
                  </a:lnTo>
                  <a:lnTo>
                    <a:pt x="199" y="165"/>
                  </a:lnTo>
                  <a:lnTo>
                    <a:pt x="197" y="165"/>
                  </a:lnTo>
                  <a:lnTo>
                    <a:pt x="196" y="165"/>
                  </a:lnTo>
                  <a:lnTo>
                    <a:pt x="196" y="167"/>
                  </a:lnTo>
                  <a:lnTo>
                    <a:pt x="196" y="167"/>
                  </a:lnTo>
                  <a:lnTo>
                    <a:pt x="194" y="167"/>
                  </a:lnTo>
                  <a:lnTo>
                    <a:pt x="194" y="168"/>
                  </a:lnTo>
                  <a:lnTo>
                    <a:pt x="194" y="170"/>
                  </a:lnTo>
                  <a:lnTo>
                    <a:pt x="194" y="173"/>
                  </a:lnTo>
                  <a:lnTo>
                    <a:pt x="194" y="175"/>
                  </a:lnTo>
                  <a:lnTo>
                    <a:pt x="194" y="177"/>
                  </a:lnTo>
                  <a:lnTo>
                    <a:pt x="194" y="177"/>
                  </a:lnTo>
                  <a:lnTo>
                    <a:pt x="194" y="177"/>
                  </a:lnTo>
                  <a:lnTo>
                    <a:pt x="196" y="178"/>
                  </a:lnTo>
                  <a:lnTo>
                    <a:pt x="196" y="178"/>
                  </a:lnTo>
                  <a:lnTo>
                    <a:pt x="197" y="182"/>
                  </a:lnTo>
                  <a:lnTo>
                    <a:pt x="199" y="183"/>
                  </a:lnTo>
                  <a:lnTo>
                    <a:pt x="201" y="185"/>
                  </a:lnTo>
                  <a:lnTo>
                    <a:pt x="202" y="185"/>
                  </a:lnTo>
                  <a:lnTo>
                    <a:pt x="204" y="185"/>
                  </a:lnTo>
                  <a:lnTo>
                    <a:pt x="206" y="183"/>
                  </a:lnTo>
                  <a:lnTo>
                    <a:pt x="209" y="182"/>
                  </a:lnTo>
                  <a:lnTo>
                    <a:pt x="212" y="178"/>
                  </a:lnTo>
                  <a:lnTo>
                    <a:pt x="212" y="177"/>
                  </a:lnTo>
                  <a:lnTo>
                    <a:pt x="214" y="177"/>
                  </a:lnTo>
                  <a:lnTo>
                    <a:pt x="217" y="175"/>
                  </a:lnTo>
                  <a:lnTo>
                    <a:pt x="219" y="173"/>
                  </a:lnTo>
                  <a:lnTo>
                    <a:pt x="221" y="172"/>
                  </a:lnTo>
                  <a:lnTo>
                    <a:pt x="222" y="170"/>
                  </a:lnTo>
                  <a:lnTo>
                    <a:pt x="224" y="167"/>
                  </a:lnTo>
                  <a:lnTo>
                    <a:pt x="226" y="165"/>
                  </a:lnTo>
                  <a:lnTo>
                    <a:pt x="226" y="163"/>
                  </a:lnTo>
                  <a:lnTo>
                    <a:pt x="227" y="162"/>
                  </a:lnTo>
                  <a:lnTo>
                    <a:pt x="229" y="162"/>
                  </a:lnTo>
                  <a:lnTo>
                    <a:pt x="229" y="160"/>
                  </a:lnTo>
                  <a:lnTo>
                    <a:pt x="229" y="160"/>
                  </a:lnTo>
                  <a:lnTo>
                    <a:pt x="229" y="157"/>
                  </a:lnTo>
                  <a:lnTo>
                    <a:pt x="229" y="155"/>
                  </a:lnTo>
                  <a:lnTo>
                    <a:pt x="229" y="154"/>
                  </a:lnTo>
                  <a:lnTo>
                    <a:pt x="227" y="152"/>
                  </a:lnTo>
                  <a:lnTo>
                    <a:pt x="224" y="150"/>
                  </a:lnTo>
                  <a:lnTo>
                    <a:pt x="222" y="149"/>
                  </a:lnTo>
                  <a:lnTo>
                    <a:pt x="222" y="145"/>
                  </a:lnTo>
                  <a:lnTo>
                    <a:pt x="221" y="144"/>
                  </a:lnTo>
                  <a:lnTo>
                    <a:pt x="221" y="144"/>
                  </a:lnTo>
                  <a:close/>
                  <a:moveTo>
                    <a:pt x="44" y="89"/>
                  </a:moveTo>
                  <a:lnTo>
                    <a:pt x="51" y="91"/>
                  </a:lnTo>
                  <a:lnTo>
                    <a:pt x="59" y="98"/>
                  </a:lnTo>
                  <a:lnTo>
                    <a:pt x="59" y="99"/>
                  </a:lnTo>
                  <a:lnTo>
                    <a:pt x="61" y="101"/>
                  </a:lnTo>
                  <a:lnTo>
                    <a:pt x="66" y="104"/>
                  </a:lnTo>
                  <a:lnTo>
                    <a:pt x="69" y="106"/>
                  </a:lnTo>
                  <a:lnTo>
                    <a:pt x="74" y="107"/>
                  </a:lnTo>
                  <a:lnTo>
                    <a:pt x="77" y="109"/>
                  </a:lnTo>
                  <a:lnTo>
                    <a:pt x="80" y="112"/>
                  </a:lnTo>
                  <a:lnTo>
                    <a:pt x="84" y="116"/>
                  </a:lnTo>
                  <a:lnTo>
                    <a:pt x="87" y="119"/>
                  </a:lnTo>
                  <a:lnTo>
                    <a:pt x="90" y="122"/>
                  </a:lnTo>
                  <a:lnTo>
                    <a:pt x="92" y="129"/>
                  </a:lnTo>
                  <a:lnTo>
                    <a:pt x="92" y="134"/>
                  </a:lnTo>
                  <a:lnTo>
                    <a:pt x="94" y="139"/>
                  </a:lnTo>
                  <a:lnTo>
                    <a:pt x="95" y="142"/>
                  </a:lnTo>
                  <a:lnTo>
                    <a:pt x="97" y="144"/>
                  </a:lnTo>
                  <a:lnTo>
                    <a:pt x="99" y="145"/>
                  </a:lnTo>
                  <a:lnTo>
                    <a:pt x="102" y="147"/>
                  </a:lnTo>
                  <a:lnTo>
                    <a:pt x="103" y="152"/>
                  </a:lnTo>
                  <a:lnTo>
                    <a:pt x="105" y="157"/>
                  </a:lnTo>
                  <a:lnTo>
                    <a:pt x="103" y="162"/>
                  </a:lnTo>
                  <a:lnTo>
                    <a:pt x="102" y="168"/>
                  </a:lnTo>
                  <a:lnTo>
                    <a:pt x="102" y="173"/>
                  </a:lnTo>
                  <a:lnTo>
                    <a:pt x="103" y="178"/>
                  </a:lnTo>
                  <a:lnTo>
                    <a:pt x="102" y="183"/>
                  </a:lnTo>
                  <a:lnTo>
                    <a:pt x="102" y="188"/>
                  </a:lnTo>
                  <a:lnTo>
                    <a:pt x="102" y="195"/>
                  </a:lnTo>
                  <a:lnTo>
                    <a:pt x="102" y="201"/>
                  </a:lnTo>
                  <a:lnTo>
                    <a:pt x="102" y="211"/>
                  </a:lnTo>
                  <a:lnTo>
                    <a:pt x="100" y="221"/>
                  </a:lnTo>
                  <a:lnTo>
                    <a:pt x="100" y="231"/>
                  </a:lnTo>
                  <a:lnTo>
                    <a:pt x="99" y="244"/>
                  </a:lnTo>
                  <a:lnTo>
                    <a:pt x="99" y="262"/>
                  </a:lnTo>
                  <a:lnTo>
                    <a:pt x="100" y="267"/>
                  </a:lnTo>
                  <a:lnTo>
                    <a:pt x="100" y="272"/>
                  </a:lnTo>
                  <a:lnTo>
                    <a:pt x="99" y="276"/>
                  </a:lnTo>
                  <a:lnTo>
                    <a:pt x="99" y="280"/>
                  </a:lnTo>
                  <a:lnTo>
                    <a:pt x="99" y="289"/>
                  </a:lnTo>
                  <a:lnTo>
                    <a:pt x="99" y="297"/>
                  </a:lnTo>
                  <a:lnTo>
                    <a:pt x="99" y="305"/>
                  </a:lnTo>
                  <a:lnTo>
                    <a:pt x="99" y="308"/>
                  </a:lnTo>
                  <a:lnTo>
                    <a:pt x="99" y="312"/>
                  </a:lnTo>
                  <a:lnTo>
                    <a:pt x="97" y="317"/>
                  </a:lnTo>
                  <a:lnTo>
                    <a:pt x="94" y="320"/>
                  </a:lnTo>
                  <a:lnTo>
                    <a:pt x="92" y="323"/>
                  </a:lnTo>
                  <a:lnTo>
                    <a:pt x="87" y="325"/>
                  </a:lnTo>
                  <a:lnTo>
                    <a:pt x="84" y="327"/>
                  </a:lnTo>
                  <a:lnTo>
                    <a:pt x="75" y="327"/>
                  </a:lnTo>
                  <a:lnTo>
                    <a:pt x="67" y="327"/>
                  </a:lnTo>
                  <a:lnTo>
                    <a:pt x="61" y="325"/>
                  </a:lnTo>
                  <a:lnTo>
                    <a:pt x="57" y="323"/>
                  </a:lnTo>
                  <a:lnTo>
                    <a:pt x="54" y="320"/>
                  </a:lnTo>
                  <a:lnTo>
                    <a:pt x="51" y="317"/>
                  </a:lnTo>
                  <a:lnTo>
                    <a:pt x="51" y="313"/>
                  </a:lnTo>
                  <a:lnTo>
                    <a:pt x="49" y="310"/>
                  </a:lnTo>
                  <a:lnTo>
                    <a:pt x="49" y="308"/>
                  </a:lnTo>
                  <a:lnTo>
                    <a:pt x="49" y="305"/>
                  </a:lnTo>
                  <a:lnTo>
                    <a:pt x="49" y="300"/>
                  </a:lnTo>
                  <a:lnTo>
                    <a:pt x="47" y="295"/>
                  </a:lnTo>
                  <a:lnTo>
                    <a:pt x="47" y="292"/>
                  </a:lnTo>
                  <a:lnTo>
                    <a:pt x="47" y="289"/>
                  </a:lnTo>
                  <a:lnTo>
                    <a:pt x="49" y="285"/>
                  </a:lnTo>
                  <a:lnTo>
                    <a:pt x="51" y="284"/>
                  </a:lnTo>
                  <a:lnTo>
                    <a:pt x="52" y="282"/>
                  </a:lnTo>
                  <a:lnTo>
                    <a:pt x="56" y="276"/>
                  </a:lnTo>
                  <a:lnTo>
                    <a:pt x="59" y="271"/>
                  </a:lnTo>
                  <a:lnTo>
                    <a:pt x="59" y="264"/>
                  </a:lnTo>
                  <a:lnTo>
                    <a:pt x="56" y="252"/>
                  </a:lnTo>
                  <a:lnTo>
                    <a:pt x="51" y="234"/>
                  </a:lnTo>
                  <a:lnTo>
                    <a:pt x="49" y="215"/>
                  </a:lnTo>
                  <a:lnTo>
                    <a:pt x="49" y="198"/>
                  </a:lnTo>
                  <a:lnTo>
                    <a:pt x="51" y="180"/>
                  </a:lnTo>
                  <a:lnTo>
                    <a:pt x="51" y="162"/>
                  </a:lnTo>
                  <a:lnTo>
                    <a:pt x="46" y="145"/>
                  </a:lnTo>
                  <a:lnTo>
                    <a:pt x="42" y="142"/>
                  </a:lnTo>
                  <a:lnTo>
                    <a:pt x="42" y="139"/>
                  </a:lnTo>
                  <a:lnTo>
                    <a:pt x="41" y="137"/>
                  </a:lnTo>
                  <a:lnTo>
                    <a:pt x="41" y="137"/>
                  </a:lnTo>
                  <a:lnTo>
                    <a:pt x="41" y="137"/>
                  </a:lnTo>
                  <a:lnTo>
                    <a:pt x="39" y="137"/>
                  </a:lnTo>
                  <a:lnTo>
                    <a:pt x="38" y="137"/>
                  </a:lnTo>
                  <a:lnTo>
                    <a:pt x="36" y="134"/>
                  </a:lnTo>
                  <a:lnTo>
                    <a:pt x="34" y="131"/>
                  </a:lnTo>
                  <a:lnTo>
                    <a:pt x="33" y="127"/>
                  </a:lnTo>
                  <a:lnTo>
                    <a:pt x="31" y="124"/>
                  </a:lnTo>
                  <a:lnTo>
                    <a:pt x="28" y="122"/>
                  </a:lnTo>
                  <a:lnTo>
                    <a:pt x="24" y="121"/>
                  </a:lnTo>
                  <a:lnTo>
                    <a:pt x="23" y="119"/>
                  </a:lnTo>
                  <a:lnTo>
                    <a:pt x="21" y="119"/>
                  </a:lnTo>
                  <a:lnTo>
                    <a:pt x="19" y="117"/>
                  </a:lnTo>
                  <a:lnTo>
                    <a:pt x="18" y="114"/>
                  </a:lnTo>
                  <a:lnTo>
                    <a:pt x="18" y="111"/>
                  </a:lnTo>
                  <a:lnTo>
                    <a:pt x="18" y="104"/>
                  </a:lnTo>
                  <a:lnTo>
                    <a:pt x="18" y="101"/>
                  </a:lnTo>
                  <a:lnTo>
                    <a:pt x="19" y="98"/>
                  </a:lnTo>
                  <a:lnTo>
                    <a:pt x="19" y="94"/>
                  </a:lnTo>
                  <a:lnTo>
                    <a:pt x="21" y="93"/>
                  </a:lnTo>
                  <a:lnTo>
                    <a:pt x="23" y="93"/>
                  </a:lnTo>
                  <a:lnTo>
                    <a:pt x="26" y="93"/>
                  </a:lnTo>
                  <a:lnTo>
                    <a:pt x="29" y="93"/>
                  </a:lnTo>
                  <a:lnTo>
                    <a:pt x="31" y="93"/>
                  </a:lnTo>
                  <a:lnTo>
                    <a:pt x="38" y="91"/>
                  </a:lnTo>
                  <a:lnTo>
                    <a:pt x="44" y="89"/>
                  </a:lnTo>
                  <a:close/>
                  <a:moveTo>
                    <a:pt x="392" y="61"/>
                  </a:moveTo>
                  <a:lnTo>
                    <a:pt x="389" y="63"/>
                  </a:lnTo>
                  <a:lnTo>
                    <a:pt x="385" y="65"/>
                  </a:lnTo>
                  <a:lnTo>
                    <a:pt x="384" y="68"/>
                  </a:lnTo>
                  <a:lnTo>
                    <a:pt x="382" y="71"/>
                  </a:lnTo>
                  <a:lnTo>
                    <a:pt x="382" y="71"/>
                  </a:lnTo>
                  <a:lnTo>
                    <a:pt x="376" y="74"/>
                  </a:lnTo>
                  <a:lnTo>
                    <a:pt x="376" y="74"/>
                  </a:lnTo>
                  <a:lnTo>
                    <a:pt x="372" y="76"/>
                  </a:lnTo>
                  <a:lnTo>
                    <a:pt x="367" y="78"/>
                  </a:lnTo>
                  <a:lnTo>
                    <a:pt x="362" y="79"/>
                  </a:lnTo>
                  <a:lnTo>
                    <a:pt x="357" y="83"/>
                  </a:lnTo>
                  <a:lnTo>
                    <a:pt x="353" y="86"/>
                  </a:lnTo>
                  <a:lnTo>
                    <a:pt x="339" y="94"/>
                  </a:lnTo>
                  <a:lnTo>
                    <a:pt x="326" y="101"/>
                  </a:lnTo>
                  <a:lnTo>
                    <a:pt x="324" y="101"/>
                  </a:lnTo>
                  <a:lnTo>
                    <a:pt x="324" y="101"/>
                  </a:lnTo>
                  <a:lnTo>
                    <a:pt x="320" y="101"/>
                  </a:lnTo>
                  <a:lnTo>
                    <a:pt x="318" y="103"/>
                  </a:lnTo>
                  <a:lnTo>
                    <a:pt x="318" y="104"/>
                  </a:lnTo>
                  <a:lnTo>
                    <a:pt x="318" y="104"/>
                  </a:lnTo>
                  <a:lnTo>
                    <a:pt x="316" y="106"/>
                  </a:lnTo>
                  <a:lnTo>
                    <a:pt x="315" y="106"/>
                  </a:lnTo>
                  <a:lnTo>
                    <a:pt x="313" y="106"/>
                  </a:lnTo>
                  <a:lnTo>
                    <a:pt x="311" y="104"/>
                  </a:lnTo>
                  <a:lnTo>
                    <a:pt x="310" y="104"/>
                  </a:lnTo>
                  <a:lnTo>
                    <a:pt x="308" y="103"/>
                  </a:lnTo>
                  <a:lnTo>
                    <a:pt x="306" y="103"/>
                  </a:lnTo>
                  <a:lnTo>
                    <a:pt x="306" y="104"/>
                  </a:lnTo>
                  <a:lnTo>
                    <a:pt x="305" y="104"/>
                  </a:lnTo>
                  <a:lnTo>
                    <a:pt x="303" y="107"/>
                  </a:lnTo>
                  <a:lnTo>
                    <a:pt x="301" y="109"/>
                  </a:lnTo>
                  <a:lnTo>
                    <a:pt x="300" y="109"/>
                  </a:lnTo>
                  <a:lnTo>
                    <a:pt x="296" y="107"/>
                  </a:lnTo>
                  <a:lnTo>
                    <a:pt x="295" y="106"/>
                  </a:lnTo>
                  <a:lnTo>
                    <a:pt x="293" y="104"/>
                  </a:lnTo>
                  <a:lnTo>
                    <a:pt x="291" y="104"/>
                  </a:lnTo>
                  <a:lnTo>
                    <a:pt x="291" y="106"/>
                  </a:lnTo>
                  <a:lnTo>
                    <a:pt x="291" y="107"/>
                  </a:lnTo>
                  <a:lnTo>
                    <a:pt x="291" y="109"/>
                  </a:lnTo>
                  <a:lnTo>
                    <a:pt x="291" y="111"/>
                  </a:lnTo>
                  <a:lnTo>
                    <a:pt x="291" y="111"/>
                  </a:lnTo>
                  <a:lnTo>
                    <a:pt x="290" y="111"/>
                  </a:lnTo>
                  <a:lnTo>
                    <a:pt x="288" y="111"/>
                  </a:lnTo>
                  <a:lnTo>
                    <a:pt x="287" y="111"/>
                  </a:lnTo>
                  <a:lnTo>
                    <a:pt x="287" y="111"/>
                  </a:lnTo>
                  <a:lnTo>
                    <a:pt x="287" y="114"/>
                  </a:lnTo>
                  <a:lnTo>
                    <a:pt x="287" y="114"/>
                  </a:lnTo>
                  <a:lnTo>
                    <a:pt x="285" y="116"/>
                  </a:lnTo>
                  <a:lnTo>
                    <a:pt x="285" y="116"/>
                  </a:lnTo>
                  <a:lnTo>
                    <a:pt x="283" y="117"/>
                  </a:lnTo>
                  <a:lnTo>
                    <a:pt x="282" y="116"/>
                  </a:lnTo>
                  <a:lnTo>
                    <a:pt x="280" y="114"/>
                  </a:lnTo>
                  <a:lnTo>
                    <a:pt x="280" y="114"/>
                  </a:lnTo>
                  <a:lnTo>
                    <a:pt x="278" y="112"/>
                  </a:lnTo>
                  <a:lnTo>
                    <a:pt x="278" y="112"/>
                  </a:lnTo>
                  <a:lnTo>
                    <a:pt x="277" y="112"/>
                  </a:lnTo>
                  <a:lnTo>
                    <a:pt x="275" y="114"/>
                  </a:lnTo>
                  <a:lnTo>
                    <a:pt x="273" y="114"/>
                  </a:lnTo>
                  <a:lnTo>
                    <a:pt x="273" y="116"/>
                  </a:lnTo>
                  <a:lnTo>
                    <a:pt x="272" y="116"/>
                  </a:lnTo>
                  <a:lnTo>
                    <a:pt x="270" y="117"/>
                  </a:lnTo>
                  <a:lnTo>
                    <a:pt x="268" y="117"/>
                  </a:lnTo>
                  <a:lnTo>
                    <a:pt x="265" y="117"/>
                  </a:lnTo>
                  <a:lnTo>
                    <a:pt x="262" y="119"/>
                  </a:lnTo>
                  <a:lnTo>
                    <a:pt x="259" y="121"/>
                  </a:lnTo>
                  <a:lnTo>
                    <a:pt x="257" y="122"/>
                  </a:lnTo>
                  <a:lnTo>
                    <a:pt x="257" y="124"/>
                  </a:lnTo>
                  <a:lnTo>
                    <a:pt x="255" y="126"/>
                  </a:lnTo>
                  <a:lnTo>
                    <a:pt x="255" y="126"/>
                  </a:lnTo>
                  <a:lnTo>
                    <a:pt x="257" y="126"/>
                  </a:lnTo>
                  <a:lnTo>
                    <a:pt x="259" y="127"/>
                  </a:lnTo>
                  <a:lnTo>
                    <a:pt x="262" y="129"/>
                  </a:lnTo>
                  <a:lnTo>
                    <a:pt x="265" y="132"/>
                  </a:lnTo>
                  <a:lnTo>
                    <a:pt x="268" y="135"/>
                  </a:lnTo>
                  <a:lnTo>
                    <a:pt x="272" y="139"/>
                  </a:lnTo>
                  <a:lnTo>
                    <a:pt x="273" y="140"/>
                  </a:lnTo>
                  <a:lnTo>
                    <a:pt x="277" y="144"/>
                  </a:lnTo>
                  <a:lnTo>
                    <a:pt x="277" y="145"/>
                  </a:lnTo>
                  <a:lnTo>
                    <a:pt x="285" y="140"/>
                  </a:lnTo>
                  <a:lnTo>
                    <a:pt x="291" y="137"/>
                  </a:lnTo>
                  <a:lnTo>
                    <a:pt x="296" y="135"/>
                  </a:lnTo>
                  <a:lnTo>
                    <a:pt x="301" y="135"/>
                  </a:lnTo>
                  <a:lnTo>
                    <a:pt x="305" y="135"/>
                  </a:lnTo>
                  <a:lnTo>
                    <a:pt x="310" y="134"/>
                  </a:lnTo>
                  <a:lnTo>
                    <a:pt x="315" y="134"/>
                  </a:lnTo>
                  <a:lnTo>
                    <a:pt x="316" y="132"/>
                  </a:lnTo>
                  <a:lnTo>
                    <a:pt x="320" y="131"/>
                  </a:lnTo>
                  <a:lnTo>
                    <a:pt x="321" y="131"/>
                  </a:lnTo>
                  <a:lnTo>
                    <a:pt x="326" y="131"/>
                  </a:lnTo>
                  <a:lnTo>
                    <a:pt x="331" y="131"/>
                  </a:lnTo>
                  <a:lnTo>
                    <a:pt x="336" y="131"/>
                  </a:lnTo>
                  <a:lnTo>
                    <a:pt x="338" y="132"/>
                  </a:lnTo>
                  <a:lnTo>
                    <a:pt x="341" y="132"/>
                  </a:lnTo>
                  <a:lnTo>
                    <a:pt x="344" y="132"/>
                  </a:lnTo>
                  <a:lnTo>
                    <a:pt x="348" y="134"/>
                  </a:lnTo>
                  <a:lnTo>
                    <a:pt x="349" y="137"/>
                  </a:lnTo>
                  <a:lnTo>
                    <a:pt x="351" y="139"/>
                  </a:lnTo>
                  <a:lnTo>
                    <a:pt x="356" y="137"/>
                  </a:lnTo>
                  <a:lnTo>
                    <a:pt x="357" y="137"/>
                  </a:lnTo>
                  <a:lnTo>
                    <a:pt x="359" y="135"/>
                  </a:lnTo>
                  <a:lnTo>
                    <a:pt x="359" y="135"/>
                  </a:lnTo>
                  <a:lnTo>
                    <a:pt x="359" y="132"/>
                  </a:lnTo>
                  <a:lnTo>
                    <a:pt x="361" y="129"/>
                  </a:lnTo>
                  <a:lnTo>
                    <a:pt x="362" y="126"/>
                  </a:lnTo>
                  <a:lnTo>
                    <a:pt x="364" y="124"/>
                  </a:lnTo>
                  <a:lnTo>
                    <a:pt x="366" y="122"/>
                  </a:lnTo>
                  <a:lnTo>
                    <a:pt x="369" y="119"/>
                  </a:lnTo>
                  <a:lnTo>
                    <a:pt x="371" y="114"/>
                  </a:lnTo>
                  <a:lnTo>
                    <a:pt x="372" y="109"/>
                  </a:lnTo>
                  <a:lnTo>
                    <a:pt x="374" y="104"/>
                  </a:lnTo>
                  <a:lnTo>
                    <a:pt x="377" y="101"/>
                  </a:lnTo>
                  <a:lnTo>
                    <a:pt x="377" y="98"/>
                  </a:lnTo>
                  <a:lnTo>
                    <a:pt x="377" y="98"/>
                  </a:lnTo>
                  <a:lnTo>
                    <a:pt x="384" y="88"/>
                  </a:lnTo>
                  <a:lnTo>
                    <a:pt x="385" y="86"/>
                  </a:lnTo>
                  <a:lnTo>
                    <a:pt x="385" y="84"/>
                  </a:lnTo>
                  <a:lnTo>
                    <a:pt x="387" y="79"/>
                  </a:lnTo>
                  <a:lnTo>
                    <a:pt x="389" y="76"/>
                  </a:lnTo>
                  <a:lnTo>
                    <a:pt x="390" y="73"/>
                  </a:lnTo>
                  <a:lnTo>
                    <a:pt x="394" y="71"/>
                  </a:lnTo>
                  <a:lnTo>
                    <a:pt x="395" y="70"/>
                  </a:lnTo>
                  <a:lnTo>
                    <a:pt x="395" y="68"/>
                  </a:lnTo>
                  <a:lnTo>
                    <a:pt x="395" y="66"/>
                  </a:lnTo>
                  <a:lnTo>
                    <a:pt x="395" y="66"/>
                  </a:lnTo>
                  <a:lnTo>
                    <a:pt x="395" y="65"/>
                  </a:lnTo>
                  <a:lnTo>
                    <a:pt x="395" y="63"/>
                  </a:lnTo>
                  <a:lnTo>
                    <a:pt x="394" y="63"/>
                  </a:lnTo>
                  <a:lnTo>
                    <a:pt x="392" y="61"/>
                  </a:lnTo>
                  <a:close/>
                  <a:moveTo>
                    <a:pt x="377" y="0"/>
                  </a:moveTo>
                  <a:lnTo>
                    <a:pt x="381" y="2"/>
                  </a:lnTo>
                  <a:lnTo>
                    <a:pt x="384" y="0"/>
                  </a:lnTo>
                  <a:lnTo>
                    <a:pt x="385" y="0"/>
                  </a:lnTo>
                  <a:lnTo>
                    <a:pt x="389" y="4"/>
                  </a:lnTo>
                  <a:lnTo>
                    <a:pt x="390" y="4"/>
                  </a:lnTo>
                  <a:lnTo>
                    <a:pt x="392" y="5"/>
                  </a:lnTo>
                  <a:lnTo>
                    <a:pt x="394" y="5"/>
                  </a:lnTo>
                  <a:lnTo>
                    <a:pt x="397" y="5"/>
                  </a:lnTo>
                  <a:lnTo>
                    <a:pt x="399" y="5"/>
                  </a:lnTo>
                  <a:lnTo>
                    <a:pt x="402" y="7"/>
                  </a:lnTo>
                  <a:lnTo>
                    <a:pt x="404" y="9"/>
                  </a:lnTo>
                  <a:lnTo>
                    <a:pt x="405" y="10"/>
                  </a:lnTo>
                  <a:lnTo>
                    <a:pt x="405" y="12"/>
                  </a:lnTo>
                  <a:lnTo>
                    <a:pt x="407" y="14"/>
                  </a:lnTo>
                  <a:lnTo>
                    <a:pt x="409" y="15"/>
                  </a:lnTo>
                  <a:lnTo>
                    <a:pt x="409" y="17"/>
                  </a:lnTo>
                  <a:lnTo>
                    <a:pt x="409" y="17"/>
                  </a:lnTo>
                  <a:lnTo>
                    <a:pt x="409" y="18"/>
                  </a:lnTo>
                  <a:lnTo>
                    <a:pt x="409" y="18"/>
                  </a:lnTo>
                  <a:lnTo>
                    <a:pt x="409" y="18"/>
                  </a:lnTo>
                  <a:lnTo>
                    <a:pt x="409" y="18"/>
                  </a:lnTo>
                  <a:lnTo>
                    <a:pt x="409" y="18"/>
                  </a:lnTo>
                  <a:lnTo>
                    <a:pt x="410" y="18"/>
                  </a:lnTo>
                  <a:lnTo>
                    <a:pt x="412" y="18"/>
                  </a:lnTo>
                  <a:lnTo>
                    <a:pt x="414" y="17"/>
                  </a:lnTo>
                  <a:lnTo>
                    <a:pt x="414" y="17"/>
                  </a:lnTo>
                  <a:lnTo>
                    <a:pt x="415" y="18"/>
                  </a:lnTo>
                  <a:lnTo>
                    <a:pt x="417" y="20"/>
                  </a:lnTo>
                  <a:lnTo>
                    <a:pt x="418" y="22"/>
                  </a:lnTo>
                  <a:lnTo>
                    <a:pt x="418" y="23"/>
                  </a:lnTo>
                  <a:lnTo>
                    <a:pt x="418" y="25"/>
                  </a:lnTo>
                  <a:lnTo>
                    <a:pt x="418" y="25"/>
                  </a:lnTo>
                  <a:lnTo>
                    <a:pt x="418" y="27"/>
                  </a:lnTo>
                  <a:lnTo>
                    <a:pt x="425" y="30"/>
                  </a:lnTo>
                  <a:lnTo>
                    <a:pt x="425" y="32"/>
                  </a:lnTo>
                  <a:lnTo>
                    <a:pt x="427" y="33"/>
                  </a:lnTo>
                  <a:lnTo>
                    <a:pt x="428" y="33"/>
                  </a:lnTo>
                  <a:lnTo>
                    <a:pt x="428" y="35"/>
                  </a:lnTo>
                  <a:lnTo>
                    <a:pt x="428" y="35"/>
                  </a:lnTo>
                  <a:lnTo>
                    <a:pt x="430" y="35"/>
                  </a:lnTo>
                  <a:lnTo>
                    <a:pt x="432" y="35"/>
                  </a:lnTo>
                  <a:lnTo>
                    <a:pt x="432" y="35"/>
                  </a:lnTo>
                  <a:lnTo>
                    <a:pt x="433" y="35"/>
                  </a:lnTo>
                  <a:lnTo>
                    <a:pt x="433" y="37"/>
                  </a:lnTo>
                  <a:lnTo>
                    <a:pt x="433" y="38"/>
                  </a:lnTo>
                  <a:lnTo>
                    <a:pt x="435" y="38"/>
                  </a:lnTo>
                  <a:lnTo>
                    <a:pt x="435" y="40"/>
                  </a:lnTo>
                  <a:lnTo>
                    <a:pt x="435" y="42"/>
                  </a:lnTo>
                  <a:lnTo>
                    <a:pt x="435" y="42"/>
                  </a:lnTo>
                  <a:lnTo>
                    <a:pt x="435" y="42"/>
                  </a:lnTo>
                  <a:lnTo>
                    <a:pt x="437" y="42"/>
                  </a:lnTo>
                  <a:lnTo>
                    <a:pt x="438" y="42"/>
                  </a:lnTo>
                  <a:lnTo>
                    <a:pt x="442" y="43"/>
                  </a:lnTo>
                  <a:lnTo>
                    <a:pt x="445" y="43"/>
                  </a:lnTo>
                  <a:lnTo>
                    <a:pt x="448" y="45"/>
                  </a:lnTo>
                  <a:lnTo>
                    <a:pt x="451" y="48"/>
                  </a:lnTo>
                  <a:lnTo>
                    <a:pt x="455" y="51"/>
                  </a:lnTo>
                  <a:lnTo>
                    <a:pt x="456" y="56"/>
                  </a:lnTo>
                  <a:lnTo>
                    <a:pt x="458" y="58"/>
                  </a:lnTo>
                  <a:lnTo>
                    <a:pt x="458" y="61"/>
                  </a:lnTo>
                  <a:lnTo>
                    <a:pt x="458" y="65"/>
                  </a:lnTo>
                  <a:lnTo>
                    <a:pt x="456" y="66"/>
                  </a:lnTo>
                  <a:lnTo>
                    <a:pt x="456" y="68"/>
                  </a:lnTo>
                  <a:lnTo>
                    <a:pt x="456" y="70"/>
                  </a:lnTo>
                  <a:lnTo>
                    <a:pt x="450" y="81"/>
                  </a:lnTo>
                  <a:lnTo>
                    <a:pt x="440" y="94"/>
                  </a:lnTo>
                  <a:lnTo>
                    <a:pt x="430" y="106"/>
                  </a:lnTo>
                  <a:lnTo>
                    <a:pt x="420" y="116"/>
                  </a:lnTo>
                  <a:lnTo>
                    <a:pt x="414" y="122"/>
                  </a:lnTo>
                  <a:lnTo>
                    <a:pt x="407" y="129"/>
                  </a:lnTo>
                  <a:lnTo>
                    <a:pt x="400" y="139"/>
                  </a:lnTo>
                  <a:lnTo>
                    <a:pt x="392" y="149"/>
                  </a:lnTo>
                  <a:lnTo>
                    <a:pt x="384" y="157"/>
                  </a:lnTo>
                  <a:lnTo>
                    <a:pt x="381" y="160"/>
                  </a:lnTo>
                  <a:lnTo>
                    <a:pt x="377" y="162"/>
                  </a:lnTo>
                  <a:lnTo>
                    <a:pt x="376" y="163"/>
                  </a:lnTo>
                  <a:lnTo>
                    <a:pt x="374" y="163"/>
                  </a:lnTo>
                  <a:lnTo>
                    <a:pt x="372" y="165"/>
                  </a:lnTo>
                  <a:lnTo>
                    <a:pt x="374" y="165"/>
                  </a:lnTo>
                  <a:lnTo>
                    <a:pt x="374" y="168"/>
                  </a:lnTo>
                  <a:lnTo>
                    <a:pt x="374" y="172"/>
                  </a:lnTo>
                  <a:lnTo>
                    <a:pt x="374" y="173"/>
                  </a:lnTo>
                  <a:lnTo>
                    <a:pt x="372" y="175"/>
                  </a:lnTo>
                  <a:lnTo>
                    <a:pt x="369" y="178"/>
                  </a:lnTo>
                  <a:lnTo>
                    <a:pt x="367" y="182"/>
                  </a:lnTo>
                  <a:lnTo>
                    <a:pt x="364" y="185"/>
                  </a:lnTo>
                  <a:lnTo>
                    <a:pt x="361" y="188"/>
                  </a:lnTo>
                  <a:lnTo>
                    <a:pt x="357" y="190"/>
                  </a:lnTo>
                  <a:lnTo>
                    <a:pt x="357" y="190"/>
                  </a:lnTo>
                  <a:lnTo>
                    <a:pt x="357" y="190"/>
                  </a:lnTo>
                  <a:lnTo>
                    <a:pt x="357" y="190"/>
                  </a:lnTo>
                  <a:lnTo>
                    <a:pt x="357" y="193"/>
                  </a:lnTo>
                  <a:lnTo>
                    <a:pt x="356" y="195"/>
                  </a:lnTo>
                  <a:lnTo>
                    <a:pt x="356" y="198"/>
                  </a:lnTo>
                  <a:lnTo>
                    <a:pt x="353" y="203"/>
                  </a:lnTo>
                  <a:lnTo>
                    <a:pt x="349" y="208"/>
                  </a:lnTo>
                  <a:lnTo>
                    <a:pt x="348" y="213"/>
                  </a:lnTo>
                  <a:lnTo>
                    <a:pt x="344" y="218"/>
                  </a:lnTo>
                  <a:lnTo>
                    <a:pt x="341" y="221"/>
                  </a:lnTo>
                  <a:lnTo>
                    <a:pt x="338" y="224"/>
                  </a:lnTo>
                  <a:lnTo>
                    <a:pt x="336" y="226"/>
                  </a:lnTo>
                  <a:lnTo>
                    <a:pt x="336" y="226"/>
                  </a:lnTo>
                  <a:lnTo>
                    <a:pt x="338" y="234"/>
                  </a:lnTo>
                  <a:lnTo>
                    <a:pt x="339" y="236"/>
                  </a:lnTo>
                  <a:lnTo>
                    <a:pt x="343" y="236"/>
                  </a:lnTo>
                  <a:lnTo>
                    <a:pt x="348" y="234"/>
                  </a:lnTo>
                  <a:lnTo>
                    <a:pt x="353" y="233"/>
                  </a:lnTo>
                  <a:lnTo>
                    <a:pt x="361" y="231"/>
                  </a:lnTo>
                  <a:lnTo>
                    <a:pt x="369" y="229"/>
                  </a:lnTo>
                  <a:lnTo>
                    <a:pt x="382" y="228"/>
                  </a:lnTo>
                  <a:lnTo>
                    <a:pt x="397" y="229"/>
                  </a:lnTo>
                  <a:lnTo>
                    <a:pt x="417" y="228"/>
                  </a:lnTo>
                  <a:lnTo>
                    <a:pt x="432" y="229"/>
                  </a:lnTo>
                  <a:lnTo>
                    <a:pt x="433" y="231"/>
                  </a:lnTo>
                  <a:lnTo>
                    <a:pt x="433" y="233"/>
                  </a:lnTo>
                  <a:lnTo>
                    <a:pt x="435" y="236"/>
                  </a:lnTo>
                  <a:lnTo>
                    <a:pt x="435" y="236"/>
                  </a:lnTo>
                  <a:lnTo>
                    <a:pt x="438" y="238"/>
                  </a:lnTo>
                  <a:lnTo>
                    <a:pt x="442" y="238"/>
                  </a:lnTo>
                  <a:lnTo>
                    <a:pt x="445" y="238"/>
                  </a:lnTo>
                  <a:lnTo>
                    <a:pt x="447" y="239"/>
                  </a:lnTo>
                  <a:lnTo>
                    <a:pt x="448" y="241"/>
                  </a:lnTo>
                  <a:lnTo>
                    <a:pt x="448" y="243"/>
                  </a:lnTo>
                  <a:lnTo>
                    <a:pt x="450" y="246"/>
                  </a:lnTo>
                  <a:lnTo>
                    <a:pt x="451" y="246"/>
                  </a:lnTo>
                  <a:lnTo>
                    <a:pt x="453" y="246"/>
                  </a:lnTo>
                  <a:lnTo>
                    <a:pt x="455" y="248"/>
                  </a:lnTo>
                  <a:lnTo>
                    <a:pt x="455" y="248"/>
                  </a:lnTo>
                  <a:lnTo>
                    <a:pt x="458" y="254"/>
                  </a:lnTo>
                  <a:lnTo>
                    <a:pt x="460" y="261"/>
                  </a:lnTo>
                  <a:lnTo>
                    <a:pt x="460" y="266"/>
                  </a:lnTo>
                  <a:lnTo>
                    <a:pt x="460" y="271"/>
                  </a:lnTo>
                  <a:lnTo>
                    <a:pt x="460" y="276"/>
                  </a:lnTo>
                  <a:lnTo>
                    <a:pt x="460" y="280"/>
                  </a:lnTo>
                  <a:lnTo>
                    <a:pt x="458" y="284"/>
                  </a:lnTo>
                  <a:lnTo>
                    <a:pt x="453" y="290"/>
                  </a:lnTo>
                  <a:lnTo>
                    <a:pt x="448" y="295"/>
                  </a:lnTo>
                  <a:lnTo>
                    <a:pt x="440" y="305"/>
                  </a:lnTo>
                  <a:lnTo>
                    <a:pt x="430" y="313"/>
                  </a:lnTo>
                  <a:lnTo>
                    <a:pt x="417" y="317"/>
                  </a:lnTo>
                  <a:lnTo>
                    <a:pt x="405" y="318"/>
                  </a:lnTo>
                  <a:lnTo>
                    <a:pt x="392" y="323"/>
                  </a:lnTo>
                  <a:lnTo>
                    <a:pt x="377" y="328"/>
                  </a:lnTo>
                  <a:lnTo>
                    <a:pt x="364" y="335"/>
                  </a:lnTo>
                  <a:lnTo>
                    <a:pt x="354" y="338"/>
                  </a:lnTo>
                  <a:lnTo>
                    <a:pt x="346" y="341"/>
                  </a:lnTo>
                  <a:lnTo>
                    <a:pt x="339" y="346"/>
                  </a:lnTo>
                  <a:lnTo>
                    <a:pt x="334" y="351"/>
                  </a:lnTo>
                  <a:lnTo>
                    <a:pt x="331" y="355"/>
                  </a:lnTo>
                  <a:lnTo>
                    <a:pt x="331" y="358"/>
                  </a:lnTo>
                  <a:lnTo>
                    <a:pt x="333" y="360"/>
                  </a:lnTo>
                  <a:lnTo>
                    <a:pt x="336" y="360"/>
                  </a:lnTo>
                  <a:lnTo>
                    <a:pt x="338" y="361"/>
                  </a:lnTo>
                  <a:lnTo>
                    <a:pt x="339" y="361"/>
                  </a:lnTo>
                  <a:lnTo>
                    <a:pt x="341" y="361"/>
                  </a:lnTo>
                  <a:lnTo>
                    <a:pt x="341" y="361"/>
                  </a:lnTo>
                  <a:lnTo>
                    <a:pt x="341" y="365"/>
                  </a:lnTo>
                  <a:lnTo>
                    <a:pt x="343" y="368"/>
                  </a:lnTo>
                  <a:lnTo>
                    <a:pt x="343" y="371"/>
                  </a:lnTo>
                  <a:lnTo>
                    <a:pt x="341" y="374"/>
                  </a:lnTo>
                  <a:lnTo>
                    <a:pt x="344" y="376"/>
                  </a:lnTo>
                  <a:lnTo>
                    <a:pt x="344" y="381"/>
                  </a:lnTo>
                  <a:lnTo>
                    <a:pt x="344" y="384"/>
                  </a:lnTo>
                  <a:lnTo>
                    <a:pt x="343" y="391"/>
                  </a:lnTo>
                  <a:lnTo>
                    <a:pt x="341" y="396"/>
                  </a:lnTo>
                  <a:lnTo>
                    <a:pt x="338" y="402"/>
                  </a:lnTo>
                  <a:lnTo>
                    <a:pt x="333" y="409"/>
                  </a:lnTo>
                  <a:lnTo>
                    <a:pt x="326" y="417"/>
                  </a:lnTo>
                  <a:lnTo>
                    <a:pt x="323" y="419"/>
                  </a:lnTo>
                  <a:lnTo>
                    <a:pt x="321" y="422"/>
                  </a:lnTo>
                  <a:lnTo>
                    <a:pt x="313" y="429"/>
                  </a:lnTo>
                  <a:lnTo>
                    <a:pt x="305" y="434"/>
                  </a:lnTo>
                  <a:lnTo>
                    <a:pt x="301" y="435"/>
                  </a:lnTo>
                  <a:lnTo>
                    <a:pt x="300" y="439"/>
                  </a:lnTo>
                  <a:lnTo>
                    <a:pt x="288" y="447"/>
                  </a:lnTo>
                  <a:lnTo>
                    <a:pt x="280" y="454"/>
                  </a:lnTo>
                  <a:lnTo>
                    <a:pt x="275" y="457"/>
                  </a:lnTo>
                  <a:lnTo>
                    <a:pt x="272" y="458"/>
                  </a:lnTo>
                  <a:lnTo>
                    <a:pt x="272" y="460"/>
                  </a:lnTo>
                  <a:lnTo>
                    <a:pt x="272" y="462"/>
                  </a:lnTo>
                  <a:lnTo>
                    <a:pt x="272" y="465"/>
                  </a:lnTo>
                  <a:lnTo>
                    <a:pt x="273" y="467"/>
                  </a:lnTo>
                  <a:lnTo>
                    <a:pt x="275" y="467"/>
                  </a:lnTo>
                  <a:lnTo>
                    <a:pt x="278" y="467"/>
                  </a:lnTo>
                  <a:lnTo>
                    <a:pt x="280" y="467"/>
                  </a:lnTo>
                  <a:lnTo>
                    <a:pt x="283" y="468"/>
                  </a:lnTo>
                  <a:lnTo>
                    <a:pt x="285" y="472"/>
                  </a:lnTo>
                  <a:lnTo>
                    <a:pt x="287" y="475"/>
                  </a:lnTo>
                  <a:lnTo>
                    <a:pt x="288" y="478"/>
                  </a:lnTo>
                  <a:lnTo>
                    <a:pt x="290" y="480"/>
                  </a:lnTo>
                  <a:lnTo>
                    <a:pt x="291" y="480"/>
                  </a:lnTo>
                  <a:lnTo>
                    <a:pt x="295" y="478"/>
                  </a:lnTo>
                  <a:lnTo>
                    <a:pt x="300" y="477"/>
                  </a:lnTo>
                  <a:lnTo>
                    <a:pt x="305" y="473"/>
                  </a:lnTo>
                  <a:lnTo>
                    <a:pt x="311" y="472"/>
                  </a:lnTo>
                  <a:lnTo>
                    <a:pt x="320" y="468"/>
                  </a:lnTo>
                  <a:lnTo>
                    <a:pt x="323" y="468"/>
                  </a:lnTo>
                  <a:lnTo>
                    <a:pt x="326" y="468"/>
                  </a:lnTo>
                  <a:lnTo>
                    <a:pt x="348" y="467"/>
                  </a:lnTo>
                  <a:lnTo>
                    <a:pt x="366" y="468"/>
                  </a:lnTo>
                  <a:lnTo>
                    <a:pt x="376" y="473"/>
                  </a:lnTo>
                  <a:lnTo>
                    <a:pt x="385" y="482"/>
                  </a:lnTo>
                  <a:lnTo>
                    <a:pt x="394" y="495"/>
                  </a:lnTo>
                  <a:lnTo>
                    <a:pt x="399" y="508"/>
                  </a:lnTo>
                  <a:lnTo>
                    <a:pt x="399" y="514"/>
                  </a:lnTo>
                  <a:lnTo>
                    <a:pt x="399" y="519"/>
                  </a:lnTo>
                  <a:lnTo>
                    <a:pt x="397" y="524"/>
                  </a:lnTo>
                  <a:lnTo>
                    <a:pt x="395" y="526"/>
                  </a:lnTo>
                  <a:lnTo>
                    <a:pt x="392" y="529"/>
                  </a:lnTo>
                  <a:lnTo>
                    <a:pt x="389" y="531"/>
                  </a:lnTo>
                  <a:lnTo>
                    <a:pt x="385" y="531"/>
                  </a:lnTo>
                  <a:lnTo>
                    <a:pt x="384" y="533"/>
                  </a:lnTo>
                  <a:lnTo>
                    <a:pt x="381" y="533"/>
                  </a:lnTo>
                  <a:lnTo>
                    <a:pt x="379" y="534"/>
                  </a:lnTo>
                  <a:lnTo>
                    <a:pt x="377" y="536"/>
                  </a:lnTo>
                  <a:lnTo>
                    <a:pt x="374" y="536"/>
                  </a:lnTo>
                  <a:lnTo>
                    <a:pt x="369" y="538"/>
                  </a:lnTo>
                  <a:lnTo>
                    <a:pt x="366" y="539"/>
                  </a:lnTo>
                  <a:lnTo>
                    <a:pt x="364" y="541"/>
                  </a:lnTo>
                  <a:lnTo>
                    <a:pt x="362" y="543"/>
                  </a:lnTo>
                  <a:lnTo>
                    <a:pt x="359" y="544"/>
                  </a:lnTo>
                  <a:lnTo>
                    <a:pt x="353" y="546"/>
                  </a:lnTo>
                  <a:lnTo>
                    <a:pt x="346" y="546"/>
                  </a:lnTo>
                  <a:lnTo>
                    <a:pt x="341" y="546"/>
                  </a:lnTo>
                  <a:lnTo>
                    <a:pt x="336" y="547"/>
                  </a:lnTo>
                  <a:lnTo>
                    <a:pt x="331" y="547"/>
                  </a:lnTo>
                  <a:lnTo>
                    <a:pt x="326" y="547"/>
                  </a:lnTo>
                  <a:lnTo>
                    <a:pt x="323" y="547"/>
                  </a:lnTo>
                  <a:lnTo>
                    <a:pt x="321" y="549"/>
                  </a:lnTo>
                  <a:lnTo>
                    <a:pt x="320" y="549"/>
                  </a:lnTo>
                  <a:lnTo>
                    <a:pt x="318" y="552"/>
                  </a:lnTo>
                  <a:lnTo>
                    <a:pt x="316" y="564"/>
                  </a:lnTo>
                  <a:lnTo>
                    <a:pt x="315" y="577"/>
                  </a:lnTo>
                  <a:lnTo>
                    <a:pt x="311" y="590"/>
                  </a:lnTo>
                  <a:lnTo>
                    <a:pt x="308" y="597"/>
                  </a:lnTo>
                  <a:lnTo>
                    <a:pt x="305" y="603"/>
                  </a:lnTo>
                  <a:lnTo>
                    <a:pt x="301" y="610"/>
                  </a:lnTo>
                  <a:lnTo>
                    <a:pt x="298" y="617"/>
                  </a:lnTo>
                  <a:lnTo>
                    <a:pt x="296" y="622"/>
                  </a:lnTo>
                  <a:lnTo>
                    <a:pt x="295" y="625"/>
                  </a:lnTo>
                  <a:lnTo>
                    <a:pt x="295" y="628"/>
                  </a:lnTo>
                  <a:lnTo>
                    <a:pt x="295" y="630"/>
                  </a:lnTo>
                  <a:lnTo>
                    <a:pt x="293" y="632"/>
                  </a:lnTo>
                  <a:lnTo>
                    <a:pt x="291" y="633"/>
                  </a:lnTo>
                  <a:lnTo>
                    <a:pt x="288" y="636"/>
                  </a:lnTo>
                  <a:lnTo>
                    <a:pt x="285" y="638"/>
                  </a:lnTo>
                  <a:lnTo>
                    <a:pt x="282" y="641"/>
                  </a:lnTo>
                  <a:lnTo>
                    <a:pt x="280" y="643"/>
                  </a:lnTo>
                  <a:lnTo>
                    <a:pt x="280" y="646"/>
                  </a:lnTo>
                  <a:lnTo>
                    <a:pt x="278" y="650"/>
                  </a:lnTo>
                  <a:lnTo>
                    <a:pt x="278" y="651"/>
                  </a:lnTo>
                  <a:lnTo>
                    <a:pt x="275" y="653"/>
                  </a:lnTo>
                  <a:lnTo>
                    <a:pt x="273" y="655"/>
                  </a:lnTo>
                  <a:lnTo>
                    <a:pt x="272" y="656"/>
                  </a:lnTo>
                  <a:lnTo>
                    <a:pt x="272" y="658"/>
                  </a:lnTo>
                  <a:lnTo>
                    <a:pt x="272" y="658"/>
                  </a:lnTo>
                  <a:lnTo>
                    <a:pt x="270" y="660"/>
                  </a:lnTo>
                  <a:lnTo>
                    <a:pt x="270" y="660"/>
                  </a:lnTo>
                  <a:lnTo>
                    <a:pt x="268" y="660"/>
                  </a:lnTo>
                  <a:lnTo>
                    <a:pt x="267" y="661"/>
                  </a:lnTo>
                  <a:lnTo>
                    <a:pt x="267" y="661"/>
                  </a:lnTo>
                  <a:lnTo>
                    <a:pt x="265" y="663"/>
                  </a:lnTo>
                  <a:lnTo>
                    <a:pt x="265" y="664"/>
                  </a:lnTo>
                  <a:lnTo>
                    <a:pt x="267" y="666"/>
                  </a:lnTo>
                  <a:lnTo>
                    <a:pt x="267" y="668"/>
                  </a:lnTo>
                  <a:lnTo>
                    <a:pt x="265" y="668"/>
                  </a:lnTo>
                  <a:lnTo>
                    <a:pt x="263" y="668"/>
                  </a:lnTo>
                  <a:lnTo>
                    <a:pt x="262" y="668"/>
                  </a:lnTo>
                  <a:lnTo>
                    <a:pt x="260" y="669"/>
                  </a:lnTo>
                  <a:lnTo>
                    <a:pt x="259" y="671"/>
                  </a:lnTo>
                  <a:lnTo>
                    <a:pt x="259" y="673"/>
                  </a:lnTo>
                  <a:lnTo>
                    <a:pt x="257" y="673"/>
                  </a:lnTo>
                  <a:lnTo>
                    <a:pt x="255" y="673"/>
                  </a:lnTo>
                  <a:lnTo>
                    <a:pt x="252" y="673"/>
                  </a:lnTo>
                  <a:lnTo>
                    <a:pt x="250" y="674"/>
                  </a:lnTo>
                  <a:lnTo>
                    <a:pt x="249" y="674"/>
                  </a:lnTo>
                  <a:lnTo>
                    <a:pt x="247" y="674"/>
                  </a:lnTo>
                  <a:lnTo>
                    <a:pt x="247" y="674"/>
                  </a:lnTo>
                  <a:lnTo>
                    <a:pt x="245" y="674"/>
                  </a:lnTo>
                  <a:lnTo>
                    <a:pt x="245" y="674"/>
                  </a:lnTo>
                  <a:lnTo>
                    <a:pt x="244" y="674"/>
                  </a:lnTo>
                  <a:lnTo>
                    <a:pt x="242" y="674"/>
                  </a:lnTo>
                  <a:lnTo>
                    <a:pt x="242" y="674"/>
                  </a:lnTo>
                  <a:lnTo>
                    <a:pt x="240" y="674"/>
                  </a:lnTo>
                  <a:lnTo>
                    <a:pt x="240" y="673"/>
                  </a:lnTo>
                  <a:lnTo>
                    <a:pt x="237" y="673"/>
                  </a:lnTo>
                  <a:lnTo>
                    <a:pt x="234" y="673"/>
                  </a:lnTo>
                  <a:lnTo>
                    <a:pt x="232" y="671"/>
                  </a:lnTo>
                  <a:lnTo>
                    <a:pt x="230" y="671"/>
                  </a:lnTo>
                  <a:lnTo>
                    <a:pt x="229" y="669"/>
                  </a:lnTo>
                  <a:lnTo>
                    <a:pt x="227" y="668"/>
                  </a:lnTo>
                  <a:lnTo>
                    <a:pt x="226" y="666"/>
                  </a:lnTo>
                  <a:lnTo>
                    <a:pt x="222" y="666"/>
                  </a:lnTo>
                  <a:lnTo>
                    <a:pt x="221" y="666"/>
                  </a:lnTo>
                  <a:lnTo>
                    <a:pt x="219" y="666"/>
                  </a:lnTo>
                  <a:lnTo>
                    <a:pt x="217" y="664"/>
                  </a:lnTo>
                  <a:lnTo>
                    <a:pt x="216" y="664"/>
                  </a:lnTo>
                  <a:lnTo>
                    <a:pt x="214" y="664"/>
                  </a:lnTo>
                  <a:lnTo>
                    <a:pt x="214" y="663"/>
                  </a:lnTo>
                  <a:lnTo>
                    <a:pt x="212" y="663"/>
                  </a:lnTo>
                  <a:lnTo>
                    <a:pt x="212" y="661"/>
                  </a:lnTo>
                  <a:lnTo>
                    <a:pt x="207" y="661"/>
                  </a:lnTo>
                  <a:lnTo>
                    <a:pt x="204" y="660"/>
                  </a:lnTo>
                  <a:lnTo>
                    <a:pt x="202" y="658"/>
                  </a:lnTo>
                  <a:lnTo>
                    <a:pt x="201" y="656"/>
                  </a:lnTo>
                  <a:lnTo>
                    <a:pt x="199" y="655"/>
                  </a:lnTo>
                  <a:lnTo>
                    <a:pt x="199" y="653"/>
                  </a:lnTo>
                  <a:lnTo>
                    <a:pt x="199" y="653"/>
                  </a:lnTo>
                  <a:lnTo>
                    <a:pt x="197" y="651"/>
                  </a:lnTo>
                  <a:lnTo>
                    <a:pt x="196" y="651"/>
                  </a:lnTo>
                  <a:lnTo>
                    <a:pt x="194" y="650"/>
                  </a:lnTo>
                  <a:lnTo>
                    <a:pt x="191" y="650"/>
                  </a:lnTo>
                  <a:lnTo>
                    <a:pt x="188" y="650"/>
                  </a:lnTo>
                  <a:lnTo>
                    <a:pt x="186" y="648"/>
                  </a:lnTo>
                  <a:lnTo>
                    <a:pt x="183" y="646"/>
                  </a:lnTo>
                  <a:lnTo>
                    <a:pt x="179" y="645"/>
                  </a:lnTo>
                  <a:lnTo>
                    <a:pt x="178" y="645"/>
                  </a:lnTo>
                  <a:lnTo>
                    <a:pt x="178" y="645"/>
                  </a:lnTo>
                  <a:lnTo>
                    <a:pt x="176" y="643"/>
                  </a:lnTo>
                  <a:lnTo>
                    <a:pt x="174" y="643"/>
                  </a:lnTo>
                  <a:lnTo>
                    <a:pt x="173" y="643"/>
                  </a:lnTo>
                  <a:lnTo>
                    <a:pt x="171" y="643"/>
                  </a:lnTo>
                  <a:lnTo>
                    <a:pt x="169" y="643"/>
                  </a:lnTo>
                  <a:lnTo>
                    <a:pt x="168" y="641"/>
                  </a:lnTo>
                  <a:lnTo>
                    <a:pt x="166" y="640"/>
                  </a:lnTo>
                  <a:lnTo>
                    <a:pt x="165" y="640"/>
                  </a:lnTo>
                  <a:lnTo>
                    <a:pt x="163" y="638"/>
                  </a:lnTo>
                  <a:lnTo>
                    <a:pt x="161" y="635"/>
                  </a:lnTo>
                  <a:lnTo>
                    <a:pt x="158" y="635"/>
                  </a:lnTo>
                  <a:lnTo>
                    <a:pt x="158" y="633"/>
                  </a:lnTo>
                  <a:lnTo>
                    <a:pt x="156" y="632"/>
                  </a:lnTo>
                  <a:lnTo>
                    <a:pt x="155" y="630"/>
                  </a:lnTo>
                  <a:lnTo>
                    <a:pt x="151" y="628"/>
                  </a:lnTo>
                  <a:lnTo>
                    <a:pt x="150" y="625"/>
                  </a:lnTo>
                  <a:lnTo>
                    <a:pt x="148" y="623"/>
                  </a:lnTo>
                  <a:lnTo>
                    <a:pt x="145" y="622"/>
                  </a:lnTo>
                  <a:lnTo>
                    <a:pt x="143" y="620"/>
                  </a:lnTo>
                  <a:lnTo>
                    <a:pt x="141" y="620"/>
                  </a:lnTo>
                  <a:lnTo>
                    <a:pt x="141" y="618"/>
                  </a:lnTo>
                  <a:lnTo>
                    <a:pt x="140" y="618"/>
                  </a:lnTo>
                  <a:lnTo>
                    <a:pt x="138" y="617"/>
                  </a:lnTo>
                  <a:lnTo>
                    <a:pt x="136" y="615"/>
                  </a:lnTo>
                  <a:lnTo>
                    <a:pt x="135" y="613"/>
                  </a:lnTo>
                  <a:lnTo>
                    <a:pt x="135" y="612"/>
                  </a:lnTo>
                  <a:lnTo>
                    <a:pt x="135" y="608"/>
                  </a:lnTo>
                  <a:lnTo>
                    <a:pt x="135" y="603"/>
                  </a:lnTo>
                  <a:lnTo>
                    <a:pt x="135" y="600"/>
                  </a:lnTo>
                  <a:lnTo>
                    <a:pt x="130" y="597"/>
                  </a:lnTo>
                  <a:lnTo>
                    <a:pt x="125" y="594"/>
                  </a:lnTo>
                  <a:lnTo>
                    <a:pt x="123" y="594"/>
                  </a:lnTo>
                  <a:lnTo>
                    <a:pt x="122" y="594"/>
                  </a:lnTo>
                  <a:lnTo>
                    <a:pt x="120" y="594"/>
                  </a:lnTo>
                  <a:lnTo>
                    <a:pt x="120" y="595"/>
                  </a:lnTo>
                  <a:lnTo>
                    <a:pt x="118" y="595"/>
                  </a:lnTo>
                  <a:lnTo>
                    <a:pt x="118" y="595"/>
                  </a:lnTo>
                  <a:lnTo>
                    <a:pt x="115" y="594"/>
                  </a:lnTo>
                  <a:lnTo>
                    <a:pt x="112" y="594"/>
                  </a:lnTo>
                  <a:lnTo>
                    <a:pt x="108" y="592"/>
                  </a:lnTo>
                  <a:lnTo>
                    <a:pt x="107" y="592"/>
                  </a:lnTo>
                  <a:lnTo>
                    <a:pt x="105" y="592"/>
                  </a:lnTo>
                  <a:lnTo>
                    <a:pt x="105" y="590"/>
                  </a:lnTo>
                  <a:lnTo>
                    <a:pt x="103" y="589"/>
                  </a:lnTo>
                  <a:lnTo>
                    <a:pt x="102" y="585"/>
                  </a:lnTo>
                  <a:lnTo>
                    <a:pt x="100" y="582"/>
                  </a:lnTo>
                  <a:lnTo>
                    <a:pt x="99" y="577"/>
                  </a:lnTo>
                  <a:lnTo>
                    <a:pt x="99" y="574"/>
                  </a:lnTo>
                  <a:lnTo>
                    <a:pt x="99" y="571"/>
                  </a:lnTo>
                  <a:lnTo>
                    <a:pt x="102" y="567"/>
                  </a:lnTo>
                  <a:lnTo>
                    <a:pt x="105" y="564"/>
                  </a:lnTo>
                  <a:lnTo>
                    <a:pt x="108" y="561"/>
                  </a:lnTo>
                  <a:lnTo>
                    <a:pt x="110" y="557"/>
                  </a:lnTo>
                  <a:lnTo>
                    <a:pt x="112" y="554"/>
                  </a:lnTo>
                  <a:lnTo>
                    <a:pt x="113" y="552"/>
                  </a:lnTo>
                  <a:lnTo>
                    <a:pt x="115" y="551"/>
                  </a:lnTo>
                  <a:lnTo>
                    <a:pt x="118" y="551"/>
                  </a:lnTo>
                  <a:lnTo>
                    <a:pt x="118" y="551"/>
                  </a:lnTo>
                  <a:lnTo>
                    <a:pt x="120" y="551"/>
                  </a:lnTo>
                  <a:lnTo>
                    <a:pt x="120" y="549"/>
                  </a:lnTo>
                  <a:lnTo>
                    <a:pt x="120" y="547"/>
                  </a:lnTo>
                  <a:lnTo>
                    <a:pt x="118" y="546"/>
                  </a:lnTo>
                  <a:lnTo>
                    <a:pt x="120" y="544"/>
                  </a:lnTo>
                  <a:lnTo>
                    <a:pt x="122" y="543"/>
                  </a:lnTo>
                  <a:lnTo>
                    <a:pt x="125" y="541"/>
                  </a:lnTo>
                  <a:lnTo>
                    <a:pt x="130" y="539"/>
                  </a:lnTo>
                  <a:lnTo>
                    <a:pt x="130" y="538"/>
                  </a:lnTo>
                  <a:lnTo>
                    <a:pt x="130" y="534"/>
                  </a:lnTo>
                  <a:lnTo>
                    <a:pt x="130" y="533"/>
                  </a:lnTo>
                  <a:lnTo>
                    <a:pt x="132" y="533"/>
                  </a:lnTo>
                  <a:lnTo>
                    <a:pt x="135" y="531"/>
                  </a:lnTo>
                  <a:lnTo>
                    <a:pt x="136" y="529"/>
                  </a:lnTo>
                  <a:lnTo>
                    <a:pt x="140" y="529"/>
                  </a:lnTo>
                  <a:lnTo>
                    <a:pt x="143" y="528"/>
                  </a:lnTo>
                  <a:lnTo>
                    <a:pt x="146" y="528"/>
                  </a:lnTo>
                  <a:lnTo>
                    <a:pt x="148" y="526"/>
                  </a:lnTo>
                  <a:lnTo>
                    <a:pt x="150" y="524"/>
                  </a:lnTo>
                  <a:lnTo>
                    <a:pt x="151" y="521"/>
                  </a:lnTo>
                  <a:lnTo>
                    <a:pt x="155" y="518"/>
                  </a:lnTo>
                  <a:lnTo>
                    <a:pt x="156" y="518"/>
                  </a:lnTo>
                  <a:lnTo>
                    <a:pt x="158" y="516"/>
                  </a:lnTo>
                  <a:lnTo>
                    <a:pt x="161" y="518"/>
                  </a:lnTo>
                  <a:lnTo>
                    <a:pt x="163" y="518"/>
                  </a:lnTo>
                  <a:lnTo>
                    <a:pt x="165" y="518"/>
                  </a:lnTo>
                  <a:lnTo>
                    <a:pt x="168" y="516"/>
                  </a:lnTo>
                  <a:lnTo>
                    <a:pt x="169" y="516"/>
                  </a:lnTo>
                  <a:lnTo>
                    <a:pt x="173" y="513"/>
                  </a:lnTo>
                  <a:lnTo>
                    <a:pt x="179" y="511"/>
                  </a:lnTo>
                  <a:lnTo>
                    <a:pt x="184" y="510"/>
                  </a:lnTo>
                  <a:lnTo>
                    <a:pt x="191" y="506"/>
                  </a:lnTo>
                  <a:lnTo>
                    <a:pt x="196" y="505"/>
                  </a:lnTo>
                  <a:lnTo>
                    <a:pt x="201" y="503"/>
                  </a:lnTo>
                  <a:lnTo>
                    <a:pt x="204" y="501"/>
                  </a:lnTo>
                  <a:lnTo>
                    <a:pt x="207" y="501"/>
                  </a:lnTo>
                  <a:lnTo>
                    <a:pt x="212" y="500"/>
                  </a:lnTo>
                  <a:lnTo>
                    <a:pt x="214" y="500"/>
                  </a:lnTo>
                  <a:lnTo>
                    <a:pt x="217" y="498"/>
                  </a:lnTo>
                  <a:lnTo>
                    <a:pt x="219" y="496"/>
                  </a:lnTo>
                  <a:lnTo>
                    <a:pt x="221" y="496"/>
                  </a:lnTo>
                  <a:lnTo>
                    <a:pt x="222" y="496"/>
                  </a:lnTo>
                  <a:lnTo>
                    <a:pt x="222" y="495"/>
                  </a:lnTo>
                  <a:lnTo>
                    <a:pt x="221" y="493"/>
                  </a:lnTo>
                  <a:lnTo>
                    <a:pt x="217" y="490"/>
                  </a:lnTo>
                  <a:lnTo>
                    <a:pt x="214" y="486"/>
                  </a:lnTo>
                  <a:lnTo>
                    <a:pt x="212" y="482"/>
                  </a:lnTo>
                  <a:lnTo>
                    <a:pt x="211" y="480"/>
                  </a:lnTo>
                  <a:lnTo>
                    <a:pt x="209" y="480"/>
                  </a:lnTo>
                  <a:lnTo>
                    <a:pt x="209" y="477"/>
                  </a:lnTo>
                  <a:lnTo>
                    <a:pt x="209" y="473"/>
                  </a:lnTo>
                  <a:lnTo>
                    <a:pt x="212" y="468"/>
                  </a:lnTo>
                  <a:lnTo>
                    <a:pt x="216" y="463"/>
                  </a:lnTo>
                  <a:lnTo>
                    <a:pt x="222" y="457"/>
                  </a:lnTo>
                  <a:lnTo>
                    <a:pt x="226" y="454"/>
                  </a:lnTo>
                  <a:lnTo>
                    <a:pt x="229" y="450"/>
                  </a:lnTo>
                  <a:lnTo>
                    <a:pt x="230" y="447"/>
                  </a:lnTo>
                  <a:lnTo>
                    <a:pt x="230" y="444"/>
                  </a:lnTo>
                  <a:lnTo>
                    <a:pt x="232" y="440"/>
                  </a:lnTo>
                  <a:lnTo>
                    <a:pt x="234" y="437"/>
                  </a:lnTo>
                  <a:lnTo>
                    <a:pt x="234" y="435"/>
                  </a:lnTo>
                  <a:lnTo>
                    <a:pt x="232" y="435"/>
                  </a:lnTo>
                  <a:lnTo>
                    <a:pt x="230" y="434"/>
                  </a:lnTo>
                  <a:lnTo>
                    <a:pt x="227" y="435"/>
                  </a:lnTo>
                  <a:lnTo>
                    <a:pt x="222" y="437"/>
                  </a:lnTo>
                  <a:lnTo>
                    <a:pt x="217" y="440"/>
                  </a:lnTo>
                  <a:lnTo>
                    <a:pt x="212" y="444"/>
                  </a:lnTo>
                  <a:lnTo>
                    <a:pt x="209" y="444"/>
                  </a:lnTo>
                  <a:lnTo>
                    <a:pt x="207" y="445"/>
                  </a:lnTo>
                  <a:lnTo>
                    <a:pt x="202" y="449"/>
                  </a:lnTo>
                  <a:lnTo>
                    <a:pt x="196" y="452"/>
                  </a:lnTo>
                  <a:lnTo>
                    <a:pt x="189" y="455"/>
                  </a:lnTo>
                  <a:lnTo>
                    <a:pt x="184" y="458"/>
                  </a:lnTo>
                  <a:lnTo>
                    <a:pt x="181" y="458"/>
                  </a:lnTo>
                  <a:lnTo>
                    <a:pt x="179" y="460"/>
                  </a:lnTo>
                  <a:lnTo>
                    <a:pt x="176" y="462"/>
                  </a:lnTo>
                  <a:lnTo>
                    <a:pt x="173" y="463"/>
                  </a:lnTo>
                  <a:lnTo>
                    <a:pt x="169" y="462"/>
                  </a:lnTo>
                  <a:lnTo>
                    <a:pt x="166" y="462"/>
                  </a:lnTo>
                  <a:lnTo>
                    <a:pt x="165" y="460"/>
                  </a:lnTo>
                  <a:lnTo>
                    <a:pt x="161" y="460"/>
                  </a:lnTo>
                  <a:lnTo>
                    <a:pt x="160" y="458"/>
                  </a:lnTo>
                  <a:lnTo>
                    <a:pt x="156" y="457"/>
                  </a:lnTo>
                  <a:lnTo>
                    <a:pt x="153" y="454"/>
                  </a:lnTo>
                  <a:lnTo>
                    <a:pt x="153" y="450"/>
                  </a:lnTo>
                  <a:lnTo>
                    <a:pt x="153" y="447"/>
                  </a:lnTo>
                  <a:lnTo>
                    <a:pt x="153" y="445"/>
                  </a:lnTo>
                  <a:lnTo>
                    <a:pt x="153" y="442"/>
                  </a:lnTo>
                  <a:lnTo>
                    <a:pt x="155" y="440"/>
                  </a:lnTo>
                  <a:lnTo>
                    <a:pt x="153" y="437"/>
                  </a:lnTo>
                  <a:lnTo>
                    <a:pt x="153" y="434"/>
                  </a:lnTo>
                  <a:lnTo>
                    <a:pt x="153" y="430"/>
                  </a:lnTo>
                  <a:lnTo>
                    <a:pt x="155" y="426"/>
                  </a:lnTo>
                  <a:lnTo>
                    <a:pt x="155" y="421"/>
                  </a:lnTo>
                  <a:lnTo>
                    <a:pt x="155" y="417"/>
                  </a:lnTo>
                  <a:lnTo>
                    <a:pt x="153" y="412"/>
                  </a:lnTo>
                  <a:lnTo>
                    <a:pt x="153" y="407"/>
                  </a:lnTo>
                  <a:lnTo>
                    <a:pt x="155" y="401"/>
                  </a:lnTo>
                  <a:lnTo>
                    <a:pt x="156" y="397"/>
                  </a:lnTo>
                  <a:lnTo>
                    <a:pt x="158" y="396"/>
                  </a:lnTo>
                  <a:lnTo>
                    <a:pt x="161" y="394"/>
                  </a:lnTo>
                  <a:lnTo>
                    <a:pt x="163" y="394"/>
                  </a:lnTo>
                  <a:lnTo>
                    <a:pt x="166" y="393"/>
                  </a:lnTo>
                  <a:lnTo>
                    <a:pt x="169" y="393"/>
                  </a:lnTo>
                  <a:lnTo>
                    <a:pt x="171" y="393"/>
                  </a:lnTo>
                  <a:lnTo>
                    <a:pt x="173" y="391"/>
                  </a:lnTo>
                  <a:lnTo>
                    <a:pt x="176" y="388"/>
                  </a:lnTo>
                  <a:lnTo>
                    <a:pt x="179" y="384"/>
                  </a:lnTo>
                  <a:lnTo>
                    <a:pt x="194" y="376"/>
                  </a:lnTo>
                  <a:lnTo>
                    <a:pt x="212" y="365"/>
                  </a:lnTo>
                  <a:lnTo>
                    <a:pt x="226" y="356"/>
                  </a:lnTo>
                  <a:lnTo>
                    <a:pt x="240" y="350"/>
                  </a:lnTo>
                  <a:lnTo>
                    <a:pt x="244" y="348"/>
                  </a:lnTo>
                  <a:lnTo>
                    <a:pt x="247" y="346"/>
                  </a:lnTo>
                  <a:lnTo>
                    <a:pt x="254" y="343"/>
                  </a:lnTo>
                  <a:lnTo>
                    <a:pt x="260" y="341"/>
                  </a:lnTo>
                  <a:lnTo>
                    <a:pt x="265" y="340"/>
                  </a:lnTo>
                  <a:lnTo>
                    <a:pt x="268" y="338"/>
                  </a:lnTo>
                  <a:lnTo>
                    <a:pt x="270" y="338"/>
                  </a:lnTo>
                  <a:lnTo>
                    <a:pt x="272" y="338"/>
                  </a:lnTo>
                  <a:lnTo>
                    <a:pt x="270" y="338"/>
                  </a:lnTo>
                  <a:lnTo>
                    <a:pt x="285" y="328"/>
                  </a:lnTo>
                  <a:lnTo>
                    <a:pt x="296" y="320"/>
                  </a:lnTo>
                  <a:lnTo>
                    <a:pt x="305" y="313"/>
                  </a:lnTo>
                  <a:lnTo>
                    <a:pt x="305" y="313"/>
                  </a:lnTo>
                  <a:lnTo>
                    <a:pt x="310" y="310"/>
                  </a:lnTo>
                  <a:lnTo>
                    <a:pt x="313" y="308"/>
                  </a:lnTo>
                  <a:lnTo>
                    <a:pt x="315" y="307"/>
                  </a:lnTo>
                  <a:lnTo>
                    <a:pt x="316" y="307"/>
                  </a:lnTo>
                  <a:lnTo>
                    <a:pt x="318" y="307"/>
                  </a:lnTo>
                  <a:lnTo>
                    <a:pt x="320" y="307"/>
                  </a:lnTo>
                  <a:lnTo>
                    <a:pt x="323" y="307"/>
                  </a:lnTo>
                  <a:lnTo>
                    <a:pt x="324" y="305"/>
                  </a:lnTo>
                  <a:lnTo>
                    <a:pt x="326" y="302"/>
                  </a:lnTo>
                  <a:lnTo>
                    <a:pt x="339" y="292"/>
                  </a:lnTo>
                  <a:lnTo>
                    <a:pt x="356" y="282"/>
                  </a:lnTo>
                  <a:lnTo>
                    <a:pt x="371" y="274"/>
                  </a:lnTo>
                  <a:lnTo>
                    <a:pt x="374" y="271"/>
                  </a:lnTo>
                  <a:lnTo>
                    <a:pt x="376" y="269"/>
                  </a:lnTo>
                  <a:lnTo>
                    <a:pt x="376" y="267"/>
                  </a:lnTo>
                  <a:lnTo>
                    <a:pt x="374" y="266"/>
                  </a:lnTo>
                  <a:lnTo>
                    <a:pt x="371" y="266"/>
                  </a:lnTo>
                  <a:lnTo>
                    <a:pt x="369" y="264"/>
                  </a:lnTo>
                  <a:lnTo>
                    <a:pt x="366" y="264"/>
                  </a:lnTo>
                  <a:lnTo>
                    <a:pt x="364" y="264"/>
                  </a:lnTo>
                  <a:lnTo>
                    <a:pt x="361" y="264"/>
                  </a:lnTo>
                  <a:lnTo>
                    <a:pt x="357" y="264"/>
                  </a:lnTo>
                  <a:lnTo>
                    <a:pt x="354" y="264"/>
                  </a:lnTo>
                  <a:lnTo>
                    <a:pt x="351" y="262"/>
                  </a:lnTo>
                  <a:lnTo>
                    <a:pt x="346" y="261"/>
                  </a:lnTo>
                  <a:lnTo>
                    <a:pt x="341" y="259"/>
                  </a:lnTo>
                  <a:lnTo>
                    <a:pt x="338" y="261"/>
                  </a:lnTo>
                  <a:lnTo>
                    <a:pt x="334" y="262"/>
                  </a:lnTo>
                  <a:lnTo>
                    <a:pt x="329" y="264"/>
                  </a:lnTo>
                  <a:lnTo>
                    <a:pt x="326" y="266"/>
                  </a:lnTo>
                  <a:lnTo>
                    <a:pt x="321" y="269"/>
                  </a:lnTo>
                  <a:lnTo>
                    <a:pt x="318" y="272"/>
                  </a:lnTo>
                  <a:lnTo>
                    <a:pt x="316" y="276"/>
                  </a:lnTo>
                  <a:lnTo>
                    <a:pt x="315" y="279"/>
                  </a:lnTo>
                  <a:lnTo>
                    <a:pt x="315" y="282"/>
                  </a:lnTo>
                  <a:lnTo>
                    <a:pt x="315" y="282"/>
                  </a:lnTo>
                  <a:lnTo>
                    <a:pt x="305" y="289"/>
                  </a:lnTo>
                  <a:lnTo>
                    <a:pt x="303" y="290"/>
                  </a:lnTo>
                  <a:lnTo>
                    <a:pt x="300" y="292"/>
                  </a:lnTo>
                  <a:lnTo>
                    <a:pt x="296" y="294"/>
                  </a:lnTo>
                  <a:lnTo>
                    <a:pt x="293" y="294"/>
                  </a:lnTo>
                  <a:lnTo>
                    <a:pt x="291" y="292"/>
                  </a:lnTo>
                  <a:lnTo>
                    <a:pt x="290" y="292"/>
                  </a:lnTo>
                  <a:lnTo>
                    <a:pt x="288" y="292"/>
                  </a:lnTo>
                  <a:lnTo>
                    <a:pt x="285" y="290"/>
                  </a:lnTo>
                  <a:lnTo>
                    <a:pt x="285" y="289"/>
                  </a:lnTo>
                  <a:lnTo>
                    <a:pt x="285" y="287"/>
                  </a:lnTo>
                  <a:lnTo>
                    <a:pt x="285" y="285"/>
                  </a:lnTo>
                  <a:lnTo>
                    <a:pt x="285" y="285"/>
                  </a:lnTo>
                  <a:lnTo>
                    <a:pt x="283" y="285"/>
                  </a:lnTo>
                  <a:lnTo>
                    <a:pt x="283" y="284"/>
                  </a:lnTo>
                  <a:lnTo>
                    <a:pt x="283" y="282"/>
                  </a:lnTo>
                  <a:lnTo>
                    <a:pt x="285" y="280"/>
                  </a:lnTo>
                  <a:lnTo>
                    <a:pt x="287" y="277"/>
                  </a:lnTo>
                  <a:lnTo>
                    <a:pt x="287" y="274"/>
                  </a:lnTo>
                  <a:lnTo>
                    <a:pt x="287" y="271"/>
                  </a:lnTo>
                  <a:lnTo>
                    <a:pt x="285" y="267"/>
                  </a:lnTo>
                  <a:lnTo>
                    <a:pt x="285" y="266"/>
                  </a:lnTo>
                  <a:lnTo>
                    <a:pt x="280" y="266"/>
                  </a:lnTo>
                  <a:lnTo>
                    <a:pt x="278" y="266"/>
                  </a:lnTo>
                  <a:lnTo>
                    <a:pt x="275" y="267"/>
                  </a:lnTo>
                  <a:lnTo>
                    <a:pt x="273" y="269"/>
                  </a:lnTo>
                  <a:lnTo>
                    <a:pt x="272" y="271"/>
                  </a:lnTo>
                  <a:lnTo>
                    <a:pt x="268" y="272"/>
                  </a:lnTo>
                  <a:lnTo>
                    <a:pt x="268" y="272"/>
                  </a:lnTo>
                  <a:lnTo>
                    <a:pt x="263" y="274"/>
                  </a:lnTo>
                  <a:lnTo>
                    <a:pt x="260" y="276"/>
                  </a:lnTo>
                  <a:lnTo>
                    <a:pt x="255" y="279"/>
                  </a:lnTo>
                  <a:lnTo>
                    <a:pt x="250" y="282"/>
                  </a:lnTo>
                  <a:lnTo>
                    <a:pt x="247" y="284"/>
                  </a:lnTo>
                  <a:lnTo>
                    <a:pt x="244" y="285"/>
                  </a:lnTo>
                  <a:lnTo>
                    <a:pt x="240" y="289"/>
                  </a:lnTo>
                  <a:lnTo>
                    <a:pt x="227" y="300"/>
                  </a:lnTo>
                  <a:lnTo>
                    <a:pt x="212" y="313"/>
                  </a:lnTo>
                  <a:lnTo>
                    <a:pt x="196" y="328"/>
                  </a:lnTo>
                  <a:lnTo>
                    <a:pt x="179" y="343"/>
                  </a:lnTo>
                  <a:lnTo>
                    <a:pt x="161" y="360"/>
                  </a:lnTo>
                  <a:lnTo>
                    <a:pt x="146" y="374"/>
                  </a:lnTo>
                  <a:lnTo>
                    <a:pt x="133" y="388"/>
                  </a:lnTo>
                  <a:lnTo>
                    <a:pt x="125" y="397"/>
                  </a:lnTo>
                  <a:lnTo>
                    <a:pt x="120" y="402"/>
                  </a:lnTo>
                  <a:lnTo>
                    <a:pt x="115" y="407"/>
                  </a:lnTo>
                  <a:lnTo>
                    <a:pt x="112" y="411"/>
                  </a:lnTo>
                  <a:lnTo>
                    <a:pt x="108" y="414"/>
                  </a:lnTo>
                  <a:lnTo>
                    <a:pt x="105" y="417"/>
                  </a:lnTo>
                  <a:lnTo>
                    <a:pt x="100" y="421"/>
                  </a:lnTo>
                  <a:lnTo>
                    <a:pt x="97" y="426"/>
                  </a:lnTo>
                  <a:lnTo>
                    <a:pt x="87" y="440"/>
                  </a:lnTo>
                  <a:lnTo>
                    <a:pt x="77" y="460"/>
                  </a:lnTo>
                  <a:lnTo>
                    <a:pt x="67" y="480"/>
                  </a:lnTo>
                  <a:lnTo>
                    <a:pt x="64" y="485"/>
                  </a:lnTo>
                  <a:lnTo>
                    <a:pt x="61" y="490"/>
                  </a:lnTo>
                  <a:lnTo>
                    <a:pt x="56" y="493"/>
                  </a:lnTo>
                  <a:lnTo>
                    <a:pt x="51" y="495"/>
                  </a:lnTo>
                  <a:lnTo>
                    <a:pt x="47" y="493"/>
                  </a:lnTo>
                  <a:lnTo>
                    <a:pt x="46" y="493"/>
                  </a:lnTo>
                  <a:lnTo>
                    <a:pt x="39" y="491"/>
                  </a:lnTo>
                  <a:lnTo>
                    <a:pt x="31" y="490"/>
                  </a:lnTo>
                  <a:lnTo>
                    <a:pt x="18" y="488"/>
                  </a:lnTo>
                  <a:lnTo>
                    <a:pt x="13" y="488"/>
                  </a:lnTo>
                  <a:lnTo>
                    <a:pt x="10" y="485"/>
                  </a:lnTo>
                  <a:lnTo>
                    <a:pt x="8" y="483"/>
                  </a:lnTo>
                  <a:lnTo>
                    <a:pt x="6" y="480"/>
                  </a:lnTo>
                  <a:lnTo>
                    <a:pt x="6" y="477"/>
                  </a:lnTo>
                  <a:lnTo>
                    <a:pt x="5" y="473"/>
                  </a:lnTo>
                  <a:lnTo>
                    <a:pt x="3" y="470"/>
                  </a:lnTo>
                  <a:lnTo>
                    <a:pt x="1" y="468"/>
                  </a:lnTo>
                  <a:lnTo>
                    <a:pt x="1" y="465"/>
                  </a:lnTo>
                  <a:lnTo>
                    <a:pt x="1" y="463"/>
                  </a:lnTo>
                  <a:lnTo>
                    <a:pt x="3" y="462"/>
                  </a:lnTo>
                  <a:lnTo>
                    <a:pt x="5" y="458"/>
                  </a:lnTo>
                  <a:lnTo>
                    <a:pt x="6" y="454"/>
                  </a:lnTo>
                  <a:lnTo>
                    <a:pt x="8" y="449"/>
                  </a:lnTo>
                  <a:lnTo>
                    <a:pt x="8" y="444"/>
                  </a:lnTo>
                  <a:lnTo>
                    <a:pt x="6" y="440"/>
                  </a:lnTo>
                  <a:lnTo>
                    <a:pt x="6" y="435"/>
                  </a:lnTo>
                  <a:lnTo>
                    <a:pt x="3" y="432"/>
                  </a:lnTo>
                  <a:lnTo>
                    <a:pt x="1" y="427"/>
                  </a:lnTo>
                  <a:lnTo>
                    <a:pt x="1" y="426"/>
                  </a:lnTo>
                  <a:lnTo>
                    <a:pt x="0" y="422"/>
                  </a:lnTo>
                  <a:lnTo>
                    <a:pt x="0" y="421"/>
                  </a:lnTo>
                  <a:lnTo>
                    <a:pt x="1" y="417"/>
                  </a:lnTo>
                  <a:lnTo>
                    <a:pt x="1" y="416"/>
                  </a:lnTo>
                  <a:lnTo>
                    <a:pt x="3" y="412"/>
                  </a:lnTo>
                  <a:lnTo>
                    <a:pt x="6" y="409"/>
                  </a:lnTo>
                  <a:lnTo>
                    <a:pt x="8" y="407"/>
                  </a:lnTo>
                  <a:lnTo>
                    <a:pt x="10" y="404"/>
                  </a:lnTo>
                  <a:lnTo>
                    <a:pt x="10" y="404"/>
                  </a:lnTo>
                  <a:lnTo>
                    <a:pt x="11" y="404"/>
                  </a:lnTo>
                  <a:lnTo>
                    <a:pt x="13" y="402"/>
                  </a:lnTo>
                  <a:lnTo>
                    <a:pt x="16" y="401"/>
                  </a:lnTo>
                  <a:lnTo>
                    <a:pt x="21" y="399"/>
                  </a:lnTo>
                  <a:lnTo>
                    <a:pt x="28" y="396"/>
                  </a:lnTo>
                  <a:lnTo>
                    <a:pt x="38" y="388"/>
                  </a:lnTo>
                  <a:lnTo>
                    <a:pt x="51" y="378"/>
                  </a:lnTo>
                  <a:lnTo>
                    <a:pt x="61" y="368"/>
                  </a:lnTo>
                  <a:lnTo>
                    <a:pt x="62" y="366"/>
                  </a:lnTo>
                  <a:lnTo>
                    <a:pt x="62" y="366"/>
                  </a:lnTo>
                  <a:lnTo>
                    <a:pt x="71" y="356"/>
                  </a:lnTo>
                  <a:lnTo>
                    <a:pt x="77" y="350"/>
                  </a:lnTo>
                  <a:lnTo>
                    <a:pt x="82" y="345"/>
                  </a:lnTo>
                  <a:lnTo>
                    <a:pt x="84" y="343"/>
                  </a:lnTo>
                  <a:lnTo>
                    <a:pt x="87" y="341"/>
                  </a:lnTo>
                  <a:lnTo>
                    <a:pt x="89" y="341"/>
                  </a:lnTo>
                  <a:lnTo>
                    <a:pt x="92" y="340"/>
                  </a:lnTo>
                  <a:lnTo>
                    <a:pt x="95" y="337"/>
                  </a:lnTo>
                  <a:lnTo>
                    <a:pt x="100" y="333"/>
                  </a:lnTo>
                  <a:lnTo>
                    <a:pt x="108" y="325"/>
                  </a:lnTo>
                  <a:lnTo>
                    <a:pt x="118" y="312"/>
                  </a:lnTo>
                  <a:lnTo>
                    <a:pt x="128" y="299"/>
                  </a:lnTo>
                  <a:lnTo>
                    <a:pt x="138" y="287"/>
                  </a:lnTo>
                  <a:lnTo>
                    <a:pt x="145" y="279"/>
                  </a:lnTo>
                  <a:lnTo>
                    <a:pt x="148" y="272"/>
                  </a:lnTo>
                  <a:lnTo>
                    <a:pt x="150" y="267"/>
                  </a:lnTo>
                  <a:lnTo>
                    <a:pt x="151" y="262"/>
                  </a:lnTo>
                  <a:lnTo>
                    <a:pt x="151" y="257"/>
                  </a:lnTo>
                  <a:lnTo>
                    <a:pt x="150" y="252"/>
                  </a:lnTo>
                  <a:lnTo>
                    <a:pt x="150" y="249"/>
                  </a:lnTo>
                  <a:lnTo>
                    <a:pt x="148" y="249"/>
                  </a:lnTo>
                  <a:lnTo>
                    <a:pt x="146" y="249"/>
                  </a:lnTo>
                  <a:lnTo>
                    <a:pt x="145" y="251"/>
                  </a:lnTo>
                  <a:lnTo>
                    <a:pt x="141" y="256"/>
                  </a:lnTo>
                  <a:lnTo>
                    <a:pt x="138" y="262"/>
                  </a:lnTo>
                  <a:lnTo>
                    <a:pt x="136" y="267"/>
                  </a:lnTo>
                  <a:lnTo>
                    <a:pt x="135" y="272"/>
                  </a:lnTo>
                  <a:lnTo>
                    <a:pt x="132" y="277"/>
                  </a:lnTo>
                  <a:lnTo>
                    <a:pt x="130" y="279"/>
                  </a:lnTo>
                  <a:lnTo>
                    <a:pt x="127" y="279"/>
                  </a:lnTo>
                  <a:lnTo>
                    <a:pt x="123" y="280"/>
                  </a:lnTo>
                  <a:lnTo>
                    <a:pt x="118" y="282"/>
                  </a:lnTo>
                  <a:lnTo>
                    <a:pt x="113" y="282"/>
                  </a:lnTo>
                  <a:lnTo>
                    <a:pt x="110" y="280"/>
                  </a:lnTo>
                  <a:lnTo>
                    <a:pt x="108" y="277"/>
                  </a:lnTo>
                  <a:lnTo>
                    <a:pt x="107" y="274"/>
                  </a:lnTo>
                  <a:lnTo>
                    <a:pt x="105" y="271"/>
                  </a:lnTo>
                  <a:lnTo>
                    <a:pt x="105" y="266"/>
                  </a:lnTo>
                  <a:lnTo>
                    <a:pt x="105" y="262"/>
                  </a:lnTo>
                  <a:lnTo>
                    <a:pt x="105" y="259"/>
                  </a:lnTo>
                  <a:lnTo>
                    <a:pt x="107" y="256"/>
                  </a:lnTo>
                  <a:lnTo>
                    <a:pt x="108" y="248"/>
                  </a:lnTo>
                  <a:lnTo>
                    <a:pt x="110" y="236"/>
                  </a:lnTo>
                  <a:lnTo>
                    <a:pt x="112" y="226"/>
                  </a:lnTo>
                  <a:lnTo>
                    <a:pt x="110" y="220"/>
                  </a:lnTo>
                  <a:lnTo>
                    <a:pt x="110" y="216"/>
                  </a:lnTo>
                  <a:lnTo>
                    <a:pt x="108" y="215"/>
                  </a:lnTo>
                  <a:lnTo>
                    <a:pt x="108" y="213"/>
                  </a:lnTo>
                  <a:lnTo>
                    <a:pt x="108" y="210"/>
                  </a:lnTo>
                  <a:lnTo>
                    <a:pt x="108" y="205"/>
                  </a:lnTo>
                  <a:lnTo>
                    <a:pt x="108" y="200"/>
                  </a:lnTo>
                  <a:lnTo>
                    <a:pt x="108" y="195"/>
                  </a:lnTo>
                  <a:lnTo>
                    <a:pt x="108" y="190"/>
                  </a:lnTo>
                  <a:lnTo>
                    <a:pt x="108" y="185"/>
                  </a:lnTo>
                  <a:lnTo>
                    <a:pt x="108" y="177"/>
                  </a:lnTo>
                  <a:lnTo>
                    <a:pt x="110" y="168"/>
                  </a:lnTo>
                  <a:lnTo>
                    <a:pt x="112" y="160"/>
                  </a:lnTo>
                  <a:lnTo>
                    <a:pt x="113" y="154"/>
                  </a:lnTo>
                  <a:lnTo>
                    <a:pt x="112" y="147"/>
                  </a:lnTo>
                  <a:lnTo>
                    <a:pt x="112" y="142"/>
                  </a:lnTo>
                  <a:lnTo>
                    <a:pt x="110" y="137"/>
                  </a:lnTo>
                  <a:lnTo>
                    <a:pt x="110" y="132"/>
                  </a:lnTo>
                  <a:lnTo>
                    <a:pt x="110" y="129"/>
                  </a:lnTo>
                  <a:lnTo>
                    <a:pt x="112" y="124"/>
                  </a:lnTo>
                  <a:lnTo>
                    <a:pt x="112" y="119"/>
                  </a:lnTo>
                  <a:lnTo>
                    <a:pt x="113" y="116"/>
                  </a:lnTo>
                  <a:lnTo>
                    <a:pt x="113" y="114"/>
                  </a:lnTo>
                  <a:lnTo>
                    <a:pt x="113" y="112"/>
                  </a:lnTo>
                  <a:lnTo>
                    <a:pt x="112" y="111"/>
                  </a:lnTo>
                  <a:lnTo>
                    <a:pt x="112" y="106"/>
                  </a:lnTo>
                  <a:lnTo>
                    <a:pt x="112" y="101"/>
                  </a:lnTo>
                  <a:lnTo>
                    <a:pt x="112" y="96"/>
                  </a:lnTo>
                  <a:lnTo>
                    <a:pt x="113" y="89"/>
                  </a:lnTo>
                  <a:lnTo>
                    <a:pt x="113" y="84"/>
                  </a:lnTo>
                  <a:lnTo>
                    <a:pt x="113" y="81"/>
                  </a:lnTo>
                  <a:lnTo>
                    <a:pt x="113" y="78"/>
                  </a:lnTo>
                  <a:lnTo>
                    <a:pt x="113" y="73"/>
                  </a:lnTo>
                  <a:lnTo>
                    <a:pt x="115" y="68"/>
                  </a:lnTo>
                  <a:lnTo>
                    <a:pt x="117" y="63"/>
                  </a:lnTo>
                  <a:lnTo>
                    <a:pt x="117" y="60"/>
                  </a:lnTo>
                  <a:lnTo>
                    <a:pt x="118" y="56"/>
                  </a:lnTo>
                  <a:lnTo>
                    <a:pt x="120" y="53"/>
                  </a:lnTo>
                  <a:lnTo>
                    <a:pt x="120" y="50"/>
                  </a:lnTo>
                  <a:lnTo>
                    <a:pt x="122" y="50"/>
                  </a:lnTo>
                  <a:lnTo>
                    <a:pt x="122" y="50"/>
                  </a:lnTo>
                  <a:lnTo>
                    <a:pt x="125" y="50"/>
                  </a:lnTo>
                  <a:lnTo>
                    <a:pt x="128" y="51"/>
                  </a:lnTo>
                  <a:lnTo>
                    <a:pt x="132" y="51"/>
                  </a:lnTo>
                  <a:lnTo>
                    <a:pt x="133" y="53"/>
                  </a:lnTo>
                  <a:lnTo>
                    <a:pt x="136" y="56"/>
                  </a:lnTo>
                  <a:lnTo>
                    <a:pt x="138" y="60"/>
                  </a:lnTo>
                  <a:lnTo>
                    <a:pt x="140" y="63"/>
                  </a:lnTo>
                  <a:lnTo>
                    <a:pt x="141" y="66"/>
                  </a:lnTo>
                  <a:lnTo>
                    <a:pt x="145" y="68"/>
                  </a:lnTo>
                  <a:lnTo>
                    <a:pt x="146" y="70"/>
                  </a:lnTo>
                  <a:lnTo>
                    <a:pt x="146" y="71"/>
                  </a:lnTo>
                  <a:lnTo>
                    <a:pt x="148" y="71"/>
                  </a:lnTo>
                  <a:lnTo>
                    <a:pt x="150" y="71"/>
                  </a:lnTo>
                  <a:lnTo>
                    <a:pt x="153" y="73"/>
                  </a:lnTo>
                  <a:lnTo>
                    <a:pt x="155" y="76"/>
                  </a:lnTo>
                  <a:lnTo>
                    <a:pt x="158" y="81"/>
                  </a:lnTo>
                  <a:lnTo>
                    <a:pt x="158" y="91"/>
                  </a:lnTo>
                  <a:lnTo>
                    <a:pt x="155" y="101"/>
                  </a:lnTo>
                  <a:lnTo>
                    <a:pt x="151" y="107"/>
                  </a:lnTo>
                  <a:lnTo>
                    <a:pt x="150" y="112"/>
                  </a:lnTo>
                  <a:lnTo>
                    <a:pt x="148" y="117"/>
                  </a:lnTo>
                  <a:lnTo>
                    <a:pt x="145" y="124"/>
                  </a:lnTo>
                  <a:lnTo>
                    <a:pt x="145" y="127"/>
                  </a:lnTo>
                  <a:lnTo>
                    <a:pt x="145" y="131"/>
                  </a:lnTo>
                  <a:lnTo>
                    <a:pt x="146" y="134"/>
                  </a:lnTo>
                  <a:lnTo>
                    <a:pt x="146" y="137"/>
                  </a:lnTo>
                  <a:lnTo>
                    <a:pt x="148" y="142"/>
                  </a:lnTo>
                  <a:lnTo>
                    <a:pt x="148" y="147"/>
                  </a:lnTo>
                  <a:lnTo>
                    <a:pt x="146" y="152"/>
                  </a:lnTo>
                  <a:lnTo>
                    <a:pt x="145" y="157"/>
                  </a:lnTo>
                  <a:lnTo>
                    <a:pt x="145" y="159"/>
                  </a:lnTo>
                  <a:lnTo>
                    <a:pt x="145" y="160"/>
                  </a:lnTo>
                  <a:lnTo>
                    <a:pt x="146" y="162"/>
                  </a:lnTo>
                  <a:lnTo>
                    <a:pt x="146" y="162"/>
                  </a:lnTo>
                  <a:lnTo>
                    <a:pt x="148" y="163"/>
                  </a:lnTo>
                  <a:lnTo>
                    <a:pt x="148" y="165"/>
                  </a:lnTo>
                  <a:lnTo>
                    <a:pt x="150" y="168"/>
                  </a:lnTo>
                  <a:lnTo>
                    <a:pt x="150" y="170"/>
                  </a:lnTo>
                  <a:lnTo>
                    <a:pt x="151" y="172"/>
                  </a:lnTo>
                  <a:lnTo>
                    <a:pt x="153" y="172"/>
                  </a:lnTo>
                  <a:lnTo>
                    <a:pt x="155" y="172"/>
                  </a:lnTo>
                  <a:lnTo>
                    <a:pt x="158" y="168"/>
                  </a:lnTo>
                  <a:lnTo>
                    <a:pt x="160" y="163"/>
                  </a:lnTo>
                  <a:lnTo>
                    <a:pt x="160" y="160"/>
                  </a:lnTo>
                  <a:lnTo>
                    <a:pt x="160" y="157"/>
                  </a:lnTo>
                  <a:lnTo>
                    <a:pt x="160" y="154"/>
                  </a:lnTo>
                  <a:lnTo>
                    <a:pt x="160" y="152"/>
                  </a:lnTo>
                  <a:lnTo>
                    <a:pt x="161" y="150"/>
                  </a:lnTo>
                  <a:lnTo>
                    <a:pt x="165" y="147"/>
                  </a:lnTo>
                  <a:lnTo>
                    <a:pt x="168" y="142"/>
                  </a:lnTo>
                  <a:lnTo>
                    <a:pt x="169" y="139"/>
                  </a:lnTo>
                  <a:lnTo>
                    <a:pt x="171" y="137"/>
                  </a:lnTo>
                  <a:lnTo>
                    <a:pt x="171" y="137"/>
                  </a:lnTo>
                  <a:lnTo>
                    <a:pt x="173" y="137"/>
                  </a:lnTo>
                  <a:lnTo>
                    <a:pt x="173" y="135"/>
                  </a:lnTo>
                  <a:lnTo>
                    <a:pt x="173" y="135"/>
                  </a:lnTo>
                  <a:lnTo>
                    <a:pt x="171" y="134"/>
                  </a:lnTo>
                  <a:lnTo>
                    <a:pt x="171" y="132"/>
                  </a:lnTo>
                  <a:lnTo>
                    <a:pt x="171" y="131"/>
                  </a:lnTo>
                  <a:lnTo>
                    <a:pt x="173" y="129"/>
                  </a:lnTo>
                  <a:lnTo>
                    <a:pt x="174" y="129"/>
                  </a:lnTo>
                  <a:lnTo>
                    <a:pt x="176" y="129"/>
                  </a:lnTo>
                  <a:lnTo>
                    <a:pt x="178" y="129"/>
                  </a:lnTo>
                  <a:lnTo>
                    <a:pt x="176" y="129"/>
                  </a:lnTo>
                  <a:lnTo>
                    <a:pt x="176" y="126"/>
                  </a:lnTo>
                  <a:lnTo>
                    <a:pt x="176" y="124"/>
                  </a:lnTo>
                  <a:lnTo>
                    <a:pt x="176" y="122"/>
                  </a:lnTo>
                  <a:lnTo>
                    <a:pt x="178" y="121"/>
                  </a:lnTo>
                  <a:lnTo>
                    <a:pt x="179" y="121"/>
                  </a:lnTo>
                  <a:lnTo>
                    <a:pt x="179" y="121"/>
                  </a:lnTo>
                  <a:lnTo>
                    <a:pt x="181" y="119"/>
                  </a:lnTo>
                  <a:lnTo>
                    <a:pt x="181" y="119"/>
                  </a:lnTo>
                  <a:lnTo>
                    <a:pt x="181" y="117"/>
                  </a:lnTo>
                  <a:lnTo>
                    <a:pt x="181" y="114"/>
                  </a:lnTo>
                  <a:lnTo>
                    <a:pt x="181" y="114"/>
                  </a:lnTo>
                  <a:lnTo>
                    <a:pt x="179" y="112"/>
                  </a:lnTo>
                  <a:lnTo>
                    <a:pt x="179" y="112"/>
                  </a:lnTo>
                  <a:lnTo>
                    <a:pt x="174" y="112"/>
                  </a:lnTo>
                  <a:lnTo>
                    <a:pt x="171" y="111"/>
                  </a:lnTo>
                  <a:lnTo>
                    <a:pt x="168" y="109"/>
                  </a:lnTo>
                  <a:lnTo>
                    <a:pt x="168" y="109"/>
                  </a:lnTo>
                  <a:lnTo>
                    <a:pt x="168" y="107"/>
                  </a:lnTo>
                  <a:lnTo>
                    <a:pt x="166" y="107"/>
                  </a:lnTo>
                  <a:lnTo>
                    <a:pt x="165" y="106"/>
                  </a:lnTo>
                  <a:lnTo>
                    <a:pt x="163" y="104"/>
                  </a:lnTo>
                  <a:lnTo>
                    <a:pt x="161" y="104"/>
                  </a:lnTo>
                  <a:lnTo>
                    <a:pt x="161" y="101"/>
                  </a:lnTo>
                  <a:lnTo>
                    <a:pt x="160" y="98"/>
                  </a:lnTo>
                  <a:lnTo>
                    <a:pt x="160" y="94"/>
                  </a:lnTo>
                  <a:lnTo>
                    <a:pt x="161" y="91"/>
                  </a:lnTo>
                  <a:lnTo>
                    <a:pt x="165" y="89"/>
                  </a:lnTo>
                  <a:lnTo>
                    <a:pt x="168" y="88"/>
                  </a:lnTo>
                  <a:lnTo>
                    <a:pt x="171" y="86"/>
                  </a:lnTo>
                  <a:lnTo>
                    <a:pt x="174" y="84"/>
                  </a:lnTo>
                  <a:lnTo>
                    <a:pt x="179" y="83"/>
                  </a:lnTo>
                  <a:lnTo>
                    <a:pt x="181" y="81"/>
                  </a:lnTo>
                  <a:lnTo>
                    <a:pt x="183" y="81"/>
                  </a:lnTo>
                  <a:lnTo>
                    <a:pt x="184" y="81"/>
                  </a:lnTo>
                  <a:lnTo>
                    <a:pt x="184" y="79"/>
                  </a:lnTo>
                  <a:lnTo>
                    <a:pt x="186" y="78"/>
                  </a:lnTo>
                  <a:lnTo>
                    <a:pt x="188" y="76"/>
                  </a:lnTo>
                  <a:lnTo>
                    <a:pt x="191" y="73"/>
                  </a:lnTo>
                  <a:lnTo>
                    <a:pt x="193" y="70"/>
                  </a:lnTo>
                  <a:lnTo>
                    <a:pt x="196" y="65"/>
                  </a:lnTo>
                  <a:lnTo>
                    <a:pt x="199" y="60"/>
                  </a:lnTo>
                  <a:lnTo>
                    <a:pt x="204" y="53"/>
                  </a:lnTo>
                  <a:lnTo>
                    <a:pt x="206" y="51"/>
                  </a:lnTo>
                  <a:lnTo>
                    <a:pt x="207" y="51"/>
                  </a:lnTo>
                  <a:lnTo>
                    <a:pt x="209" y="51"/>
                  </a:lnTo>
                  <a:lnTo>
                    <a:pt x="209" y="46"/>
                  </a:lnTo>
                  <a:lnTo>
                    <a:pt x="212" y="43"/>
                  </a:lnTo>
                  <a:lnTo>
                    <a:pt x="214" y="38"/>
                  </a:lnTo>
                  <a:lnTo>
                    <a:pt x="216" y="35"/>
                  </a:lnTo>
                  <a:lnTo>
                    <a:pt x="219" y="32"/>
                  </a:lnTo>
                  <a:lnTo>
                    <a:pt x="222" y="27"/>
                  </a:lnTo>
                  <a:lnTo>
                    <a:pt x="226" y="22"/>
                  </a:lnTo>
                  <a:lnTo>
                    <a:pt x="230" y="18"/>
                  </a:lnTo>
                  <a:lnTo>
                    <a:pt x="232" y="17"/>
                  </a:lnTo>
                  <a:lnTo>
                    <a:pt x="235" y="17"/>
                  </a:lnTo>
                  <a:lnTo>
                    <a:pt x="239" y="17"/>
                  </a:lnTo>
                  <a:lnTo>
                    <a:pt x="240" y="17"/>
                  </a:lnTo>
                  <a:lnTo>
                    <a:pt x="244" y="15"/>
                  </a:lnTo>
                  <a:lnTo>
                    <a:pt x="249" y="15"/>
                  </a:lnTo>
                  <a:lnTo>
                    <a:pt x="252" y="17"/>
                  </a:lnTo>
                  <a:lnTo>
                    <a:pt x="259" y="18"/>
                  </a:lnTo>
                  <a:lnTo>
                    <a:pt x="263" y="22"/>
                  </a:lnTo>
                  <a:lnTo>
                    <a:pt x="268" y="25"/>
                  </a:lnTo>
                  <a:lnTo>
                    <a:pt x="272" y="28"/>
                  </a:lnTo>
                  <a:lnTo>
                    <a:pt x="273" y="30"/>
                  </a:lnTo>
                  <a:lnTo>
                    <a:pt x="277" y="33"/>
                  </a:lnTo>
                  <a:lnTo>
                    <a:pt x="277" y="38"/>
                  </a:lnTo>
                  <a:lnTo>
                    <a:pt x="278" y="42"/>
                  </a:lnTo>
                  <a:lnTo>
                    <a:pt x="277" y="46"/>
                  </a:lnTo>
                  <a:lnTo>
                    <a:pt x="277" y="50"/>
                  </a:lnTo>
                  <a:lnTo>
                    <a:pt x="275" y="53"/>
                  </a:lnTo>
                  <a:lnTo>
                    <a:pt x="273" y="56"/>
                  </a:lnTo>
                  <a:lnTo>
                    <a:pt x="272" y="61"/>
                  </a:lnTo>
                  <a:lnTo>
                    <a:pt x="268" y="65"/>
                  </a:lnTo>
                  <a:lnTo>
                    <a:pt x="268" y="65"/>
                  </a:lnTo>
                  <a:lnTo>
                    <a:pt x="265" y="66"/>
                  </a:lnTo>
                  <a:lnTo>
                    <a:pt x="263" y="70"/>
                  </a:lnTo>
                  <a:lnTo>
                    <a:pt x="262" y="73"/>
                  </a:lnTo>
                  <a:lnTo>
                    <a:pt x="260" y="76"/>
                  </a:lnTo>
                  <a:lnTo>
                    <a:pt x="260" y="78"/>
                  </a:lnTo>
                  <a:lnTo>
                    <a:pt x="260" y="79"/>
                  </a:lnTo>
                  <a:lnTo>
                    <a:pt x="262" y="81"/>
                  </a:lnTo>
                  <a:lnTo>
                    <a:pt x="268" y="79"/>
                  </a:lnTo>
                  <a:lnTo>
                    <a:pt x="272" y="79"/>
                  </a:lnTo>
                  <a:lnTo>
                    <a:pt x="273" y="79"/>
                  </a:lnTo>
                  <a:lnTo>
                    <a:pt x="277" y="79"/>
                  </a:lnTo>
                  <a:lnTo>
                    <a:pt x="277" y="79"/>
                  </a:lnTo>
                  <a:lnTo>
                    <a:pt x="277" y="79"/>
                  </a:lnTo>
                  <a:lnTo>
                    <a:pt x="278" y="79"/>
                  </a:lnTo>
                  <a:lnTo>
                    <a:pt x="278" y="76"/>
                  </a:lnTo>
                  <a:lnTo>
                    <a:pt x="280" y="74"/>
                  </a:lnTo>
                  <a:lnTo>
                    <a:pt x="283" y="71"/>
                  </a:lnTo>
                  <a:lnTo>
                    <a:pt x="287" y="68"/>
                  </a:lnTo>
                  <a:lnTo>
                    <a:pt x="290" y="65"/>
                  </a:lnTo>
                  <a:lnTo>
                    <a:pt x="291" y="63"/>
                  </a:lnTo>
                  <a:lnTo>
                    <a:pt x="293" y="61"/>
                  </a:lnTo>
                  <a:lnTo>
                    <a:pt x="295" y="61"/>
                  </a:lnTo>
                  <a:lnTo>
                    <a:pt x="295" y="60"/>
                  </a:lnTo>
                  <a:lnTo>
                    <a:pt x="295" y="60"/>
                  </a:lnTo>
                  <a:lnTo>
                    <a:pt x="296" y="60"/>
                  </a:lnTo>
                  <a:lnTo>
                    <a:pt x="296" y="58"/>
                  </a:lnTo>
                  <a:lnTo>
                    <a:pt x="298" y="56"/>
                  </a:lnTo>
                  <a:lnTo>
                    <a:pt x="300" y="55"/>
                  </a:lnTo>
                  <a:lnTo>
                    <a:pt x="303" y="53"/>
                  </a:lnTo>
                  <a:lnTo>
                    <a:pt x="305" y="51"/>
                  </a:lnTo>
                  <a:lnTo>
                    <a:pt x="308" y="51"/>
                  </a:lnTo>
                  <a:lnTo>
                    <a:pt x="311" y="48"/>
                  </a:lnTo>
                  <a:lnTo>
                    <a:pt x="311" y="45"/>
                  </a:lnTo>
                  <a:lnTo>
                    <a:pt x="316" y="43"/>
                  </a:lnTo>
                  <a:lnTo>
                    <a:pt x="318" y="42"/>
                  </a:lnTo>
                  <a:lnTo>
                    <a:pt x="318" y="40"/>
                  </a:lnTo>
                  <a:lnTo>
                    <a:pt x="320" y="40"/>
                  </a:lnTo>
                  <a:lnTo>
                    <a:pt x="321" y="38"/>
                  </a:lnTo>
                  <a:lnTo>
                    <a:pt x="323" y="37"/>
                  </a:lnTo>
                  <a:lnTo>
                    <a:pt x="323" y="37"/>
                  </a:lnTo>
                  <a:lnTo>
                    <a:pt x="324" y="37"/>
                  </a:lnTo>
                  <a:lnTo>
                    <a:pt x="324" y="38"/>
                  </a:lnTo>
                  <a:lnTo>
                    <a:pt x="326" y="38"/>
                  </a:lnTo>
                  <a:lnTo>
                    <a:pt x="328" y="37"/>
                  </a:lnTo>
                  <a:lnTo>
                    <a:pt x="329" y="35"/>
                  </a:lnTo>
                  <a:lnTo>
                    <a:pt x="329" y="35"/>
                  </a:lnTo>
                  <a:lnTo>
                    <a:pt x="329" y="33"/>
                  </a:lnTo>
                  <a:lnTo>
                    <a:pt x="329" y="32"/>
                  </a:lnTo>
                  <a:lnTo>
                    <a:pt x="331" y="32"/>
                  </a:lnTo>
                  <a:lnTo>
                    <a:pt x="333" y="32"/>
                  </a:lnTo>
                  <a:lnTo>
                    <a:pt x="333" y="32"/>
                  </a:lnTo>
                  <a:lnTo>
                    <a:pt x="334" y="30"/>
                  </a:lnTo>
                  <a:lnTo>
                    <a:pt x="334" y="30"/>
                  </a:lnTo>
                  <a:lnTo>
                    <a:pt x="336" y="28"/>
                  </a:lnTo>
                  <a:lnTo>
                    <a:pt x="336" y="28"/>
                  </a:lnTo>
                  <a:lnTo>
                    <a:pt x="338" y="27"/>
                  </a:lnTo>
                  <a:lnTo>
                    <a:pt x="338" y="27"/>
                  </a:lnTo>
                  <a:lnTo>
                    <a:pt x="339" y="23"/>
                  </a:lnTo>
                  <a:lnTo>
                    <a:pt x="341" y="22"/>
                  </a:lnTo>
                  <a:lnTo>
                    <a:pt x="341" y="22"/>
                  </a:lnTo>
                  <a:lnTo>
                    <a:pt x="343" y="22"/>
                  </a:lnTo>
                  <a:lnTo>
                    <a:pt x="344" y="22"/>
                  </a:lnTo>
                  <a:lnTo>
                    <a:pt x="344" y="22"/>
                  </a:lnTo>
                  <a:lnTo>
                    <a:pt x="346" y="22"/>
                  </a:lnTo>
                  <a:lnTo>
                    <a:pt x="348" y="22"/>
                  </a:lnTo>
                  <a:lnTo>
                    <a:pt x="349" y="20"/>
                  </a:lnTo>
                  <a:lnTo>
                    <a:pt x="354" y="18"/>
                  </a:lnTo>
                  <a:lnTo>
                    <a:pt x="357" y="15"/>
                  </a:lnTo>
                  <a:lnTo>
                    <a:pt x="357" y="14"/>
                  </a:lnTo>
                  <a:lnTo>
                    <a:pt x="359" y="14"/>
                  </a:lnTo>
                  <a:lnTo>
                    <a:pt x="361" y="12"/>
                  </a:lnTo>
                  <a:lnTo>
                    <a:pt x="362" y="10"/>
                  </a:lnTo>
                  <a:lnTo>
                    <a:pt x="364" y="10"/>
                  </a:lnTo>
                  <a:lnTo>
                    <a:pt x="366" y="9"/>
                  </a:lnTo>
                  <a:lnTo>
                    <a:pt x="367" y="7"/>
                  </a:lnTo>
                  <a:lnTo>
                    <a:pt x="371" y="5"/>
                  </a:lnTo>
                  <a:lnTo>
                    <a:pt x="372" y="4"/>
                  </a:lnTo>
                  <a:lnTo>
                    <a:pt x="372" y="4"/>
                  </a:lnTo>
                  <a:lnTo>
                    <a:pt x="374" y="2"/>
                  </a:lnTo>
                  <a:lnTo>
                    <a:pt x="377"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9" name="Freeform 57"/>
            <p:cNvSpPr/>
            <p:nvPr/>
          </p:nvSpPr>
          <p:spPr bwMode="auto">
            <a:xfrm>
              <a:off x="4381501" y="3965576"/>
              <a:ext cx="174625" cy="217488"/>
            </a:xfrm>
            <a:custGeom>
              <a:avLst/>
              <a:gdLst>
                <a:gd name="T0" fmla="*/ 3 w 110"/>
                <a:gd name="T1" fmla="*/ 0 h 137"/>
                <a:gd name="T2" fmla="*/ 109 w 110"/>
                <a:gd name="T3" fmla="*/ 0 h 137"/>
                <a:gd name="T4" fmla="*/ 109 w 110"/>
                <a:gd name="T5" fmla="*/ 8 h 137"/>
                <a:gd name="T6" fmla="*/ 36 w 110"/>
                <a:gd name="T7" fmla="*/ 118 h 137"/>
                <a:gd name="T8" fmla="*/ 110 w 110"/>
                <a:gd name="T9" fmla="*/ 118 h 137"/>
                <a:gd name="T10" fmla="*/ 110 w 110"/>
                <a:gd name="T11" fmla="*/ 137 h 137"/>
                <a:gd name="T12" fmla="*/ 0 w 110"/>
                <a:gd name="T13" fmla="*/ 137 h 137"/>
                <a:gd name="T14" fmla="*/ 0 w 110"/>
                <a:gd name="T15" fmla="*/ 127 h 137"/>
                <a:gd name="T16" fmla="*/ 74 w 110"/>
                <a:gd name="T17" fmla="*/ 18 h 137"/>
                <a:gd name="T18" fmla="*/ 3 w 110"/>
                <a:gd name="T19" fmla="*/ 18 h 137"/>
                <a:gd name="T20" fmla="*/ 3 w 110"/>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37">
                  <a:moveTo>
                    <a:pt x="3" y="0"/>
                  </a:moveTo>
                  <a:lnTo>
                    <a:pt x="109" y="0"/>
                  </a:lnTo>
                  <a:lnTo>
                    <a:pt x="109" y="8"/>
                  </a:lnTo>
                  <a:lnTo>
                    <a:pt x="36" y="118"/>
                  </a:lnTo>
                  <a:lnTo>
                    <a:pt x="110" y="118"/>
                  </a:lnTo>
                  <a:lnTo>
                    <a:pt x="110" y="137"/>
                  </a:lnTo>
                  <a:lnTo>
                    <a:pt x="0" y="137"/>
                  </a:lnTo>
                  <a:lnTo>
                    <a:pt x="0" y="127"/>
                  </a:lnTo>
                  <a:lnTo>
                    <a:pt x="74" y="18"/>
                  </a:lnTo>
                  <a:lnTo>
                    <a:pt x="3" y="18"/>
                  </a:lnTo>
                  <a:lnTo>
                    <a:pt x="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0" name="Freeform 58"/>
            <p:cNvSpPr/>
            <p:nvPr/>
          </p:nvSpPr>
          <p:spPr bwMode="auto">
            <a:xfrm>
              <a:off x="4632326" y="3965576"/>
              <a:ext cx="177800" cy="217488"/>
            </a:xfrm>
            <a:custGeom>
              <a:avLst/>
              <a:gdLst>
                <a:gd name="T0" fmla="*/ 0 w 112"/>
                <a:gd name="T1" fmla="*/ 0 h 137"/>
                <a:gd name="T2" fmla="*/ 28 w 112"/>
                <a:gd name="T3" fmla="*/ 0 h 137"/>
                <a:gd name="T4" fmla="*/ 28 w 112"/>
                <a:gd name="T5" fmla="*/ 53 h 137"/>
                <a:gd name="T6" fmla="*/ 86 w 112"/>
                <a:gd name="T7" fmla="*/ 53 h 137"/>
                <a:gd name="T8" fmla="*/ 86 w 112"/>
                <a:gd name="T9" fmla="*/ 0 h 137"/>
                <a:gd name="T10" fmla="*/ 112 w 112"/>
                <a:gd name="T11" fmla="*/ 0 h 137"/>
                <a:gd name="T12" fmla="*/ 112 w 112"/>
                <a:gd name="T13" fmla="*/ 137 h 137"/>
                <a:gd name="T14" fmla="*/ 86 w 112"/>
                <a:gd name="T15" fmla="*/ 137 h 137"/>
                <a:gd name="T16" fmla="*/ 86 w 112"/>
                <a:gd name="T17" fmla="*/ 71 h 137"/>
                <a:gd name="T18" fmla="*/ 28 w 112"/>
                <a:gd name="T19" fmla="*/ 71 h 137"/>
                <a:gd name="T20" fmla="*/ 28 w 112"/>
                <a:gd name="T21" fmla="*/ 137 h 137"/>
                <a:gd name="T22" fmla="*/ 0 w 112"/>
                <a:gd name="T23" fmla="*/ 137 h 137"/>
                <a:gd name="T24" fmla="*/ 0 w 112"/>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37">
                  <a:moveTo>
                    <a:pt x="0" y="0"/>
                  </a:moveTo>
                  <a:lnTo>
                    <a:pt x="28" y="0"/>
                  </a:lnTo>
                  <a:lnTo>
                    <a:pt x="28" y="53"/>
                  </a:lnTo>
                  <a:lnTo>
                    <a:pt x="86" y="53"/>
                  </a:lnTo>
                  <a:lnTo>
                    <a:pt x="86" y="0"/>
                  </a:lnTo>
                  <a:lnTo>
                    <a:pt x="112" y="0"/>
                  </a:lnTo>
                  <a:lnTo>
                    <a:pt x="112" y="137"/>
                  </a:lnTo>
                  <a:lnTo>
                    <a:pt x="86" y="137"/>
                  </a:lnTo>
                  <a:lnTo>
                    <a:pt x="86" y="71"/>
                  </a:lnTo>
                  <a:lnTo>
                    <a:pt x="28" y="71"/>
                  </a:lnTo>
                  <a:lnTo>
                    <a:pt x="28"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1" name="Freeform 59"/>
            <p:cNvSpPr/>
            <p:nvPr/>
          </p:nvSpPr>
          <p:spPr bwMode="auto">
            <a:xfrm>
              <a:off x="4906963" y="3965576"/>
              <a:ext cx="131763" cy="217488"/>
            </a:xfrm>
            <a:custGeom>
              <a:avLst/>
              <a:gdLst>
                <a:gd name="T0" fmla="*/ 0 w 83"/>
                <a:gd name="T1" fmla="*/ 0 h 137"/>
                <a:gd name="T2" fmla="*/ 75 w 83"/>
                <a:gd name="T3" fmla="*/ 0 h 137"/>
                <a:gd name="T4" fmla="*/ 75 w 83"/>
                <a:gd name="T5" fmla="*/ 18 h 137"/>
                <a:gd name="T6" fmla="*/ 28 w 83"/>
                <a:gd name="T7" fmla="*/ 18 h 137"/>
                <a:gd name="T8" fmla="*/ 28 w 83"/>
                <a:gd name="T9" fmla="*/ 56 h 137"/>
                <a:gd name="T10" fmla="*/ 73 w 83"/>
                <a:gd name="T11" fmla="*/ 56 h 137"/>
                <a:gd name="T12" fmla="*/ 73 w 83"/>
                <a:gd name="T13" fmla="*/ 74 h 137"/>
                <a:gd name="T14" fmla="*/ 28 w 83"/>
                <a:gd name="T15" fmla="*/ 74 h 137"/>
                <a:gd name="T16" fmla="*/ 28 w 83"/>
                <a:gd name="T17" fmla="*/ 118 h 137"/>
                <a:gd name="T18" fmla="*/ 83 w 83"/>
                <a:gd name="T19" fmla="*/ 118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75" y="0"/>
                  </a:lnTo>
                  <a:lnTo>
                    <a:pt x="75" y="18"/>
                  </a:lnTo>
                  <a:lnTo>
                    <a:pt x="28" y="18"/>
                  </a:lnTo>
                  <a:lnTo>
                    <a:pt x="28" y="56"/>
                  </a:lnTo>
                  <a:lnTo>
                    <a:pt x="73" y="56"/>
                  </a:lnTo>
                  <a:lnTo>
                    <a:pt x="73" y="74"/>
                  </a:lnTo>
                  <a:lnTo>
                    <a:pt x="28" y="74"/>
                  </a:lnTo>
                  <a:lnTo>
                    <a:pt x="28" y="118"/>
                  </a:lnTo>
                  <a:lnTo>
                    <a:pt x="83" y="118"/>
                  </a:lnTo>
                  <a:lnTo>
                    <a:pt x="8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2" name="Freeform 60"/>
            <p:cNvSpPr/>
            <p:nvPr/>
          </p:nvSpPr>
          <p:spPr bwMode="auto">
            <a:xfrm>
              <a:off x="5099051" y="3965576"/>
              <a:ext cx="65088" cy="217488"/>
            </a:xfrm>
            <a:custGeom>
              <a:avLst/>
              <a:gdLst>
                <a:gd name="T0" fmla="*/ 13 w 41"/>
                <a:gd name="T1" fmla="*/ 0 h 137"/>
                <a:gd name="T2" fmla="*/ 41 w 41"/>
                <a:gd name="T3" fmla="*/ 0 h 137"/>
                <a:gd name="T4" fmla="*/ 41 w 41"/>
                <a:gd name="T5" fmla="*/ 84 h 137"/>
                <a:gd name="T6" fmla="*/ 41 w 41"/>
                <a:gd name="T7" fmla="*/ 90 h 137"/>
                <a:gd name="T8" fmla="*/ 41 w 41"/>
                <a:gd name="T9" fmla="*/ 97 h 137"/>
                <a:gd name="T10" fmla="*/ 39 w 41"/>
                <a:gd name="T11" fmla="*/ 102 h 137"/>
                <a:gd name="T12" fmla="*/ 39 w 41"/>
                <a:gd name="T13" fmla="*/ 105 h 137"/>
                <a:gd name="T14" fmla="*/ 38 w 41"/>
                <a:gd name="T15" fmla="*/ 112 h 137"/>
                <a:gd name="T16" fmla="*/ 38 w 41"/>
                <a:gd name="T17" fmla="*/ 117 h 137"/>
                <a:gd name="T18" fmla="*/ 34 w 41"/>
                <a:gd name="T19" fmla="*/ 120 h 137"/>
                <a:gd name="T20" fmla="*/ 26 w 41"/>
                <a:gd name="T21" fmla="*/ 130 h 137"/>
                <a:gd name="T22" fmla="*/ 15 w 41"/>
                <a:gd name="T23" fmla="*/ 135 h 137"/>
                <a:gd name="T24" fmla="*/ 0 w 41"/>
                <a:gd name="T25" fmla="*/ 137 h 137"/>
                <a:gd name="T26" fmla="*/ 0 w 41"/>
                <a:gd name="T27" fmla="*/ 120 h 137"/>
                <a:gd name="T28" fmla="*/ 1 w 41"/>
                <a:gd name="T29" fmla="*/ 120 h 137"/>
                <a:gd name="T30" fmla="*/ 5 w 41"/>
                <a:gd name="T31" fmla="*/ 118 h 137"/>
                <a:gd name="T32" fmla="*/ 6 w 41"/>
                <a:gd name="T33" fmla="*/ 117 h 137"/>
                <a:gd name="T34" fmla="*/ 10 w 41"/>
                <a:gd name="T35" fmla="*/ 115 h 137"/>
                <a:gd name="T36" fmla="*/ 11 w 41"/>
                <a:gd name="T37" fmla="*/ 112 h 137"/>
                <a:gd name="T38" fmla="*/ 13 w 41"/>
                <a:gd name="T39" fmla="*/ 107 h 137"/>
                <a:gd name="T40" fmla="*/ 13 w 41"/>
                <a:gd name="T41" fmla="*/ 100 h 137"/>
                <a:gd name="T42" fmla="*/ 13 w 41"/>
                <a:gd name="T43" fmla="*/ 97 h 137"/>
                <a:gd name="T44" fmla="*/ 13 w 41"/>
                <a:gd name="T45" fmla="*/ 95 h 137"/>
                <a:gd name="T46" fmla="*/ 13 w 41"/>
                <a:gd name="T47" fmla="*/ 90 h 137"/>
                <a:gd name="T48" fmla="*/ 13 w 41"/>
                <a:gd name="T49" fmla="*/ 87 h 137"/>
                <a:gd name="T50" fmla="*/ 13 w 41"/>
                <a:gd name="T5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137">
                  <a:moveTo>
                    <a:pt x="13" y="0"/>
                  </a:moveTo>
                  <a:lnTo>
                    <a:pt x="41" y="0"/>
                  </a:lnTo>
                  <a:lnTo>
                    <a:pt x="41" y="84"/>
                  </a:lnTo>
                  <a:lnTo>
                    <a:pt x="41" y="90"/>
                  </a:lnTo>
                  <a:lnTo>
                    <a:pt x="41" y="97"/>
                  </a:lnTo>
                  <a:lnTo>
                    <a:pt x="39" y="102"/>
                  </a:lnTo>
                  <a:lnTo>
                    <a:pt x="39" y="105"/>
                  </a:lnTo>
                  <a:lnTo>
                    <a:pt x="38" y="112"/>
                  </a:lnTo>
                  <a:lnTo>
                    <a:pt x="38" y="117"/>
                  </a:lnTo>
                  <a:lnTo>
                    <a:pt x="34" y="120"/>
                  </a:lnTo>
                  <a:lnTo>
                    <a:pt x="26" y="130"/>
                  </a:lnTo>
                  <a:lnTo>
                    <a:pt x="15" y="135"/>
                  </a:lnTo>
                  <a:lnTo>
                    <a:pt x="0" y="137"/>
                  </a:lnTo>
                  <a:lnTo>
                    <a:pt x="0" y="120"/>
                  </a:lnTo>
                  <a:lnTo>
                    <a:pt x="1" y="120"/>
                  </a:lnTo>
                  <a:lnTo>
                    <a:pt x="5" y="118"/>
                  </a:lnTo>
                  <a:lnTo>
                    <a:pt x="6" y="117"/>
                  </a:lnTo>
                  <a:lnTo>
                    <a:pt x="10" y="115"/>
                  </a:lnTo>
                  <a:lnTo>
                    <a:pt x="11" y="112"/>
                  </a:lnTo>
                  <a:lnTo>
                    <a:pt x="13" y="107"/>
                  </a:lnTo>
                  <a:lnTo>
                    <a:pt x="13" y="100"/>
                  </a:lnTo>
                  <a:lnTo>
                    <a:pt x="13" y="97"/>
                  </a:lnTo>
                  <a:lnTo>
                    <a:pt x="13" y="95"/>
                  </a:lnTo>
                  <a:lnTo>
                    <a:pt x="13" y="90"/>
                  </a:lnTo>
                  <a:lnTo>
                    <a:pt x="13" y="87"/>
                  </a:lnTo>
                  <a:lnTo>
                    <a:pt x="1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3" name="Rectangle 61"/>
            <p:cNvSpPr>
              <a:spLocks noChangeArrowheads="1"/>
            </p:cNvSpPr>
            <p:nvPr/>
          </p:nvSpPr>
          <p:spPr bwMode="auto">
            <a:xfrm>
              <a:off x="5260976" y="3965576"/>
              <a:ext cx="41275"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34" name="Freeform 62"/>
            <p:cNvSpPr>
              <a:spLocks noEditPoints="1"/>
            </p:cNvSpPr>
            <p:nvPr/>
          </p:nvSpPr>
          <p:spPr bwMode="auto">
            <a:xfrm>
              <a:off x="5373688" y="3965576"/>
              <a:ext cx="203200" cy="217488"/>
            </a:xfrm>
            <a:custGeom>
              <a:avLst/>
              <a:gdLst>
                <a:gd name="T0" fmla="*/ 63 w 128"/>
                <a:gd name="T1" fmla="*/ 31 h 137"/>
                <a:gd name="T2" fmla="*/ 63 w 128"/>
                <a:gd name="T3" fmla="*/ 33 h 137"/>
                <a:gd name="T4" fmla="*/ 43 w 128"/>
                <a:gd name="T5" fmla="*/ 82 h 137"/>
                <a:gd name="T6" fmla="*/ 82 w 128"/>
                <a:gd name="T7" fmla="*/ 82 h 137"/>
                <a:gd name="T8" fmla="*/ 63 w 128"/>
                <a:gd name="T9" fmla="*/ 31 h 137"/>
                <a:gd name="T10" fmla="*/ 56 w 128"/>
                <a:gd name="T11" fmla="*/ 0 h 137"/>
                <a:gd name="T12" fmla="*/ 77 w 128"/>
                <a:gd name="T13" fmla="*/ 0 h 137"/>
                <a:gd name="T14" fmla="*/ 128 w 128"/>
                <a:gd name="T15" fmla="*/ 137 h 137"/>
                <a:gd name="T16" fmla="*/ 99 w 128"/>
                <a:gd name="T17" fmla="*/ 137 h 137"/>
                <a:gd name="T18" fmla="*/ 87 w 128"/>
                <a:gd name="T19" fmla="*/ 99 h 137"/>
                <a:gd name="T20" fmla="*/ 38 w 128"/>
                <a:gd name="T21" fmla="*/ 99 h 137"/>
                <a:gd name="T22" fmla="*/ 23 w 128"/>
                <a:gd name="T23" fmla="*/ 137 h 137"/>
                <a:gd name="T24" fmla="*/ 0 w 128"/>
                <a:gd name="T25" fmla="*/ 137 h 137"/>
                <a:gd name="T26" fmla="*/ 56 w 128"/>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37">
                  <a:moveTo>
                    <a:pt x="63" y="31"/>
                  </a:moveTo>
                  <a:lnTo>
                    <a:pt x="63" y="33"/>
                  </a:lnTo>
                  <a:lnTo>
                    <a:pt x="43" y="82"/>
                  </a:lnTo>
                  <a:lnTo>
                    <a:pt x="82" y="82"/>
                  </a:lnTo>
                  <a:lnTo>
                    <a:pt x="63" y="31"/>
                  </a:lnTo>
                  <a:close/>
                  <a:moveTo>
                    <a:pt x="56" y="0"/>
                  </a:moveTo>
                  <a:lnTo>
                    <a:pt x="77" y="0"/>
                  </a:lnTo>
                  <a:lnTo>
                    <a:pt x="128" y="137"/>
                  </a:lnTo>
                  <a:lnTo>
                    <a:pt x="99" y="137"/>
                  </a:lnTo>
                  <a:lnTo>
                    <a:pt x="87" y="99"/>
                  </a:lnTo>
                  <a:lnTo>
                    <a:pt x="38" y="99"/>
                  </a:lnTo>
                  <a:lnTo>
                    <a:pt x="23" y="137"/>
                  </a:lnTo>
                  <a:lnTo>
                    <a:pt x="0" y="137"/>
                  </a:lnTo>
                  <a:lnTo>
                    <a:pt x="56"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5" name="Freeform 63"/>
            <p:cNvSpPr/>
            <p:nvPr/>
          </p:nvSpPr>
          <p:spPr bwMode="auto">
            <a:xfrm>
              <a:off x="5648326" y="3965576"/>
              <a:ext cx="182563" cy="217488"/>
            </a:xfrm>
            <a:custGeom>
              <a:avLst/>
              <a:gdLst>
                <a:gd name="T0" fmla="*/ 0 w 115"/>
                <a:gd name="T1" fmla="*/ 0 h 137"/>
                <a:gd name="T2" fmla="*/ 20 w 115"/>
                <a:gd name="T3" fmla="*/ 0 h 137"/>
                <a:gd name="T4" fmla="*/ 92 w 115"/>
                <a:gd name="T5" fmla="*/ 95 h 137"/>
                <a:gd name="T6" fmla="*/ 92 w 115"/>
                <a:gd name="T7" fmla="*/ 0 h 137"/>
                <a:gd name="T8" fmla="*/ 115 w 115"/>
                <a:gd name="T9" fmla="*/ 0 h 137"/>
                <a:gd name="T10" fmla="*/ 115 w 115"/>
                <a:gd name="T11" fmla="*/ 137 h 137"/>
                <a:gd name="T12" fmla="*/ 96 w 115"/>
                <a:gd name="T13" fmla="*/ 137 h 137"/>
                <a:gd name="T14" fmla="*/ 23 w 115"/>
                <a:gd name="T15" fmla="*/ 43 h 137"/>
                <a:gd name="T16" fmla="*/ 23 w 115"/>
                <a:gd name="T17" fmla="*/ 137 h 137"/>
                <a:gd name="T18" fmla="*/ 0 w 115"/>
                <a:gd name="T19" fmla="*/ 137 h 137"/>
                <a:gd name="T20" fmla="*/ 0 w 115"/>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37">
                  <a:moveTo>
                    <a:pt x="0" y="0"/>
                  </a:moveTo>
                  <a:lnTo>
                    <a:pt x="20" y="0"/>
                  </a:lnTo>
                  <a:lnTo>
                    <a:pt x="92" y="95"/>
                  </a:lnTo>
                  <a:lnTo>
                    <a:pt x="92" y="0"/>
                  </a:lnTo>
                  <a:lnTo>
                    <a:pt x="115" y="0"/>
                  </a:lnTo>
                  <a:lnTo>
                    <a:pt x="115" y="137"/>
                  </a:lnTo>
                  <a:lnTo>
                    <a:pt x="96" y="137"/>
                  </a:lnTo>
                  <a:lnTo>
                    <a:pt x="23" y="43"/>
                  </a:lnTo>
                  <a:lnTo>
                    <a:pt x="2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6" name="Freeform 64"/>
            <p:cNvSpPr/>
            <p:nvPr/>
          </p:nvSpPr>
          <p:spPr bwMode="auto">
            <a:xfrm>
              <a:off x="5915026" y="3962401"/>
              <a:ext cx="193675" cy="222250"/>
            </a:xfrm>
            <a:custGeom>
              <a:avLst/>
              <a:gdLst>
                <a:gd name="T0" fmla="*/ 78 w 122"/>
                <a:gd name="T1" fmla="*/ 0 h 140"/>
                <a:gd name="T2" fmla="*/ 99 w 122"/>
                <a:gd name="T3" fmla="*/ 2 h 140"/>
                <a:gd name="T4" fmla="*/ 119 w 122"/>
                <a:gd name="T5" fmla="*/ 10 h 140"/>
                <a:gd name="T6" fmla="*/ 109 w 122"/>
                <a:gd name="T7" fmla="*/ 27 h 140"/>
                <a:gd name="T8" fmla="*/ 96 w 122"/>
                <a:gd name="T9" fmla="*/ 22 h 140"/>
                <a:gd name="T10" fmla="*/ 81 w 122"/>
                <a:gd name="T11" fmla="*/ 20 h 140"/>
                <a:gd name="T12" fmla="*/ 60 w 122"/>
                <a:gd name="T13" fmla="*/ 23 h 140"/>
                <a:gd name="T14" fmla="*/ 43 w 122"/>
                <a:gd name="T15" fmla="*/ 33 h 140"/>
                <a:gd name="T16" fmla="*/ 33 w 122"/>
                <a:gd name="T17" fmla="*/ 50 h 140"/>
                <a:gd name="T18" fmla="*/ 30 w 122"/>
                <a:gd name="T19" fmla="*/ 69 h 140"/>
                <a:gd name="T20" fmla="*/ 33 w 122"/>
                <a:gd name="T21" fmla="*/ 91 h 140"/>
                <a:gd name="T22" fmla="*/ 43 w 122"/>
                <a:gd name="T23" fmla="*/ 107 h 140"/>
                <a:gd name="T24" fmla="*/ 58 w 122"/>
                <a:gd name="T25" fmla="*/ 117 h 140"/>
                <a:gd name="T26" fmla="*/ 78 w 122"/>
                <a:gd name="T27" fmla="*/ 120 h 140"/>
                <a:gd name="T28" fmla="*/ 83 w 122"/>
                <a:gd name="T29" fmla="*/ 120 h 140"/>
                <a:gd name="T30" fmla="*/ 89 w 122"/>
                <a:gd name="T31" fmla="*/ 120 h 140"/>
                <a:gd name="T32" fmla="*/ 96 w 122"/>
                <a:gd name="T33" fmla="*/ 119 h 140"/>
                <a:gd name="T34" fmla="*/ 96 w 122"/>
                <a:gd name="T35" fmla="*/ 76 h 140"/>
                <a:gd name="T36" fmla="*/ 122 w 122"/>
                <a:gd name="T37" fmla="*/ 76 h 140"/>
                <a:gd name="T38" fmla="*/ 122 w 122"/>
                <a:gd name="T39" fmla="*/ 132 h 140"/>
                <a:gd name="T40" fmla="*/ 98 w 122"/>
                <a:gd name="T41" fmla="*/ 139 h 140"/>
                <a:gd name="T42" fmla="*/ 76 w 122"/>
                <a:gd name="T43" fmla="*/ 140 h 140"/>
                <a:gd name="T44" fmla="*/ 55 w 122"/>
                <a:gd name="T45" fmla="*/ 139 h 140"/>
                <a:gd name="T46" fmla="*/ 36 w 122"/>
                <a:gd name="T47" fmla="*/ 132 h 140"/>
                <a:gd name="T48" fmla="*/ 22 w 122"/>
                <a:gd name="T49" fmla="*/ 120 h 140"/>
                <a:gd name="T50" fmla="*/ 10 w 122"/>
                <a:gd name="T51" fmla="*/ 106 h 140"/>
                <a:gd name="T52" fmla="*/ 2 w 122"/>
                <a:gd name="T53" fmla="*/ 89 h 140"/>
                <a:gd name="T54" fmla="*/ 0 w 122"/>
                <a:gd name="T55" fmla="*/ 71 h 140"/>
                <a:gd name="T56" fmla="*/ 2 w 122"/>
                <a:gd name="T57" fmla="*/ 51 h 140"/>
                <a:gd name="T58" fmla="*/ 10 w 122"/>
                <a:gd name="T59" fmla="*/ 35 h 140"/>
                <a:gd name="T60" fmla="*/ 22 w 122"/>
                <a:gd name="T61" fmla="*/ 20 h 140"/>
                <a:gd name="T62" fmla="*/ 38 w 122"/>
                <a:gd name="T63" fmla="*/ 8 h 140"/>
                <a:gd name="T64" fmla="*/ 56 w 122"/>
                <a:gd name="T65" fmla="*/ 2 h 140"/>
                <a:gd name="T66" fmla="*/ 78 w 122"/>
                <a:gd name="T6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140">
                  <a:moveTo>
                    <a:pt x="78" y="0"/>
                  </a:moveTo>
                  <a:lnTo>
                    <a:pt x="99" y="2"/>
                  </a:lnTo>
                  <a:lnTo>
                    <a:pt x="119" y="10"/>
                  </a:lnTo>
                  <a:lnTo>
                    <a:pt x="109" y="27"/>
                  </a:lnTo>
                  <a:lnTo>
                    <a:pt x="96" y="22"/>
                  </a:lnTo>
                  <a:lnTo>
                    <a:pt x="81" y="20"/>
                  </a:lnTo>
                  <a:lnTo>
                    <a:pt x="60" y="23"/>
                  </a:lnTo>
                  <a:lnTo>
                    <a:pt x="43" y="33"/>
                  </a:lnTo>
                  <a:lnTo>
                    <a:pt x="33" y="50"/>
                  </a:lnTo>
                  <a:lnTo>
                    <a:pt x="30" y="69"/>
                  </a:lnTo>
                  <a:lnTo>
                    <a:pt x="33" y="91"/>
                  </a:lnTo>
                  <a:lnTo>
                    <a:pt x="43" y="107"/>
                  </a:lnTo>
                  <a:lnTo>
                    <a:pt x="58" y="117"/>
                  </a:lnTo>
                  <a:lnTo>
                    <a:pt x="78" y="120"/>
                  </a:lnTo>
                  <a:lnTo>
                    <a:pt x="83" y="120"/>
                  </a:lnTo>
                  <a:lnTo>
                    <a:pt x="89" y="120"/>
                  </a:lnTo>
                  <a:lnTo>
                    <a:pt x="96" y="119"/>
                  </a:lnTo>
                  <a:lnTo>
                    <a:pt x="96" y="76"/>
                  </a:lnTo>
                  <a:lnTo>
                    <a:pt x="122" y="76"/>
                  </a:lnTo>
                  <a:lnTo>
                    <a:pt x="122" y="132"/>
                  </a:lnTo>
                  <a:lnTo>
                    <a:pt x="98" y="139"/>
                  </a:lnTo>
                  <a:lnTo>
                    <a:pt x="76" y="140"/>
                  </a:lnTo>
                  <a:lnTo>
                    <a:pt x="55" y="139"/>
                  </a:lnTo>
                  <a:lnTo>
                    <a:pt x="36" y="132"/>
                  </a:lnTo>
                  <a:lnTo>
                    <a:pt x="22" y="120"/>
                  </a:lnTo>
                  <a:lnTo>
                    <a:pt x="10" y="106"/>
                  </a:lnTo>
                  <a:lnTo>
                    <a:pt x="2" y="89"/>
                  </a:lnTo>
                  <a:lnTo>
                    <a:pt x="0" y="71"/>
                  </a:lnTo>
                  <a:lnTo>
                    <a:pt x="2" y="51"/>
                  </a:lnTo>
                  <a:lnTo>
                    <a:pt x="10" y="35"/>
                  </a:lnTo>
                  <a:lnTo>
                    <a:pt x="22" y="20"/>
                  </a:lnTo>
                  <a:lnTo>
                    <a:pt x="38" y="8"/>
                  </a:lnTo>
                  <a:lnTo>
                    <a:pt x="56" y="2"/>
                  </a:lnTo>
                  <a:lnTo>
                    <a:pt x="7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7" name="Freeform 65"/>
            <p:cNvSpPr/>
            <p:nvPr/>
          </p:nvSpPr>
          <p:spPr bwMode="auto">
            <a:xfrm>
              <a:off x="6451601" y="3965576"/>
              <a:ext cx="180975" cy="217488"/>
            </a:xfrm>
            <a:custGeom>
              <a:avLst/>
              <a:gdLst>
                <a:gd name="T0" fmla="*/ 0 w 114"/>
                <a:gd name="T1" fmla="*/ 0 h 137"/>
                <a:gd name="T2" fmla="*/ 18 w 114"/>
                <a:gd name="T3" fmla="*/ 0 h 137"/>
                <a:gd name="T4" fmla="*/ 91 w 114"/>
                <a:gd name="T5" fmla="*/ 95 h 137"/>
                <a:gd name="T6" fmla="*/ 91 w 114"/>
                <a:gd name="T7" fmla="*/ 0 h 137"/>
                <a:gd name="T8" fmla="*/ 114 w 114"/>
                <a:gd name="T9" fmla="*/ 0 h 137"/>
                <a:gd name="T10" fmla="*/ 114 w 114"/>
                <a:gd name="T11" fmla="*/ 137 h 137"/>
                <a:gd name="T12" fmla="*/ 96 w 114"/>
                <a:gd name="T13" fmla="*/ 137 h 137"/>
                <a:gd name="T14" fmla="*/ 22 w 114"/>
                <a:gd name="T15" fmla="*/ 43 h 137"/>
                <a:gd name="T16" fmla="*/ 22 w 114"/>
                <a:gd name="T17" fmla="*/ 137 h 137"/>
                <a:gd name="T18" fmla="*/ 0 w 114"/>
                <a:gd name="T19" fmla="*/ 137 h 137"/>
                <a:gd name="T20" fmla="*/ 0 w 114"/>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37">
                  <a:moveTo>
                    <a:pt x="0" y="0"/>
                  </a:moveTo>
                  <a:lnTo>
                    <a:pt x="18" y="0"/>
                  </a:lnTo>
                  <a:lnTo>
                    <a:pt x="91" y="95"/>
                  </a:lnTo>
                  <a:lnTo>
                    <a:pt x="91" y="0"/>
                  </a:lnTo>
                  <a:lnTo>
                    <a:pt x="114" y="0"/>
                  </a:lnTo>
                  <a:lnTo>
                    <a:pt x="114" y="137"/>
                  </a:lnTo>
                  <a:lnTo>
                    <a:pt x="96" y="137"/>
                  </a:lnTo>
                  <a:lnTo>
                    <a:pt x="22" y="43"/>
                  </a:lnTo>
                  <a:lnTo>
                    <a:pt x="22"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8" name="Freeform 66"/>
            <p:cNvSpPr>
              <a:spLocks noEditPoints="1"/>
            </p:cNvSpPr>
            <p:nvPr/>
          </p:nvSpPr>
          <p:spPr bwMode="auto">
            <a:xfrm>
              <a:off x="6716713" y="3962401"/>
              <a:ext cx="217488" cy="222250"/>
            </a:xfrm>
            <a:custGeom>
              <a:avLst/>
              <a:gdLst>
                <a:gd name="T0" fmla="*/ 67 w 137"/>
                <a:gd name="T1" fmla="*/ 20 h 140"/>
                <a:gd name="T2" fmla="*/ 51 w 137"/>
                <a:gd name="T3" fmla="*/ 23 h 140"/>
                <a:gd name="T4" fmla="*/ 39 w 137"/>
                <a:gd name="T5" fmla="*/ 36 h 140"/>
                <a:gd name="T6" fmla="*/ 31 w 137"/>
                <a:gd name="T7" fmla="*/ 51 h 140"/>
                <a:gd name="T8" fmla="*/ 30 w 137"/>
                <a:gd name="T9" fmla="*/ 71 h 140"/>
                <a:gd name="T10" fmla="*/ 31 w 137"/>
                <a:gd name="T11" fmla="*/ 89 h 140"/>
                <a:gd name="T12" fmla="*/ 39 w 137"/>
                <a:gd name="T13" fmla="*/ 106 h 140"/>
                <a:gd name="T14" fmla="*/ 51 w 137"/>
                <a:gd name="T15" fmla="*/ 117 h 140"/>
                <a:gd name="T16" fmla="*/ 69 w 137"/>
                <a:gd name="T17" fmla="*/ 120 h 140"/>
                <a:gd name="T18" fmla="*/ 84 w 137"/>
                <a:gd name="T19" fmla="*/ 117 h 140"/>
                <a:gd name="T20" fmla="*/ 97 w 137"/>
                <a:gd name="T21" fmla="*/ 107 h 140"/>
                <a:gd name="T22" fmla="*/ 105 w 137"/>
                <a:gd name="T23" fmla="*/ 92 h 140"/>
                <a:gd name="T24" fmla="*/ 107 w 137"/>
                <a:gd name="T25" fmla="*/ 71 h 140"/>
                <a:gd name="T26" fmla="*/ 105 w 137"/>
                <a:gd name="T27" fmla="*/ 50 h 140"/>
                <a:gd name="T28" fmla="*/ 97 w 137"/>
                <a:gd name="T29" fmla="*/ 33 h 140"/>
                <a:gd name="T30" fmla="*/ 84 w 137"/>
                <a:gd name="T31" fmla="*/ 23 h 140"/>
                <a:gd name="T32" fmla="*/ 69 w 137"/>
                <a:gd name="T33" fmla="*/ 20 h 140"/>
                <a:gd name="T34" fmla="*/ 67 w 137"/>
                <a:gd name="T35" fmla="*/ 20 h 140"/>
                <a:gd name="T36" fmla="*/ 69 w 137"/>
                <a:gd name="T37" fmla="*/ 0 h 140"/>
                <a:gd name="T38" fmla="*/ 69 w 137"/>
                <a:gd name="T39" fmla="*/ 0 h 140"/>
                <a:gd name="T40" fmla="*/ 87 w 137"/>
                <a:gd name="T41" fmla="*/ 2 h 140"/>
                <a:gd name="T42" fmla="*/ 104 w 137"/>
                <a:gd name="T43" fmla="*/ 8 h 140"/>
                <a:gd name="T44" fmla="*/ 117 w 137"/>
                <a:gd name="T45" fmla="*/ 20 h 140"/>
                <a:gd name="T46" fmla="*/ 128 w 137"/>
                <a:gd name="T47" fmla="*/ 35 h 140"/>
                <a:gd name="T48" fmla="*/ 135 w 137"/>
                <a:gd name="T49" fmla="*/ 50 h 140"/>
                <a:gd name="T50" fmla="*/ 137 w 137"/>
                <a:gd name="T51" fmla="*/ 69 h 140"/>
                <a:gd name="T52" fmla="*/ 135 w 137"/>
                <a:gd name="T53" fmla="*/ 89 h 140"/>
                <a:gd name="T54" fmla="*/ 128 w 137"/>
                <a:gd name="T55" fmla="*/ 106 h 140"/>
                <a:gd name="T56" fmla="*/ 119 w 137"/>
                <a:gd name="T57" fmla="*/ 120 h 140"/>
                <a:gd name="T58" fmla="*/ 104 w 137"/>
                <a:gd name="T59" fmla="*/ 132 h 140"/>
                <a:gd name="T60" fmla="*/ 87 w 137"/>
                <a:gd name="T61" fmla="*/ 139 h 140"/>
                <a:gd name="T62" fmla="*/ 69 w 137"/>
                <a:gd name="T63" fmla="*/ 140 h 140"/>
                <a:gd name="T64" fmla="*/ 49 w 137"/>
                <a:gd name="T65" fmla="*/ 139 h 140"/>
                <a:gd name="T66" fmla="*/ 33 w 137"/>
                <a:gd name="T67" fmla="*/ 132 h 140"/>
                <a:gd name="T68" fmla="*/ 20 w 137"/>
                <a:gd name="T69" fmla="*/ 120 h 140"/>
                <a:gd name="T70" fmla="*/ 8 w 137"/>
                <a:gd name="T71" fmla="*/ 106 h 140"/>
                <a:gd name="T72" fmla="*/ 1 w 137"/>
                <a:gd name="T73" fmla="*/ 89 h 140"/>
                <a:gd name="T74" fmla="*/ 0 w 137"/>
                <a:gd name="T75" fmla="*/ 69 h 140"/>
                <a:gd name="T76" fmla="*/ 3 w 137"/>
                <a:gd name="T77" fmla="*/ 50 h 140"/>
                <a:gd name="T78" fmla="*/ 10 w 137"/>
                <a:gd name="T79" fmla="*/ 33 h 140"/>
                <a:gd name="T80" fmla="*/ 20 w 137"/>
                <a:gd name="T81" fmla="*/ 20 h 140"/>
                <a:gd name="T82" fmla="*/ 34 w 137"/>
                <a:gd name="T83" fmla="*/ 8 h 140"/>
                <a:gd name="T84" fmla="*/ 49 w 137"/>
                <a:gd name="T85" fmla="*/ 2 h 140"/>
                <a:gd name="T86" fmla="*/ 69 w 137"/>
                <a:gd name="T8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 h="140">
                  <a:moveTo>
                    <a:pt x="67" y="20"/>
                  </a:moveTo>
                  <a:lnTo>
                    <a:pt x="51" y="23"/>
                  </a:lnTo>
                  <a:lnTo>
                    <a:pt x="39" y="36"/>
                  </a:lnTo>
                  <a:lnTo>
                    <a:pt x="31" y="51"/>
                  </a:lnTo>
                  <a:lnTo>
                    <a:pt x="30" y="71"/>
                  </a:lnTo>
                  <a:lnTo>
                    <a:pt x="31" y="89"/>
                  </a:lnTo>
                  <a:lnTo>
                    <a:pt x="39" y="106"/>
                  </a:lnTo>
                  <a:lnTo>
                    <a:pt x="51" y="117"/>
                  </a:lnTo>
                  <a:lnTo>
                    <a:pt x="69" y="120"/>
                  </a:lnTo>
                  <a:lnTo>
                    <a:pt x="84" y="117"/>
                  </a:lnTo>
                  <a:lnTo>
                    <a:pt x="97" y="107"/>
                  </a:lnTo>
                  <a:lnTo>
                    <a:pt x="105" y="92"/>
                  </a:lnTo>
                  <a:lnTo>
                    <a:pt x="107" y="71"/>
                  </a:lnTo>
                  <a:lnTo>
                    <a:pt x="105" y="50"/>
                  </a:lnTo>
                  <a:lnTo>
                    <a:pt x="97" y="33"/>
                  </a:lnTo>
                  <a:lnTo>
                    <a:pt x="84" y="23"/>
                  </a:lnTo>
                  <a:lnTo>
                    <a:pt x="69" y="20"/>
                  </a:lnTo>
                  <a:lnTo>
                    <a:pt x="67" y="20"/>
                  </a:lnTo>
                  <a:close/>
                  <a:moveTo>
                    <a:pt x="69" y="0"/>
                  </a:moveTo>
                  <a:lnTo>
                    <a:pt x="69" y="0"/>
                  </a:lnTo>
                  <a:lnTo>
                    <a:pt x="87" y="2"/>
                  </a:lnTo>
                  <a:lnTo>
                    <a:pt x="104" y="8"/>
                  </a:lnTo>
                  <a:lnTo>
                    <a:pt x="117" y="20"/>
                  </a:lnTo>
                  <a:lnTo>
                    <a:pt x="128" y="35"/>
                  </a:lnTo>
                  <a:lnTo>
                    <a:pt x="135" y="50"/>
                  </a:lnTo>
                  <a:lnTo>
                    <a:pt x="137" y="69"/>
                  </a:lnTo>
                  <a:lnTo>
                    <a:pt x="135" y="89"/>
                  </a:lnTo>
                  <a:lnTo>
                    <a:pt x="128" y="106"/>
                  </a:lnTo>
                  <a:lnTo>
                    <a:pt x="119" y="120"/>
                  </a:lnTo>
                  <a:lnTo>
                    <a:pt x="104" y="132"/>
                  </a:lnTo>
                  <a:lnTo>
                    <a:pt x="87" y="139"/>
                  </a:lnTo>
                  <a:lnTo>
                    <a:pt x="69" y="140"/>
                  </a:lnTo>
                  <a:lnTo>
                    <a:pt x="49" y="139"/>
                  </a:lnTo>
                  <a:lnTo>
                    <a:pt x="33" y="132"/>
                  </a:lnTo>
                  <a:lnTo>
                    <a:pt x="20" y="120"/>
                  </a:lnTo>
                  <a:lnTo>
                    <a:pt x="8" y="106"/>
                  </a:lnTo>
                  <a:lnTo>
                    <a:pt x="1" y="89"/>
                  </a:lnTo>
                  <a:lnTo>
                    <a:pt x="0" y="69"/>
                  </a:lnTo>
                  <a:lnTo>
                    <a:pt x="3" y="50"/>
                  </a:lnTo>
                  <a:lnTo>
                    <a:pt x="10" y="33"/>
                  </a:lnTo>
                  <a:lnTo>
                    <a:pt x="20" y="20"/>
                  </a:lnTo>
                  <a:lnTo>
                    <a:pt x="34" y="8"/>
                  </a:lnTo>
                  <a:lnTo>
                    <a:pt x="49" y="2"/>
                  </a:lnTo>
                  <a:lnTo>
                    <a:pt x="69"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9" name="Freeform 67"/>
            <p:cNvSpPr>
              <a:spLocks noEditPoints="1"/>
            </p:cNvSpPr>
            <p:nvPr/>
          </p:nvSpPr>
          <p:spPr bwMode="auto">
            <a:xfrm>
              <a:off x="7019926" y="3965576"/>
              <a:ext cx="160338" cy="219075"/>
            </a:xfrm>
            <a:custGeom>
              <a:avLst/>
              <a:gdLst>
                <a:gd name="T0" fmla="*/ 27 w 101"/>
                <a:gd name="T1" fmla="*/ 18 h 138"/>
                <a:gd name="T2" fmla="*/ 27 w 101"/>
                <a:gd name="T3" fmla="*/ 64 h 138"/>
                <a:gd name="T4" fmla="*/ 35 w 101"/>
                <a:gd name="T5" fmla="*/ 64 h 138"/>
                <a:gd name="T6" fmla="*/ 41 w 101"/>
                <a:gd name="T7" fmla="*/ 64 h 138"/>
                <a:gd name="T8" fmla="*/ 45 w 101"/>
                <a:gd name="T9" fmla="*/ 64 h 138"/>
                <a:gd name="T10" fmla="*/ 51 w 101"/>
                <a:gd name="T11" fmla="*/ 61 h 138"/>
                <a:gd name="T12" fmla="*/ 56 w 101"/>
                <a:gd name="T13" fmla="*/ 58 h 138"/>
                <a:gd name="T14" fmla="*/ 59 w 101"/>
                <a:gd name="T15" fmla="*/ 53 h 138"/>
                <a:gd name="T16" fmla="*/ 63 w 101"/>
                <a:gd name="T17" fmla="*/ 46 h 138"/>
                <a:gd name="T18" fmla="*/ 63 w 101"/>
                <a:gd name="T19" fmla="*/ 39 h 138"/>
                <a:gd name="T20" fmla="*/ 63 w 101"/>
                <a:gd name="T21" fmla="*/ 31 h 138"/>
                <a:gd name="T22" fmla="*/ 59 w 101"/>
                <a:gd name="T23" fmla="*/ 26 h 138"/>
                <a:gd name="T24" fmla="*/ 56 w 101"/>
                <a:gd name="T25" fmla="*/ 21 h 138"/>
                <a:gd name="T26" fmla="*/ 51 w 101"/>
                <a:gd name="T27" fmla="*/ 20 h 138"/>
                <a:gd name="T28" fmla="*/ 45 w 101"/>
                <a:gd name="T29" fmla="*/ 18 h 138"/>
                <a:gd name="T30" fmla="*/ 41 w 101"/>
                <a:gd name="T31" fmla="*/ 18 h 138"/>
                <a:gd name="T32" fmla="*/ 38 w 101"/>
                <a:gd name="T33" fmla="*/ 18 h 138"/>
                <a:gd name="T34" fmla="*/ 27 w 101"/>
                <a:gd name="T35" fmla="*/ 18 h 138"/>
                <a:gd name="T36" fmla="*/ 0 w 101"/>
                <a:gd name="T37" fmla="*/ 0 h 138"/>
                <a:gd name="T38" fmla="*/ 40 w 101"/>
                <a:gd name="T39" fmla="*/ 0 h 138"/>
                <a:gd name="T40" fmla="*/ 43 w 101"/>
                <a:gd name="T41" fmla="*/ 0 h 138"/>
                <a:gd name="T42" fmla="*/ 45 w 101"/>
                <a:gd name="T43" fmla="*/ 0 h 138"/>
                <a:gd name="T44" fmla="*/ 51 w 101"/>
                <a:gd name="T45" fmla="*/ 0 h 138"/>
                <a:gd name="T46" fmla="*/ 55 w 101"/>
                <a:gd name="T47" fmla="*/ 0 h 138"/>
                <a:gd name="T48" fmla="*/ 58 w 101"/>
                <a:gd name="T49" fmla="*/ 1 h 138"/>
                <a:gd name="T50" fmla="*/ 66 w 101"/>
                <a:gd name="T51" fmla="*/ 3 h 138"/>
                <a:gd name="T52" fmla="*/ 71 w 101"/>
                <a:gd name="T53" fmla="*/ 5 h 138"/>
                <a:gd name="T54" fmla="*/ 76 w 101"/>
                <a:gd name="T55" fmla="*/ 8 h 138"/>
                <a:gd name="T56" fmla="*/ 88 w 101"/>
                <a:gd name="T57" fmla="*/ 20 h 138"/>
                <a:gd name="T58" fmla="*/ 91 w 101"/>
                <a:gd name="T59" fmla="*/ 38 h 138"/>
                <a:gd name="T60" fmla="*/ 88 w 101"/>
                <a:gd name="T61" fmla="*/ 53 h 138"/>
                <a:gd name="T62" fmla="*/ 79 w 101"/>
                <a:gd name="T63" fmla="*/ 66 h 138"/>
                <a:gd name="T64" fmla="*/ 66 w 101"/>
                <a:gd name="T65" fmla="*/ 76 h 138"/>
                <a:gd name="T66" fmla="*/ 101 w 101"/>
                <a:gd name="T67" fmla="*/ 133 h 138"/>
                <a:gd name="T68" fmla="*/ 73 w 101"/>
                <a:gd name="T69" fmla="*/ 138 h 138"/>
                <a:gd name="T70" fmla="*/ 45 w 101"/>
                <a:gd name="T71" fmla="*/ 86 h 138"/>
                <a:gd name="T72" fmla="*/ 43 w 101"/>
                <a:gd name="T73" fmla="*/ 82 h 138"/>
                <a:gd name="T74" fmla="*/ 27 w 101"/>
                <a:gd name="T75" fmla="*/ 82 h 138"/>
                <a:gd name="T76" fmla="*/ 27 w 101"/>
                <a:gd name="T77" fmla="*/ 137 h 138"/>
                <a:gd name="T78" fmla="*/ 0 w 101"/>
                <a:gd name="T79" fmla="*/ 137 h 138"/>
                <a:gd name="T80" fmla="*/ 0 w 101"/>
                <a:gd name="T8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38">
                  <a:moveTo>
                    <a:pt x="27" y="18"/>
                  </a:moveTo>
                  <a:lnTo>
                    <a:pt x="27" y="64"/>
                  </a:lnTo>
                  <a:lnTo>
                    <a:pt x="35" y="64"/>
                  </a:lnTo>
                  <a:lnTo>
                    <a:pt x="41" y="64"/>
                  </a:lnTo>
                  <a:lnTo>
                    <a:pt x="45" y="64"/>
                  </a:lnTo>
                  <a:lnTo>
                    <a:pt x="51" y="61"/>
                  </a:lnTo>
                  <a:lnTo>
                    <a:pt x="56" y="58"/>
                  </a:lnTo>
                  <a:lnTo>
                    <a:pt x="59" y="53"/>
                  </a:lnTo>
                  <a:lnTo>
                    <a:pt x="63" y="46"/>
                  </a:lnTo>
                  <a:lnTo>
                    <a:pt x="63" y="39"/>
                  </a:lnTo>
                  <a:lnTo>
                    <a:pt x="63" y="31"/>
                  </a:lnTo>
                  <a:lnTo>
                    <a:pt x="59" y="26"/>
                  </a:lnTo>
                  <a:lnTo>
                    <a:pt x="56" y="21"/>
                  </a:lnTo>
                  <a:lnTo>
                    <a:pt x="51" y="20"/>
                  </a:lnTo>
                  <a:lnTo>
                    <a:pt x="45" y="18"/>
                  </a:lnTo>
                  <a:lnTo>
                    <a:pt x="41" y="18"/>
                  </a:lnTo>
                  <a:lnTo>
                    <a:pt x="38" y="18"/>
                  </a:lnTo>
                  <a:lnTo>
                    <a:pt x="27" y="18"/>
                  </a:lnTo>
                  <a:close/>
                  <a:moveTo>
                    <a:pt x="0" y="0"/>
                  </a:moveTo>
                  <a:lnTo>
                    <a:pt x="40" y="0"/>
                  </a:lnTo>
                  <a:lnTo>
                    <a:pt x="43" y="0"/>
                  </a:lnTo>
                  <a:lnTo>
                    <a:pt x="45" y="0"/>
                  </a:lnTo>
                  <a:lnTo>
                    <a:pt x="51" y="0"/>
                  </a:lnTo>
                  <a:lnTo>
                    <a:pt x="55" y="0"/>
                  </a:lnTo>
                  <a:lnTo>
                    <a:pt x="58" y="1"/>
                  </a:lnTo>
                  <a:lnTo>
                    <a:pt x="66" y="3"/>
                  </a:lnTo>
                  <a:lnTo>
                    <a:pt x="71" y="5"/>
                  </a:lnTo>
                  <a:lnTo>
                    <a:pt x="76" y="8"/>
                  </a:lnTo>
                  <a:lnTo>
                    <a:pt x="88" y="20"/>
                  </a:lnTo>
                  <a:lnTo>
                    <a:pt x="91" y="38"/>
                  </a:lnTo>
                  <a:lnTo>
                    <a:pt x="88" y="53"/>
                  </a:lnTo>
                  <a:lnTo>
                    <a:pt x="79" y="66"/>
                  </a:lnTo>
                  <a:lnTo>
                    <a:pt x="66" y="76"/>
                  </a:lnTo>
                  <a:lnTo>
                    <a:pt x="101" y="133"/>
                  </a:lnTo>
                  <a:lnTo>
                    <a:pt x="73" y="138"/>
                  </a:lnTo>
                  <a:lnTo>
                    <a:pt x="45" y="86"/>
                  </a:lnTo>
                  <a:lnTo>
                    <a:pt x="43" y="82"/>
                  </a:lnTo>
                  <a:lnTo>
                    <a:pt x="27" y="82"/>
                  </a:lnTo>
                  <a:lnTo>
                    <a:pt x="27"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0" name="Freeform 68"/>
            <p:cNvSpPr/>
            <p:nvPr/>
          </p:nvSpPr>
          <p:spPr bwMode="auto">
            <a:xfrm>
              <a:off x="7253288" y="3965576"/>
              <a:ext cx="234950" cy="217488"/>
            </a:xfrm>
            <a:custGeom>
              <a:avLst/>
              <a:gdLst>
                <a:gd name="T0" fmla="*/ 0 w 148"/>
                <a:gd name="T1" fmla="*/ 0 h 137"/>
                <a:gd name="T2" fmla="*/ 31 w 148"/>
                <a:gd name="T3" fmla="*/ 0 h 137"/>
                <a:gd name="T4" fmla="*/ 74 w 148"/>
                <a:gd name="T5" fmla="*/ 100 h 137"/>
                <a:gd name="T6" fmla="*/ 119 w 148"/>
                <a:gd name="T7" fmla="*/ 0 h 137"/>
                <a:gd name="T8" fmla="*/ 148 w 148"/>
                <a:gd name="T9" fmla="*/ 0 h 137"/>
                <a:gd name="T10" fmla="*/ 148 w 148"/>
                <a:gd name="T11" fmla="*/ 137 h 137"/>
                <a:gd name="T12" fmla="*/ 122 w 148"/>
                <a:gd name="T13" fmla="*/ 137 h 137"/>
                <a:gd name="T14" fmla="*/ 122 w 148"/>
                <a:gd name="T15" fmla="*/ 61 h 137"/>
                <a:gd name="T16" fmla="*/ 122 w 148"/>
                <a:gd name="T17" fmla="*/ 49 h 137"/>
                <a:gd name="T18" fmla="*/ 122 w 148"/>
                <a:gd name="T19" fmla="*/ 30 h 137"/>
                <a:gd name="T20" fmla="*/ 112 w 148"/>
                <a:gd name="T21" fmla="*/ 59 h 137"/>
                <a:gd name="T22" fmla="*/ 77 w 148"/>
                <a:gd name="T23" fmla="*/ 137 h 137"/>
                <a:gd name="T24" fmla="*/ 64 w 148"/>
                <a:gd name="T25" fmla="*/ 137 h 137"/>
                <a:gd name="T26" fmla="*/ 31 w 148"/>
                <a:gd name="T27" fmla="*/ 59 h 137"/>
                <a:gd name="T28" fmla="*/ 28 w 148"/>
                <a:gd name="T29" fmla="*/ 48 h 137"/>
                <a:gd name="T30" fmla="*/ 21 w 148"/>
                <a:gd name="T31" fmla="*/ 30 h 137"/>
                <a:gd name="T32" fmla="*/ 21 w 148"/>
                <a:gd name="T33" fmla="*/ 46 h 137"/>
                <a:gd name="T34" fmla="*/ 23 w 148"/>
                <a:gd name="T35" fmla="*/ 61 h 137"/>
                <a:gd name="T36" fmla="*/ 23 w 148"/>
                <a:gd name="T37" fmla="*/ 137 h 137"/>
                <a:gd name="T38" fmla="*/ 0 w 148"/>
                <a:gd name="T39" fmla="*/ 137 h 137"/>
                <a:gd name="T40" fmla="*/ 0 w 148"/>
                <a:gd name="T4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8" h="137">
                  <a:moveTo>
                    <a:pt x="0" y="0"/>
                  </a:moveTo>
                  <a:lnTo>
                    <a:pt x="31" y="0"/>
                  </a:lnTo>
                  <a:lnTo>
                    <a:pt x="74" y="100"/>
                  </a:lnTo>
                  <a:lnTo>
                    <a:pt x="119" y="0"/>
                  </a:lnTo>
                  <a:lnTo>
                    <a:pt x="148" y="0"/>
                  </a:lnTo>
                  <a:lnTo>
                    <a:pt x="148" y="137"/>
                  </a:lnTo>
                  <a:lnTo>
                    <a:pt x="122" y="137"/>
                  </a:lnTo>
                  <a:lnTo>
                    <a:pt x="122" y="61"/>
                  </a:lnTo>
                  <a:lnTo>
                    <a:pt x="122" y="49"/>
                  </a:lnTo>
                  <a:lnTo>
                    <a:pt x="122" y="30"/>
                  </a:lnTo>
                  <a:lnTo>
                    <a:pt x="112" y="59"/>
                  </a:lnTo>
                  <a:lnTo>
                    <a:pt x="77" y="137"/>
                  </a:lnTo>
                  <a:lnTo>
                    <a:pt x="64" y="137"/>
                  </a:lnTo>
                  <a:lnTo>
                    <a:pt x="31" y="59"/>
                  </a:lnTo>
                  <a:lnTo>
                    <a:pt x="28" y="48"/>
                  </a:lnTo>
                  <a:lnTo>
                    <a:pt x="21" y="30"/>
                  </a:lnTo>
                  <a:lnTo>
                    <a:pt x="21" y="46"/>
                  </a:lnTo>
                  <a:lnTo>
                    <a:pt x="23" y="61"/>
                  </a:lnTo>
                  <a:lnTo>
                    <a:pt x="2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1" name="Freeform 69"/>
            <p:cNvSpPr>
              <a:spLocks noEditPoints="1"/>
            </p:cNvSpPr>
            <p:nvPr/>
          </p:nvSpPr>
          <p:spPr bwMode="auto">
            <a:xfrm>
              <a:off x="7559676" y="3965576"/>
              <a:ext cx="203200" cy="217488"/>
            </a:xfrm>
            <a:custGeom>
              <a:avLst/>
              <a:gdLst>
                <a:gd name="T0" fmla="*/ 63 w 128"/>
                <a:gd name="T1" fmla="*/ 31 h 137"/>
                <a:gd name="T2" fmla="*/ 63 w 128"/>
                <a:gd name="T3" fmla="*/ 33 h 137"/>
                <a:gd name="T4" fmla="*/ 43 w 128"/>
                <a:gd name="T5" fmla="*/ 82 h 137"/>
                <a:gd name="T6" fmla="*/ 81 w 128"/>
                <a:gd name="T7" fmla="*/ 82 h 137"/>
                <a:gd name="T8" fmla="*/ 63 w 128"/>
                <a:gd name="T9" fmla="*/ 31 h 137"/>
                <a:gd name="T10" fmla="*/ 56 w 128"/>
                <a:gd name="T11" fmla="*/ 0 h 137"/>
                <a:gd name="T12" fmla="*/ 77 w 128"/>
                <a:gd name="T13" fmla="*/ 0 h 137"/>
                <a:gd name="T14" fmla="*/ 128 w 128"/>
                <a:gd name="T15" fmla="*/ 137 h 137"/>
                <a:gd name="T16" fmla="*/ 99 w 128"/>
                <a:gd name="T17" fmla="*/ 137 h 137"/>
                <a:gd name="T18" fmla="*/ 86 w 128"/>
                <a:gd name="T19" fmla="*/ 99 h 137"/>
                <a:gd name="T20" fmla="*/ 38 w 128"/>
                <a:gd name="T21" fmla="*/ 99 h 137"/>
                <a:gd name="T22" fmla="*/ 23 w 128"/>
                <a:gd name="T23" fmla="*/ 137 h 137"/>
                <a:gd name="T24" fmla="*/ 0 w 128"/>
                <a:gd name="T25" fmla="*/ 137 h 137"/>
                <a:gd name="T26" fmla="*/ 56 w 128"/>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37">
                  <a:moveTo>
                    <a:pt x="63" y="31"/>
                  </a:moveTo>
                  <a:lnTo>
                    <a:pt x="63" y="33"/>
                  </a:lnTo>
                  <a:lnTo>
                    <a:pt x="43" y="82"/>
                  </a:lnTo>
                  <a:lnTo>
                    <a:pt x="81" y="82"/>
                  </a:lnTo>
                  <a:lnTo>
                    <a:pt x="63" y="31"/>
                  </a:lnTo>
                  <a:close/>
                  <a:moveTo>
                    <a:pt x="56" y="0"/>
                  </a:moveTo>
                  <a:lnTo>
                    <a:pt x="77" y="0"/>
                  </a:lnTo>
                  <a:lnTo>
                    <a:pt x="128" y="137"/>
                  </a:lnTo>
                  <a:lnTo>
                    <a:pt x="99" y="137"/>
                  </a:lnTo>
                  <a:lnTo>
                    <a:pt x="86" y="99"/>
                  </a:lnTo>
                  <a:lnTo>
                    <a:pt x="38" y="99"/>
                  </a:lnTo>
                  <a:lnTo>
                    <a:pt x="23" y="137"/>
                  </a:lnTo>
                  <a:lnTo>
                    <a:pt x="0" y="137"/>
                  </a:lnTo>
                  <a:lnTo>
                    <a:pt x="56"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2" name="Freeform 70"/>
            <p:cNvSpPr/>
            <p:nvPr/>
          </p:nvSpPr>
          <p:spPr bwMode="auto">
            <a:xfrm>
              <a:off x="7834313" y="3965576"/>
              <a:ext cx="130175" cy="217488"/>
            </a:xfrm>
            <a:custGeom>
              <a:avLst/>
              <a:gdLst>
                <a:gd name="T0" fmla="*/ 0 w 82"/>
                <a:gd name="T1" fmla="*/ 0 h 137"/>
                <a:gd name="T2" fmla="*/ 28 w 82"/>
                <a:gd name="T3" fmla="*/ 0 h 137"/>
                <a:gd name="T4" fmla="*/ 28 w 82"/>
                <a:gd name="T5" fmla="*/ 118 h 137"/>
                <a:gd name="T6" fmla="*/ 82 w 82"/>
                <a:gd name="T7" fmla="*/ 118 h 137"/>
                <a:gd name="T8" fmla="*/ 82 w 82"/>
                <a:gd name="T9" fmla="*/ 137 h 137"/>
                <a:gd name="T10" fmla="*/ 0 w 82"/>
                <a:gd name="T11" fmla="*/ 137 h 137"/>
                <a:gd name="T12" fmla="*/ 0 w 82"/>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82" h="137">
                  <a:moveTo>
                    <a:pt x="0" y="0"/>
                  </a:moveTo>
                  <a:lnTo>
                    <a:pt x="28" y="0"/>
                  </a:lnTo>
                  <a:lnTo>
                    <a:pt x="28" y="118"/>
                  </a:lnTo>
                  <a:lnTo>
                    <a:pt x="82" y="118"/>
                  </a:lnTo>
                  <a:lnTo>
                    <a:pt x="82"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3" name="Freeform 71"/>
            <p:cNvSpPr/>
            <p:nvPr/>
          </p:nvSpPr>
          <p:spPr bwMode="auto">
            <a:xfrm>
              <a:off x="8285163" y="3965576"/>
              <a:ext cx="177800" cy="219075"/>
            </a:xfrm>
            <a:custGeom>
              <a:avLst/>
              <a:gdLst>
                <a:gd name="T0" fmla="*/ 0 w 112"/>
                <a:gd name="T1" fmla="*/ 0 h 138"/>
                <a:gd name="T2" fmla="*/ 28 w 112"/>
                <a:gd name="T3" fmla="*/ 0 h 138"/>
                <a:gd name="T4" fmla="*/ 28 w 112"/>
                <a:gd name="T5" fmla="*/ 72 h 138"/>
                <a:gd name="T6" fmla="*/ 28 w 112"/>
                <a:gd name="T7" fmla="*/ 81 h 138"/>
                <a:gd name="T8" fmla="*/ 28 w 112"/>
                <a:gd name="T9" fmla="*/ 87 h 138"/>
                <a:gd name="T10" fmla="*/ 29 w 112"/>
                <a:gd name="T11" fmla="*/ 92 h 138"/>
                <a:gd name="T12" fmla="*/ 29 w 112"/>
                <a:gd name="T13" fmla="*/ 97 h 138"/>
                <a:gd name="T14" fmla="*/ 31 w 112"/>
                <a:gd name="T15" fmla="*/ 104 h 138"/>
                <a:gd name="T16" fmla="*/ 34 w 112"/>
                <a:gd name="T17" fmla="*/ 107 h 138"/>
                <a:gd name="T18" fmla="*/ 38 w 112"/>
                <a:gd name="T19" fmla="*/ 114 h 138"/>
                <a:gd name="T20" fmla="*/ 43 w 112"/>
                <a:gd name="T21" fmla="*/ 117 h 138"/>
                <a:gd name="T22" fmla="*/ 49 w 112"/>
                <a:gd name="T23" fmla="*/ 118 h 138"/>
                <a:gd name="T24" fmla="*/ 57 w 112"/>
                <a:gd name="T25" fmla="*/ 118 h 138"/>
                <a:gd name="T26" fmla="*/ 69 w 112"/>
                <a:gd name="T27" fmla="*/ 117 h 138"/>
                <a:gd name="T28" fmla="*/ 77 w 112"/>
                <a:gd name="T29" fmla="*/ 112 h 138"/>
                <a:gd name="T30" fmla="*/ 84 w 112"/>
                <a:gd name="T31" fmla="*/ 102 h 138"/>
                <a:gd name="T32" fmla="*/ 85 w 112"/>
                <a:gd name="T33" fmla="*/ 90 h 138"/>
                <a:gd name="T34" fmla="*/ 87 w 112"/>
                <a:gd name="T35" fmla="*/ 72 h 138"/>
                <a:gd name="T36" fmla="*/ 87 w 112"/>
                <a:gd name="T37" fmla="*/ 0 h 138"/>
                <a:gd name="T38" fmla="*/ 112 w 112"/>
                <a:gd name="T39" fmla="*/ 0 h 138"/>
                <a:gd name="T40" fmla="*/ 112 w 112"/>
                <a:gd name="T41" fmla="*/ 76 h 138"/>
                <a:gd name="T42" fmla="*/ 112 w 112"/>
                <a:gd name="T43" fmla="*/ 86 h 138"/>
                <a:gd name="T44" fmla="*/ 110 w 112"/>
                <a:gd name="T45" fmla="*/ 94 h 138"/>
                <a:gd name="T46" fmla="*/ 110 w 112"/>
                <a:gd name="T47" fmla="*/ 100 h 138"/>
                <a:gd name="T48" fmla="*/ 107 w 112"/>
                <a:gd name="T49" fmla="*/ 109 h 138"/>
                <a:gd name="T50" fmla="*/ 104 w 112"/>
                <a:gd name="T51" fmla="*/ 115 h 138"/>
                <a:gd name="T52" fmla="*/ 92 w 112"/>
                <a:gd name="T53" fmla="*/ 128 h 138"/>
                <a:gd name="T54" fmla="*/ 75 w 112"/>
                <a:gd name="T55" fmla="*/ 137 h 138"/>
                <a:gd name="T56" fmla="*/ 56 w 112"/>
                <a:gd name="T57" fmla="*/ 138 h 138"/>
                <a:gd name="T58" fmla="*/ 34 w 112"/>
                <a:gd name="T59" fmla="*/ 137 h 138"/>
                <a:gd name="T60" fmla="*/ 19 w 112"/>
                <a:gd name="T61" fmla="*/ 128 h 138"/>
                <a:gd name="T62" fmla="*/ 8 w 112"/>
                <a:gd name="T63" fmla="*/ 115 h 138"/>
                <a:gd name="T64" fmla="*/ 5 w 112"/>
                <a:gd name="T65" fmla="*/ 110 h 138"/>
                <a:gd name="T66" fmla="*/ 3 w 112"/>
                <a:gd name="T67" fmla="*/ 104 h 138"/>
                <a:gd name="T68" fmla="*/ 1 w 112"/>
                <a:gd name="T69" fmla="*/ 95 h 138"/>
                <a:gd name="T70" fmla="*/ 1 w 112"/>
                <a:gd name="T71" fmla="*/ 90 h 138"/>
                <a:gd name="T72" fmla="*/ 1 w 112"/>
                <a:gd name="T73" fmla="*/ 84 h 138"/>
                <a:gd name="T74" fmla="*/ 0 w 112"/>
                <a:gd name="T75" fmla="*/ 76 h 138"/>
                <a:gd name="T76" fmla="*/ 0 w 11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38">
                  <a:moveTo>
                    <a:pt x="0" y="0"/>
                  </a:moveTo>
                  <a:lnTo>
                    <a:pt x="28" y="0"/>
                  </a:lnTo>
                  <a:lnTo>
                    <a:pt x="28" y="72"/>
                  </a:lnTo>
                  <a:lnTo>
                    <a:pt x="28" y="81"/>
                  </a:lnTo>
                  <a:lnTo>
                    <a:pt x="28" y="87"/>
                  </a:lnTo>
                  <a:lnTo>
                    <a:pt x="29" y="92"/>
                  </a:lnTo>
                  <a:lnTo>
                    <a:pt x="29" y="97"/>
                  </a:lnTo>
                  <a:lnTo>
                    <a:pt x="31" y="104"/>
                  </a:lnTo>
                  <a:lnTo>
                    <a:pt x="34" y="107"/>
                  </a:lnTo>
                  <a:lnTo>
                    <a:pt x="38" y="114"/>
                  </a:lnTo>
                  <a:lnTo>
                    <a:pt x="43" y="117"/>
                  </a:lnTo>
                  <a:lnTo>
                    <a:pt x="49" y="118"/>
                  </a:lnTo>
                  <a:lnTo>
                    <a:pt x="57" y="118"/>
                  </a:lnTo>
                  <a:lnTo>
                    <a:pt x="69" y="117"/>
                  </a:lnTo>
                  <a:lnTo>
                    <a:pt x="77" y="112"/>
                  </a:lnTo>
                  <a:lnTo>
                    <a:pt x="84" y="102"/>
                  </a:lnTo>
                  <a:lnTo>
                    <a:pt x="85" y="90"/>
                  </a:lnTo>
                  <a:lnTo>
                    <a:pt x="87" y="72"/>
                  </a:lnTo>
                  <a:lnTo>
                    <a:pt x="87" y="0"/>
                  </a:lnTo>
                  <a:lnTo>
                    <a:pt x="112" y="0"/>
                  </a:lnTo>
                  <a:lnTo>
                    <a:pt x="112" y="76"/>
                  </a:lnTo>
                  <a:lnTo>
                    <a:pt x="112" y="86"/>
                  </a:lnTo>
                  <a:lnTo>
                    <a:pt x="110" y="94"/>
                  </a:lnTo>
                  <a:lnTo>
                    <a:pt x="110" y="100"/>
                  </a:lnTo>
                  <a:lnTo>
                    <a:pt x="107" y="109"/>
                  </a:lnTo>
                  <a:lnTo>
                    <a:pt x="104" y="115"/>
                  </a:lnTo>
                  <a:lnTo>
                    <a:pt x="92" y="128"/>
                  </a:lnTo>
                  <a:lnTo>
                    <a:pt x="75" y="137"/>
                  </a:lnTo>
                  <a:lnTo>
                    <a:pt x="56" y="138"/>
                  </a:lnTo>
                  <a:lnTo>
                    <a:pt x="34" y="137"/>
                  </a:lnTo>
                  <a:lnTo>
                    <a:pt x="19" y="128"/>
                  </a:lnTo>
                  <a:lnTo>
                    <a:pt x="8" y="115"/>
                  </a:lnTo>
                  <a:lnTo>
                    <a:pt x="5" y="110"/>
                  </a:lnTo>
                  <a:lnTo>
                    <a:pt x="3" y="104"/>
                  </a:lnTo>
                  <a:lnTo>
                    <a:pt x="1" y="95"/>
                  </a:lnTo>
                  <a:lnTo>
                    <a:pt x="1" y="90"/>
                  </a:lnTo>
                  <a:lnTo>
                    <a:pt x="1" y="84"/>
                  </a:lnTo>
                  <a:lnTo>
                    <a:pt x="0" y="76"/>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4" name="Freeform 72"/>
            <p:cNvSpPr/>
            <p:nvPr/>
          </p:nvSpPr>
          <p:spPr bwMode="auto">
            <a:xfrm>
              <a:off x="8553451" y="3965576"/>
              <a:ext cx="184150" cy="217488"/>
            </a:xfrm>
            <a:custGeom>
              <a:avLst/>
              <a:gdLst>
                <a:gd name="T0" fmla="*/ 0 w 116"/>
                <a:gd name="T1" fmla="*/ 0 h 137"/>
                <a:gd name="T2" fmla="*/ 20 w 116"/>
                <a:gd name="T3" fmla="*/ 0 h 137"/>
                <a:gd name="T4" fmla="*/ 93 w 116"/>
                <a:gd name="T5" fmla="*/ 95 h 137"/>
                <a:gd name="T6" fmla="*/ 93 w 116"/>
                <a:gd name="T7" fmla="*/ 0 h 137"/>
                <a:gd name="T8" fmla="*/ 116 w 116"/>
                <a:gd name="T9" fmla="*/ 0 h 137"/>
                <a:gd name="T10" fmla="*/ 116 w 116"/>
                <a:gd name="T11" fmla="*/ 137 h 137"/>
                <a:gd name="T12" fmla="*/ 96 w 116"/>
                <a:gd name="T13" fmla="*/ 137 h 137"/>
                <a:gd name="T14" fmla="*/ 24 w 116"/>
                <a:gd name="T15" fmla="*/ 43 h 137"/>
                <a:gd name="T16" fmla="*/ 24 w 116"/>
                <a:gd name="T17" fmla="*/ 137 h 137"/>
                <a:gd name="T18" fmla="*/ 0 w 116"/>
                <a:gd name="T19" fmla="*/ 137 h 137"/>
                <a:gd name="T20" fmla="*/ 0 w 116"/>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7">
                  <a:moveTo>
                    <a:pt x="0" y="0"/>
                  </a:moveTo>
                  <a:lnTo>
                    <a:pt x="20" y="0"/>
                  </a:lnTo>
                  <a:lnTo>
                    <a:pt x="93" y="95"/>
                  </a:lnTo>
                  <a:lnTo>
                    <a:pt x="93" y="0"/>
                  </a:lnTo>
                  <a:lnTo>
                    <a:pt x="116" y="0"/>
                  </a:lnTo>
                  <a:lnTo>
                    <a:pt x="116" y="137"/>
                  </a:lnTo>
                  <a:lnTo>
                    <a:pt x="96" y="137"/>
                  </a:lnTo>
                  <a:lnTo>
                    <a:pt x="24" y="43"/>
                  </a:lnTo>
                  <a:lnTo>
                    <a:pt x="24"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5" name="Rectangle 73"/>
            <p:cNvSpPr>
              <a:spLocks noChangeArrowheads="1"/>
            </p:cNvSpPr>
            <p:nvPr/>
          </p:nvSpPr>
          <p:spPr bwMode="auto">
            <a:xfrm>
              <a:off x="8834438" y="3965576"/>
              <a:ext cx="41275"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46" name="Freeform 74"/>
            <p:cNvSpPr/>
            <p:nvPr/>
          </p:nvSpPr>
          <p:spPr bwMode="auto">
            <a:xfrm>
              <a:off x="8947151" y="3962401"/>
              <a:ext cx="201613" cy="220663"/>
            </a:xfrm>
            <a:custGeom>
              <a:avLst/>
              <a:gdLst>
                <a:gd name="T0" fmla="*/ 30 w 127"/>
                <a:gd name="T1" fmla="*/ 0 h 139"/>
                <a:gd name="T2" fmla="*/ 64 w 127"/>
                <a:gd name="T3" fmla="*/ 106 h 139"/>
                <a:gd name="T4" fmla="*/ 102 w 127"/>
                <a:gd name="T5" fmla="*/ 0 h 139"/>
                <a:gd name="T6" fmla="*/ 127 w 127"/>
                <a:gd name="T7" fmla="*/ 3 h 139"/>
                <a:gd name="T8" fmla="*/ 72 w 127"/>
                <a:gd name="T9" fmla="*/ 139 h 139"/>
                <a:gd name="T10" fmla="*/ 49 w 127"/>
                <a:gd name="T11" fmla="*/ 139 h 139"/>
                <a:gd name="T12" fmla="*/ 0 w 127"/>
                <a:gd name="T13" fmla="*/ 5 h 139"/>
                <a:gd name="T14" fmla="*/ 30 w 127"/>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39">
                  <a:moveTo>
                    <a:pt x="30" y="0"/>
                  </a:moveTo>
                  <a:lnTo>
                    <a:pt x="64" y="106"/>
                  </a:lnTo>
                  <a:lnTo>
                    <a:pt x="102" y="0"/>
                  </a:lnTo>
                  <a:lnTo>
                    <a:pt x="127" y="3"/>
                  </a:lnTo>
                  <a:lnTo>
                    <a:pt x="72" y="139"/>
                  </a:lnTo>
                  <a:lnTo>
                    <a:pt x="49" y="139"/>
                  </a:lnTo>
                  <a:lnTo>
                    <a:pt x="0" y="5"/>
                  </a:lnTo>
                  <a:lnTo>
                    <a:pt x="3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7" name="Freeform 75"/>
            <p:cNvSpPr/>
            <p:nvPr/>
          </p:nvSpPr>
          <p:spPr bwMode="auto">
            <a:xfrm>
              <a:off x="9218613" y="3965576"/>
              <a:ext cx="131763" cy="217488"/>
            </a:xfrm>
            <a:custGeom>
              <a:avLst/>
              <a:gdLst>
                <a:gd name="T0" fmla="*/ 0 w 83"/>
                <a:gd name="T1" fmla="*/ 0 h 137"/>
                <a:gd name="T2" fmla="*/ 75 w 83"/>
                <a:gd name="T3" fmla="*/ 0 h 137"/>
                <a:gd name="T4" fmla="*/ 75 w 83"/>
                <a:gd name="T5" fmla="*/ 18 h 137"/>
                <a:gd name="T6" fmla="*/ 28 w 83"/>
                <a:gd name="T7" fmla="*/ 18 h 137"/>
                <a:gd name="T8" fmla="*/ 28 w 83"/>
                <a:gd name="T9" fmla="*/ 56 h 137"/>
                <a:gd name="T10" fmla="*/ 75 w 83"/>
                <a:gd name="T11" fmla="*/ 56 h 137"/>
                <a:gd name="T12" fmla="*/ 75 w 83"/>
                <a:gd name="T13" fmla="*/ 74 h 137"/>
                <a:gd name="T14" fmla="*/ 28 w 83"/>
                <a:gd name="T15" fmla="*/ 74 h 137"/>
                <a:gd name="T16" fmla="*/ 28 w 83"/>
                <a:gd name="T17" fmla="*/ 118 h 137"/>
                <a:gd name="T18" fmla="*/ 83 w 83"/>
                <a:gd name="T19" fmla="*/ 118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75" y="0"/>
                  </a:lnTo>
                  <a:lnTo>
                    <a:pt x="75" y="18"/>
                  </a:lnTo>
                  <a:lnTo>
                    <a:pt x="28" y="18"/>
                  </a:lnTo>
                  <a:lnTo>
                    <a:pt x="28" y="56"/>
                  </a:lnTo>
                  <a:lnTo>
                    <a:pt x="75" y="56"/>
                  </a:lnTo>
                  <a:lnTo>
                    <a:pt x="75" y="74"/>
                  </a:lnTo>
                  <a:lnTo>
                    <a:pt x="28" y="74"/>
                  </a:lnTo>
                  <a:lnTo>
                    <a:pt x="28" y="118"/>
                  </a:lnTo>
                  <a:lnTo>
                    <a:pt x="83" y="118"/>
                  </a:lnTo>
                  <a:lnTo>
                    <a:pt x="8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8" name="Freeform 76"/>
            <p:cNvSpPr>
              <a:spLocks noEditPoints="1"/>
            </p:cNvSpPr>
            <p:nvPr/>
          </p:nvSpPr>
          <p:spPr bwMode="auto">
            <a:xfrm>
              <a:off x="9431338" y="3965576"/>
              <a:ext cx="160338" cy="219075"/>
            </a:xfrm>
            <a:custGeom>
              <a:avLst/>
              <a:gdLst>
                <a:gd name="T0" fmla="*/ 26 w 101"/>
                <a:gd name="T1" fmla="*/ 18 h 138"/>
                <a:gd name="T2" fmla="*/ 26 w 101"/>
                <a:gd name="T3" fmla="*/ 64 h 138"/>
                <a:gd name="T4" fmla="*/ 35 w 101"/>
                <a:gd name="T5" fmla="*/ 64 h 138"/>
                <a:gd name="T6" fmla="*/ 40 w 101"/>
                <a:gd name="T7" fmla="*/ 64 h 138"/>
                <a:gd name="T8" fmla="*/ 44 w 101"/>
                <a:gd name="T9" fmla="*/ 64 h 138"/>
                <a:gd name="T10" fmla="*/ 49 w 101"/>
                <a:gd name="T11" fmla="*/ 62 h 138"/>
                <a:gd name="T12" fmla="*/ 53 w 101"/>
                <a:gd name="T13" fmla="*/ 61 h 138"/>
                <a:gd name="T14" fmla="*/ 56 w 101"/>
                <a:gd name="T15" fmla="*/ 58 h 138"/>
                <a:gd name="T16" fmla="*/ 59 w 101"/>
                <a:gd name="T17" fmla="*/ 53 h 138"/>
                <a:gd name="T18" fmla="*/ 63 w 101"/>
                <a:gd name="T19" fmla="*/ 46 h 138"/>
                <a:gd name="T20" fmla="*/ 63 w 101"/>
                <a:gd name="T21" fmla="*/ 39 h 138"/>
                <a:gd name="T22" fmla="*/ 63 w 101"/>
                <a:gd name="T23" fmla="*/ 33 h 138"/>
                <a:gd name="T24" fmla="*/ 61 w 101"/>
                <a:gd name="T25" fmla="*/ 28 h 138"/>
                <a:gd name="T26" fmla="*/ 59 w 101"/>
                <a:gd name="T27" fmla="*/ 25 h 138"/>
                <a:gd name="T28" fmla="*/ 54 w 101"/>
                <a:gd name="T29" fmla="*/ 21 h 138"/>
                <a:gd name="T30" fmla="*/ 51 w 101"/>
                <a:gd name="T31" fmla="*/ 20 h 138"/>
                <a:gd name="T32" fmla="*/ 44 w 101"/>
                <a:gd name="T33" fmla="*/ 18 h 138"/>
                <a:gd name="T34" fmla="*/ 41 w 101"/>
                <a:gd name="T35" fmla="*/ 18 h 138"/>
                <a:gd name="T36" fmla="*/ 38 w 101"/>
                <a:gd name="T37" fmla="*/ 18 h 138"/>
                <a:gd name="T38" fmla="*/ 26 w 101"/>
                <a:gd name="T39" fmla="*/ 18 h 138"/>
                <a:gd name="T40" fmla="*/ 0 w 101"/>
                <a:gd name="T41" fmla="*/ 0 h 138"/>
                <a:gd name="T42" fmla="*/ 40 w 101"/>
                <a:gd name="T43" fmla="*/ 0 h 138"/>
                <a:gd name="T44" fmla="*/ 43 w 101"/>
                <a:gd name="T45" fmla="*/ 0 h 138"/>
                <a:gd name="T46" fmla="*/ 44 w 101"/>
                <a:gd name="T47" fmla="*/ 0 h 138"/>
                <a:gd name="T48" fmla="*/ 51 w 101"/>
                <a:gd name="T49" fmla="*/ 0 h 138"/>
                <a:gd name="T50" fmla="*/ 54 w 101"/>
                <a:gd name="T51" fmla="*/ 0 h 138"/>
                <a:gd name="T52" fmla="*/ 59 w 101"/>
                <a:gd name="T53" fmla="*/ 1 h 138"/>
                <a:gd name="T54" fmla="*/ 66 w 101"/>
                <a:gd name="T55" fmla="*/ 3 h 138"/>
                <a:gd name="T56" fmla="*/ 71 w 101"/>
                <a:gd name="T57" fmla="*/ 5 h 138"/>
                <a:gd name="T58" fmla="*/ 76 w 101"/>
                <a:gd name="T59" fmla="*/ 8 h 138"/>
                <a:gd name="T60" fmla="*/ 87 w 101"/>
                <a:gd name="T61" fmla="*/ 20 h 138"/>
                <a:gd name="T62" fmla="*/ 91 w 101"/>
                <a:gd name="T63" fmla="*/ 38 h 138"/>
                <a:gd name="T64" fmla="*/ 87 w 101"/>
                <a:gd name="T65" fmla="*/ 53 h 138"/>
                <a:gd name="T66" fmla="*/ 79 w 101"/>
                <a:gd name="T67" fmla="*/ 66 h 138"/>
                <a:gd name="T68" fmla="*/ 66 w 101"/>
                <a:gd name="T69" fmla="*/ 76 h 138"/>
                <a:gd name="T70" fmla="*/ 101 w 101"/>
                <a:gd name="T71" fmla="*/ 133 h 138"/>
                <a:gd name="T72" fmla="*/ 71 w 101"/>
                <a:gd name="T73" fmla="*/ 138 h 138"/>
                <a:gd name="T74" fmla="*/ 44 w 101"/>
                <a:gd name="T75" fmla="*/ 86 h 138"/>
                <a:gd name="T76" fmla="*/ 43 w 101"/>
                <a:gd name="T77" fmla="*/ 82 h 138"/>
                <a:gd name="T78" fmla="*/ 26 w 101"/>
                <a:gd name="T79" fmla="*/ 82 h 138"/>
                <a:gd name="T80" fmla="*/ 26 w 101"/>
                <a:gd name="T81" fmla="*/ 137 h 138"/>
                <a:gd name="T82" fmla="*/ 0 w 101"/>
                <a:gd name="T83" fmla="*/ 137 h 138"/>
                <a:gd name="T84" fmla="*/ 0 w 101"/>
                <a:gd name="T8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138">
                  <a:moveTo>
                    <a:pt x="26" y="18"/>
                  </a:moveTo>
                  <a:lnTo>
                    <a:pt x="26" y="64"/>
                  </a:lnTo>
                  <a:lnTo>
                    <a:pt x="35" y="64"/>
                  </a:lnTo>
                  <a:lnTo>
                    <a:pt x="40" y="64"/>
                  </a:lnTo>
                  <a:lnTo>
                    <a:pt x="44" y="64"/>
                  </a:lnTo>
                  <a:lnTo>
                    <a:pt x="49" y="62"/>
                  </a:lnTo>
                  <a:lnTo>
                    <a:pt x="53" y="61"/>
                  </a:lnTo>
                  <a:lnTo>
                    <a:pt x="56" y="58"/>
                  </a:lnTo>
                  <a:lnTo>
                    <a:pt x="59" y="53"/>
                  </a:lnTo>
                  <a:lnTo>
                    <a:pt x="63" y="46"/>
                  </a:lnTo>
                  <a:lnTo>
                    <a:pt x="63" y="39"/>
                  </a:lnTo>
                  <a:lnTo>
                    <a:pt x="63" y="33"/>
                  </a:lnTo>
                  <a:lnTo>
                    <a:pt x="61" y="28"/>
                  </a:lnTo>
                  <a:lnTo>
                    <a:pt x="59" y="25"/>
                  </a:lnTo>
                  <a:lnTo>
                    <a:pt x="54" y="21"/>
                  </a:lnTo>
                  <a:lnTo>
                    <a:pt x="51" y="20"/>
                  </a:lnTo>
                  <a:lnTo>
                    <a:pt x="44" y="18"/>
                  </a:lnTo>
                  <a:lnTo>
                    <a:pt x="41" y="18"/>
                  </a:lnTo>
                  <a:lnTo>
                    <a:pt x="38" y="18"/>
                  </a:lnTo>
                  <a:lnTo>
                    <a:pt x="26" y="18"/>
                  </a:lnTo>
                  <a:close/>
                  <a:moveTo>
                    <a:pt x="0" y="0"/>
                  </a:moveTo>
                  <a:lnTo>
                    <a:pt x="40" y="0"/>
                  </a:lnTo>
                  <a:lnTo>
                    <a:pt x="43" y="0"/>
                  </a:lnTo>
                  <a:lnTo>
                    <a:pt x="44" y="0"/>
                  </a:lnTo>
                  <a:lnTo>
                    <a:pt x="51" y="0"/>
                  </a:lnTo>
                  <a:lnTo>
                    <a:pt x="54" y="0"/>
                  </a:lnTo>
                  <a:lnTo>
                    <a:pt x="59" y="1"/>
                  </a:lnTo>
                  <a:lnTo>
                    <a:pt x="66" y="3"/>
                  </a:lnTo>
                  <a:lnTo>
                    <a:pt x="71" y="5"/>
                  </a:lnTo>
                  <a:lnTo>
                    <a:pt x="76" y="8"/>
                  </a:lnTo>
                  <a:lnTo>
                    <a:pt x="87" y="20"/>
                  </a:lnTo>
                  <a:lnTo>
                    <a:pt x="91" y="38"/>
                  </a:lnTo>
                  <a:lnTo>
                    <a:pt x="87" y="53"/>
                  </a:lnTo>
                  <a:lnTo>
                    <a:pt x="79" y="66"/>
                  </a:lnTo>
                  <a:lnTo>
                    <a:pt x="66" y="76"/>
                  </a:lnTo>
                  <a:lnTo>
                    <a:pt x="101" y="133"/>
                  </a:lnTo>
                  <a:lnTo>
                    <a:pt x="71" y="138"/>
                  </a:lnTo>
                  <a:lnTo>
                    <a:pt x="44" y="86"/>
                  </a:lnTo>
                  <a:lnTo>
                    <a:pt x="43" y="82"/>
                  </a:lnTo>
                  <a:lnTo>
                    <a:pt x="26" y="82"/>
                  </a:lnTo>
                  <a:lnTo>
                    <a:pt x="26"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9" name="Freeform 77"/>
            <p:cNvSpPr/>
            <p:nvPr/>
          </p:nvSpPr>
          <p:spPr bwMode="auto">
            <a:xfrm>
              <a:off x="9648826" y="3962401"/>
              <a:ext cx="141288" cy="222250"/>
            </a:xfrm>
            <a:custGeom>
              <a:avLst/>
              <a:gdLst>
                <a:gd name="T0" fmla="*/ 51 w 89"/>
                <a:gd name="T1" fmla="*/ 0 h 140"/>
                <a:gd name="T2" fmla="*/ 69 w 89"/>
                <a:gd name="T3" fmla="*/ 2 h 140"/>
                <a:gd name="T4" fmla="*/ 86 w 89"/>
                <a:gd name="T5" fmla="*/ 12 h 140"/>
                <a:gd name="T6" fmla="*/ 76 w 89"/>
                <a:gd name="T7" fmla="*/ 27 h 140"/>
                <a:gd name="T8" fmla="*/ 67 w 89"/>
                <a:gd name="T9" fmla="*/ 22 h 140"/>
                <a:gd name="T10" fmla="*/ 61 w 89"/>
                <a:gd name="T11" fmla="*/ 18 h 140"/>
                <a:gd name="T12" fmla="*/ 54 w 89"/>
                <a:gd name="T13" fmla="*/ 18 h 140"/>
                <a:gd name="T14" fmla="*/ 48 w 89"/>
                <a:gd name="T15" fmla="*/ 18 h 140"/>
                <a:gd name="T16" fmla="*/ 44 w 89"/>
                <a:gd name="T17" fmla="*/ 20 h 140"/>
                <a:gd name="T18" fmla="*/ 39 w 89"/>
                <a:gd name="T19" fmla="*/ 22 h 140"/>
                <a:gd name="T20" fmla="*/ 38 w 89"/>
                <a:gd name="T21" fmla="*/ 25 h 140"/>
                <a:gd name="T22" fmla="*/ 36 w 89"/>
                <a:gd name="T23" fmla="*/ 28 h 140"/>
                <a:gd name="T24" fmla="*/ 36 w 89"/>
                <a:gd name="T25" fmla="*/ 33 h 140"/>
                <a:gd name="T26" fmla="*/ 36 w 89"/>
                <a:gd name="T27" fmla="*/ 36 h 140"/>
                <a:gd name="T28" fmla="*/ 39 w 89"/>
                <a:gd name="T29" fmla="*/ 41 h 140"/>
                <a:gd name="T30" fmla="*/ 43 w 89"/>
                <a:gd name="T31" fmla="*/ 46 h 140"/>
                <a:gd name="T32" fmla="*/ 48 w 89"/>
                <a:gd name="T33" fmla="*/ 51 h 140"/>
                <a:gd name="T34" fmla="*/ 51 w 89"/>
                <a:gd name="T35" fmla="*/ 53 h 140"/>
                <a:gd name="T36" fmla="*/ 56 w 89"/>
                <a:gd name="T37" fmla="*/ 56 h 140"/>
                <a:gd name="T38" fmla="*/ 61 w 89"/>
                <a:gd name="T39" fmla="*/ 63 h 140"/>
                <a:gd name="T40" fmla="*/ 69 w 89"/>
                <a:gd name="T41" fmla="*/ 69 h 140"/>
                <a:gd name="T42" fmla="*/ 84 w 89"/>
                <a:gd name="T43" fmla="*/ 84 h 140"/>
                <a:gd name="T44" fmla="*/ 89 w 89"/>
                <a:gd name="T45" fmla="*/ 102 h 140"/>
                <a:gd name="T46" fmla="*/ 86 w 89"/>
                <a:gd name="T47" fmla="*/ 117 h 140"/>
                <a:gd name="T48" fmla="*/ 76 w 89"/>
                <a:gd name="T49" fmla="*/ 130 h 140"/>
                <a:gd name="T50" fmla="*/ 61 w 89"/>
                <a:gd name="T51" fmla="*/ 139 h 140"/>
                <a:gd name="T52" fmla="*/ 41 w 89"/>
                <a:gd name="T53" fmla="*/ 140 h 140"/>
                <a:gd name="T54" fmla="*/ 20 w 89"/>
                <a:gd name="T55" fmla="*/ 137 h 140"/>
                <a:gd name="T56" fmla="*/ 0 w 89"/>
                <a:gd name="T57" fmla="*/ 129 h 140"/>
                <a:gd name="T58" fmla="*/ 11 w 89"/>
                <a:gd name="T59" fmla="*/ 111 h 140"/>
                <a:gd name="T60" fmla="*/ 25 w 89"/>
                <a:gd name="T61" fmla="*/ 119 h 140"/>
                <a:gd name="T62" fmla="*/ 39 w 89"/>
                <a:gd name="T63" fmla="*/ 122 h 140"/>
                <a:gd name="T64" fmla="*/ 44 w 89"/>
                <a:gd name="T65" fmla="*/ 122 h 140"/>
                <a:gd name="T66" fmla="*/ 51 w 89"/>
                <a:gd name="T67" fmla="*/ 120 h 140"/>
                <a:gd name="T68" fmla="*/ 54 w 89"/>
                <a:gd name="T69" fmla="*/ 117 h 140"/>
                <a:gd name="T70" fmla="*/ 58 w 89"/>
                <a:gd name="T71" fmla="*/ 114 h 140"/>
                <a:gd name="T72" fmla="*/ 61 w 89"/>
                <a:gd name="T73" fmla="*/ 109 h 140"/>
                <a:gd name="T74" fmla="*/ 61 w 89"/>
                <a:gd name="T75" fmla="*/ 104 h 140"/>
                <a:gd name="T76" fmla="*/ 59 w 89"/>
                <a:gd name="T77" fmla="*/ 99 h 140"/>
                <a:gd name="T78" fmla="*/ 58 w 89"/>
                <a:gd name="T79" fmla="*/ 94 h 140"/>
                <a:gd name="T80" fmla="*/ 53 w 89"/>
                <a:gd name="T81" fmla="*/ 88 h 140"/>
                <a:gd name="T82" fmla="*/ 46 w 89"/>
                <a:gd name="T83" fmla="*/ 81 h 140"/>
                <a:gd name="T84" fmla="*/ 43 w 89"/>
                <a:gd name="T85" fmla="*/ 78 h 140"/>
                <a:gd name="T86" fmla="*/ 38 w 89"/>
                <a:gd name="T87" fmla="*/ 74 h 140"/>
                <a:gd name="T88" fmla="*/ 31 w 89"/>
                <a:gd name="T89" fmla="*/ 69 h 140"/>
                <a:gd name="T90" fmla="*/ 25 w 89"/>
                <a:gd name="T91" fmla="*/ 63 h 140"/>
                <a:gd name="T92" fmla="*/ 11 w 89"/>
                <a:gd name="T93" fmla="*/ 50 h 140"/>
                <a:gd name="T94" fmla="*/ 6 w 89"/>
                <a:gd name="T95" fmla="*/ 33 h 140"/>
                <a:gd name="T96" fmla="*/ 8 w 89"/>
                <a:gd name="T97" fmla="*/ 27 h 140"/>
                <a:gd name="T98" fmla="*/ 10 w 89"/>
                <a:gd name="T99" fmla="*/ 20 h 140"/>
                <a:gd name="T100" fmla="*/ 15 w 89"/>
                <a:gd name="T101" fmla="*/ 15 h 140"/>
                <a:gd name="T102" fmla="*/ 20 w 89"/>
                <a:gd name="T103" fmla="*/ 10 h 140"/>
                <a:gd name="T104" fmla="*/ 33 w 89"/>
                <a:gd name="T105" fmla="*/ 2 h 140"/>
                <a:gd name="T106" fmla="*/ 51 w 89"/>
                <a:gd name="T10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140">
                  <a:moveTo>
                    <a:pt x="51" y="0"/>
                  </a:moveTo>
                  <a:lnTo>
                    <a:pt x="69" y="2"/>
                  </a:lnTo>
                  <a:lnTo>
                    <a:pt x="86" y="12"/>
                  </a:lnTo>
                  <a:lnTo>
                    <a:pt x="76" y="27"/>
                  </a:lnTo>
                  <a:lnTo>
                    <a:pt x="67" y="22"/>
                  </a:lnTo>
                  <a:lnTo>
                    <a:pt x="61" y="18"/>
                  </a:lnTo>
                  <a:lnTo>
                    <a:pt x="54" y="18"/>
                  </a:lnTo>
                  <a:lnTo>
                    <a:pt x="48" y="18"/>
                  </a:lnTo>
                  <a:lnTo>
                    <a:pt x="44" y="20"/>
                  </a:lnTo>
                  <a:lnTo>
                    <a:pt x="39" y="22"/>
                  </a:lnTo>
                  <a:lnTo>
                    <a:pt x="38" y="25"/>
                  </a:lnTo>
                  <a:lnTo>
                    <a:pt x="36" y="28"/>
                  </a:lnTo>
                  <a:lnTo>
                    <a:pt x="36" y="33"/>
                  </a:lnTo>
                  <a:lnTo>
                    <a:pt x="36" y="36"/>
                  </a:lnTo>
                  <a:lnTo>
                    <a:pt x="39" y="41"/>
                  </a:lnTo>
                  <a:lnTo>
                    <a:pt x="43" y="46"/>
                  </a:lnTo>
                  <a:lnTo>
                    <a:pt x="48" y="51"/>
                  </a:lnTo>
                  <a:lnTo>
                    <a:pt x="51" y="53"/>
                  </a:lnTo>
                  <a:lnTo>
                    <a:pt x="56" y="56"/>
                  </a:lnTo>
                  <a:lnTo>
                    <a:pt x="61" y="63"/>
                  </a:lnTo>
                  <a:lnTo>
                    <a:pt x="69" y="69"/>
                  </a:lnTo>
                  <a:lnTo>
                    <a:pt x="84" y="84"/>
                  </a:lnTo>
                  <a:lnTo>
                    <a:pt x="89" y="102"/>
                  </a:lnTo>
                  <a:lnTo>
                    <a:pt x="86" y="117"/>
                  </a:lnTo>
                  <a:lnTo>
                    <a:pt x="76" y="130"/>
                  </a:lnTo>
                  <a:lnTo>
                    <a:pt x="61" y="139"/>
                  </a:lnTo>
                  <a:lnTo>
                    <a:pt x="41" y="140"/>
                  </a:lnTo>
                  <a:lnTo>
                    <a:pt x="20" y="137"/>
                  </a:lnTo>
                  <a:lnTo>
                    <a:pt x="0" y="129"/>
                  </a:lnTo>
                  <a:lnTo>
                    <a:pt x="11" y="111"/>
                  </a:lnTo>
                  <a:lnTo>
                    <a:pt x="25" y="119"/>
                  </a:lnTo>
                  <a:lnTo>
                    <a:pt x="39" y="122"/>
                  </a:lnTo>
                  <a:lnTo>
                    <a:pt x="44" y="122"/>
                  </a:lnTo>
                  <a:lnTo>
                    <a:pt x="51" y="120"/>
                  </a:lnTo>
                  <a:lnTo>
                    <a:pt x="54" y="117"/>
                  </a:lnTo>
                  <a:lnTo>
                    <a:pt x="58" y="114"/>
                  </a:lnTo>
                  <a:lnTo>
                    <a:pt x="61" y="109"/>
                  </a:lnTo>
                  <a:lnTo>
                    <a:pt x="61" y="104"/>
                  </a:lnTo>
                  <a:lnTo>
                    <a:pt x="59" y="99"/>
                  </a:lnTo>
                  <a:lnTo>
                    <a:pt x="58" y="94"/>
                  </a:lnTo>
                  <a:lnTo>
                    <a:pt x="53" y="88"/>
                  </a:lnTo>
                  <a:lnTo>
                    <a:pt x="46" y="81"/>
                  </a:lnTo>
                  <a:lnTo>
                    <a:pt x="43" y="78"/>
                  </a:lnTo>
                  <a:lnTo>
                    <a:pt x="38" y="74"/>
                  </a:lnTo>
                  <a:lnTo>
                    <a:pt x="31" y="69"/>
                  </a:lnTo>
                  <a:lnTo>
                    <a:pt x="25" y="63"/>
                  </a:lnTo>
                  <a:lnTo>
                    <a:pt x="11" y="50"/>
                  </a:lnTo>
                  <a:lnTo>
                    <a:pt x="6" y="33"/>
                  </a:lnTo>
                  <a:lnTo>
                    <a:pt x="8" y="27"/>
                  </a:lnTo>
                  <a:lnTo>
                    <a:pt x="10" y="20"/>
                  </a:lnTo>
                  <a:lnTo>
                    <a:pt x="15" y="15"/>
                  </a:lnTo>
                  <a:lnTo>
                    <a:pt x="20" y="10"/>
                  </a:lnTo>
                  <a:lnTo>
                    <a:pt x="33" y="2"/>
                  </a:lnTo>
                  <a:lnTo>
                    <a:pt x="51"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0" name="Rectangle 78"/>
            <p:cNvSpPr>
              <a:spLocks noChangeArrowheads="1"/>
            </p:cNvSpPr>
            <p:nvPr/>
          </p:nvSpPr>
          <p:spPr bwMode="auto">
            <a:xfrm>
              <a:off x="9875838" y="3965576"/>
              <a:ext cx="44450"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51" name="Freeform 79"/>
            <p:cNvSpPr/>
            <p:nvPr/>
          </p:nvSpPr>
          <p:spPr bwMode="auto">
            <a:xfrm>
              <a:off x="9991726" y="3965576"/>
              <a:ext cx="177800" cy="217488"/>
            </a:xfrm>
            <a:custGeom>
              <a:avLst/>
              <a:gdLst>
                <a:gd name="T0" fmla="*/ 0 w 112"/>
                <a:gd name="T1" fmla="*/ 0 h 137"/>
                <a:gd name="T2" fmla="*/ 112 w 112"/>
                <a:gd name="T3" fmla="*/ 0 h 137"/>
                <a:gd name="T4" fmla="*/ 112 w 112"/>
                <a:gd name="T5" fmla="*/ 18 h 137"/>
                <a:gd name="T6" fmla="*/ 71 w 112"/>
                <a:gd name="T7" fmla="*/ 18 h 137"/>
                <a:gd name="T8" fmla="*/ 71 w 112"/>
                <a:gd name="T9" fmla="*/ 137 h 137"/>
                <a:gd name="T10" fmla="*/ 43 w 112"/>
                <a:gd name="T11" fmla="*/ 137 h 137"/>
                <a:gd name="T12" fmla="*/ 43 w 112"/>
                <a:gd name="T13" fmla="*/ 18 h 137"/>
                <a:gd name="T14" fmla="*/ 0 w 112"/>
                <a:gd name="T15" fmla="*/ 18 h 137"/>
                <a:gd name="T16" fmla="*/ 0 w 112"/>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37">
                  <a:moveTo>
                    <a:pt x="0" y="0"/>
                  </a:moveTo>
                  <a:lnTo>
                    <a:pt x="112" y="0"/>
                  </a:lnTo>
                  <a:lnTo>
                    <a:pt x="112" y="18"/>
                  </a:lnTo>
                  <a:lnTo>
                    <a:pt x="71" y="18"/>
                  </a:lnTo>
                  <a:lnTo>
                    <a:pt x="71" y="137"/>
                  </a:lnTo>
                  <a:lnTo>
                    <a:pt x="43" y="137"/>
                  </a:lnTo>
                  <a:lnTo>
                    <a:pt x="43" y="18"/>
                  </a:lnTo>
                  <a:lnTo>
                    <a:pt x="0" y="18"/>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2" name="Freeform 80"/>
            <p:cNvSpPr/>
            <p:nvPr/>
          </p:nvSpPr>
          <p:spPr bwMode="auto">
            <a:xfrm>
              <a:off x="10233026" y="3962401"/>
              <a:ext cx="177800" cy="220663"/>
            </a:xfrm>
            <a:custGeom>
              <a:avLst/>
              <a:gdLst>
                <a:gd name="T0" fmla="*/ 28 w 112"/>
                <a:gd name="T1" fmla="*/ 0 h 139"/>
                <a:gd name="T2" fmla="*/ 56 w 112"/>
                <a:gd name="T3" fmla="*/ 63 h 139"/>
                <a:gd name="T4" fmla="*/ 89 w 112"/>
                <a:gd name="T5" fmla="*/ 0 h 139"/>
                <a:gd name="T6" fmla="*/ 112 w 112"/>
                <a:gd name="T7" fmla="*/ 3 h 139"/>
                <a:gd name="T8" fmla="*/ 67 w 112"/>
                <a:gd name="T9" fmla="*/ 83 h 139"/>
                <a:gd name="T10" fmla="*/ 67 w 112"/>
                <a:gd name="T11" fmla="*/ 139 h 139"/>
                <a:gd name="T12" fmla="*/ 39 w 112"/>
                <a:gd name="T13" fmla="*/ 139 h 139"/>
                <a:gd name="T14" fmla="*/ 39 w 112"/>
                <a:gd name="T15" fmla="*/ 83 h 139"/>
                <a:gd name="T16" fmla="*/ 0 w 112"/>
                <a:gd name="T17" fmla="*/ 5 h 139"/>
                <a:gd name="T18" fmla="*/ 28 w 112"/>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39">
                  <a:moveTo>
                    <a:pt x="28" y="0"/>
                  </a:moveTo>
                  <a:lnTo>
                    <a:pt x="56" y="63"/>
                  </a:lnTo>
                  <a:lnTo>
                    <a:pt x="89" y="0"/>
                  </a:lnTo>
                  <a:lnTo>
                    <a:pt x="112" y="3"/>
                  </a:lnTo>
                  <a:lnTo>
                    <a:pt x="67" y="83"/>
                  </a:lnTo>
                  <a:lnTo>
                    <a:pt x="67" y="139"/>
                  </a:lnTo>
                  <a:lnTo>
                    <a:pt x="39" y="139"/>
                  </a:lnTo>
                  <a:lnTo>
                    <a:pt x="39" y="83"/>
                  </a:lnTo>
                  <a:lnTo>
                    <a:pt x="0" y="5"/>
                  </a:lnTo>
                  <a:lnTo>
                    <a:pt x="2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3" name="Freeform 81"/>
            <p:cNvSpPr/>
            <p:nvPr/>
          </p:nvSpPr>
          <p:spPr bwMode="auto">
            <a:xfrm>
              <a:off x="8761413" y="2859088"/>
              <a:ext cx="650875" cy="804863"/>
            </a:xfrm>
            <a:custGeom>
              <a:avLst/>
              <a:gdLst>
                <a:gd name="T0" fmla="*/ 232 w 410"/>
                <a:gd name="T1" fmla="*/ 10 h 507"/>
                <a:gd name="T2" fmla="*/ 260 w 410"/>
                <a:gd name="T3" fmla="*/ 46 h 507"/>
                <a:gd name="T4" fmla="*/ 255 w 410"/>
                <a:gd name="T5" fmla="*/ 64 h 507"/>
                <a:gd name="T6" fmla="*/ 242 w 410"/>
                <a:gd name="T7" fmla="*/ 102 h 507"/>
                <a:gd name="T8" fmla="*/ 227 w 410"/>
                <a:gd name="T9" fmla="*/ 141 h 507"/>
                <a:gd name="T10" fmla="*/ 250 w 410"/>
                <a:gd name="T11" fmla="*/ 145 h 507"/>
                <a:gd name="T12" fmla="*/ 290 w 410"/>
                <a:gd name="T13" fmla="*/ 137 h 507"/>
                <a:gd name="T14" fmla="*/ 326 w 410"/>
                <a:gd name="T15" fmla="*/ 113 h 507"/>
                <a:gd name="T16" fmla="*/ 363 w 410"/>
                <a:gd name="T17" fmla="*/ 127 h 507"/>
                <a:gd name="T18" fmla="*/ 382 w 410"/>
                <a:gd name="T19" fmla="*/ 151 h 507"/>
                <a:gd name="T20" fmla="*/ 397 w 410"/>
                <a:gd name="T21" fmla="*/ 176 h 507"/>
                <a:gd name="T22" fmla="*/ 407 w 410"/>
                <a:gd name="T23" fmla="*/ 199 h 507"/>
                <a:gd name="T24" fmla="*/ 384 w 410"/>
                <a:gd name="T25" fmla="*/ 201 h 507"/>
                <a:gd name="T26" fmla="*/ 363 w 410"/>
                <a:gd name="T27" fmla="*/ 206 h 507"/>
                <a:gd name="T28" fmla="*/ 343 w 410"/>
                <a:gd name="T29" fmla="*/ 206 h 507"/>
                <a:gd name="T30" fmla="*/ 315 w 410"/>
                <a:gd name="T31" fmla="*/ 209 h 507"/>
                <a:gd name="T32" fmla="*/ 297 w 410"/>
                <a:gd name="T33" fmla="*/ 212 h 507"/>
                <a:gd name="T34" fmla="*/ 255 w 410"/>
                <a:gd name="T35" fmla="*/ 219 h 507"/>
                <a:gd name="T36" fmla="*/ 227 w 410"/>
                <a:gd name="T37" fmla="*/ 227 h 507"/>
                <a:gd name="T38" fmla="*/ 214 w 410"/>
                <a:gd name="T39" fmla="*/ 237 h 507"/>
                <a:gd name="T40" fmla="*/ 206 w 410"/>
                <a:gd name="T41" fmla="*/ 258 h 507"/>
                <a:gd name="T42" fmla="*/ 183 w 410"/>
                <a:gd name="T43" fmla="*/ 305 h 507"/>
                <a:gd name="T44" fmla="*/ 173 w 410"/>
                <a:gd name="T45" fmla="*/ 328 h 507"/>
                <a:gd name="T46" fmla="*/ 161 w 410"/>
                <a:gd name="T47" fmla="*/ 347 h 507"/>
                <a:gd name="T48" fmla="*/ 143 w 410"/>
                <a:gd name="T49" fmla="*/ 371 h 507"/>
                <a:gd name="T50" fmla="*/ 125 w 410"/>
                <a:gd name="T51" fmla="*/ 397 h 507"/>
                <a:gd name="T52" fmla="*/ 112 w 410"/>
                <a:gd name="T53" fmla="*/ 413 h 507"/>
                <a:gd name="T54" fmla="*/ 104 w 410"/>
                <a:gd name="T55" fmla="*/ 423 h 507"/>
                <a:gd name="T56" fmla="*/ 84 w 410"/>
                <a:gd name="T57" fmla="*/ 445 h 507"/>
                <a:gd name="T58" fmla="*/ 54 w 410"/>
                <a:gd name="T59" fmla="*/ 478 h 507"/>
                <a:gd name="T60" fmla="*/ 36 w 410"/>
                <a:gd name="T61" fmla="*/ 496 h 507"/>
                <a:gd name="T62" fmla="*/ 15 w 410"/>
                <a:gd name="T63" fmla="*/ 507 h 507"/>
                <a:gd name="T64" fmla="*/ 5 w 410"/>
                <a:gd name="T65" fmla="*/ 489 h 507"/>
                <a:gd name="T66" fmla="*/ 1 w 410"/>
                <a:gd name="T67" fmla="*/ 458 h 507"/>
                <a:gd name="T68" fmla="*/ 6 w 410"/>
                <a:gd name="T69" fmla="*/ 430 h 507"/>
                <a:gd name="T70" fmla="*/ 20 w 410"/>
                <a:gd name="T71" fmla="*/ 417 h 507"/>
                <a:gd name="T72" fmla="*/ 38 w 410"/>
                <a:gd name="T73" fmla="*/ 402 h 507"/>
                <a:gd name="T74" fmla="*/ 74 w 410"/>
                <a:gd name="T75" fmla="*/ 356 h 507"/>
                <a:gd name="T76" fmla="*/ 114 w 410"/>
                <a:gd name="T77" fmla="*/ 300 h 507"/>
                <a:gd name="T78" fmla="*/ 128 w 410"/>
                <a:gd name="T79" fmla="*/ 268 h 507"/>
                <a:gd name="T80" fmla="*/ 105 w 410"/>
                <a:gd name="T81" fmla="*/ 267 h 507"/>
                <a:gd name="T82" fmla="*/ 82 w 410"/>
                <a:gd name="T83" fmla="*/ 263 h 507"/>
                <a:gd name="T84" fmla="*/ 62 w 410"/>
                <a:gd name="T85" fmla="*/ 252 h 507"/>
                <a:gd name="T86" fmla="*/ 43 w 410"/>
                <a:gd name="T87" fmla="*/ 237 h 507"/>
                <a:gd name="T88" fmla="*/ 26 w 410"/>
                <a:gd name="T89" fmla="*/ 217 h 507"/>
                <a:gd name="T90" fmla="*/ 29 w 410"/>
                <a:gd name="T91" fmla="*/ 197 h 507"/>
                <a:gd name="T92" fmla="*/ 49 w 410"/>
                <a:gd name="T93" fmla="*/ 197 h 507"/>
                <a:gd name="T94" fmla="*/ 81 w 410"/>
                <a:gd name="T95" fmla="*/ 199 h 507"/>
                <a:gd name="T96" fmla="*/ 117 w 410"/>
                <a:gd name="T97" fmla="*/ 189 h 507"/>
                <a:gd name="T98" fmla="*/ 138 w 410"/>
                <a:gd name="T99" fmla="*/ 178 h 507"/>
                <a:gd name="T100" fmla="*/ 156 w 410"/>
                <a:gd name="T101" fmla="*/ 161 h 507"/>
                <a:gd name="T102" fmla="*/ 165 w 410"/>
                <a:gd name="T103" fmla="*/ 128 h 507"/>
                <a:gd name="T104" fmla="*/ 170 w 410"/>
                <a:gd name="T105" fmla="*/ 100 h 507"/>
                <a:gd name="T106" fmla="*/ 171 w 410"/>
                <a:gd name="T107" fmla="*/ 76 h 507"/>
                <a:gd name="T108" fmla="*/ 156 w 410"/>
                <a:gd name="T109" fmla="*/ 46 h 507"/>
                <a:gd name="T110" fmla="*/ 147 w 410"/>
                <a:gd name="T111" fmla="*/ 38 h 507"/>
                <a:gd name="T112" fmla="*/ 158 w 410"/>
                <a:gd name="T113" fmla="*/ 11 h 507"/>
                <a:gd name="T114" fmla="*/ 183 w 410"/>
                <a:gd name="T115"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0" h="507">
                  <a:moveTo>
                    <a:pt x="188" y="0"/>
                  </a:moveTo>
                  <a:lnTo>
                    <a:pt x="189" y="0"/>
                  </a:lnTo>
                  <a:lnTo>
                    <a:pt x="209" y="0"/>
                  </a:lnTo>
                  <a:lnTo>
                    <a:pt x="209" y="0"/>
                  </a:lnTo>
                  <a:lnTo>
                    <a:pt x="213" y="0"/>
                  </a:lnTo>
                  <a:lnTo>
                    <a:pt x="216" y="1"/>
                  </a:lnTo>
                  <a:lnTo>
                    <a:pt x="219" y="1"/>
                  </a:lnTo>
                  <a:lnTo>
                    <a:pt x="221" y="3"/>
                  </a:lnTo>
                  <a:lnTo>
                    <a:pt x="224" y="5"/>
                  </a:lnTo>
                  <a:lnTo>
                    <a:pt x="227" y="6"/>
                  </a:lnTo>
                  <a:lnTo>
                    <a:pt x="232" y="10"/>
                  </a:lnTo>
                  <a:lnTo>
                    <a:pt x="236" y="13"/>
                  </a:lnTo>
                  <a:lnTo>
                    <a:pt x="241" y="16"/>
                  </a:lnTo>
                  <a:lnTo>
                    <a:pt x="244" y="20"/>
                  </a:lnTo>
                  <a:lnTo>
                    <a:pt x="245" y="23"/>
                  </a:lnTo>
                  <a:lnTo>
                    <a:pt x="249" y="26"/>
                  </a:lnTo>
                  <a:lnTo>
                    <a:pt x="250" y="29"/>
                  </a:lnTo>
                  <a:lnTo>
                    <a:pt x="252" y="33"/>
                  </a:lnTo>
                  <a:lnTo>
                    <a:pt x="255" y="36"/>
                  </a:lnTo>
                  <a:lnTo>
                    <a:pt x="257" y="39"/>
                  </a:lnTo>
                  <a:lnTo>
                    <a:pt x="259" y="43"/>
                  </a:lnTo>
                  <a:lnTo>
                    <a:pt x="260" y="46"/>
                  </a:lnTo>
                  <a:lnTo>
                    <a:pt x="260" y="49"/>
                  </a:lnTo>
                  <a:lnTo>
                    <a:pt x="260" y="51"/>
                  </a:lnTo>
                  <a:lnTo>
                    <a:pt x="260" y="52"/>
                  </a:lnTo>
                  <a:lnTo>
                    <a:pt x="260" y="52"/>
                  </a:lnTo>
                  <a:lnTo>
                    <a:pt x="260" y="52"/>
                  </a:lnTo>
                  <a:lnTo>
                    <a:pt x="260" y="54"/>
                  </a:lnTo>
                  <a:lnTo>
                    <a:pt x="259" y="57"/>
                  </a:lnTo>
                  <a:lnTo>
                    <a:pt x="259" y="61"/>
                  </a:lnTo>
                  <a:lnTo>
                    <a:pt x="257" y="62"/>
                  </a:lnTo>
                  <a:lnTo>
                    <a:pt x="255" y="64"/>
                  </a:lnTo>
                  <a:lnTo>
                    <a:pt x="255" y="64"/>
                  </a:lnTo>
                  <a:lnTo>
                    <a:pt x="255" y="66"/>
                  </a:lnTo>
                  <a:lnTo>
                    <a:pt x="255" y="67"/>
                  </a:lnTo>
                  <a:lnTo>
                    <a:pt x="257" y="71"/>
                  </a:lnTo>
                  <a:lnTo>
                    <a:pt x="255" y="76"/>
                  </a:lnTo>
                  <a:lnTo>
                    <a:pt x="254" y="79"/>
                  </a:lnTo>
                  <a:lnTo>
                    <a:pt x="252" y="82"/>
                  </a:lnTo>
                  <a:lnTo>
                    <a:pt x="250" y="85"/>
                  </a:lnTo>
                  <a:lnTo>
                    <a:pt x="247" y="89"/>
                  </a:lnTo>
                  <a:lnTo>
                    <a:pt x="245" y="94"/>
                  </a:lnTo>
                  <a:lnTo>
                    <a:pt x="244" y="97"/>
                  </a:lnTo>
                  <a:lnTo>
                    <a:pt x="242" y="102"/>
                  </a:lnTo>
                  <a:lnTo>
                    <a:pt x="241" y="105"/>
                  </a:lnTo>
                  <a:lnTo>
                    <a:pt x="237" y="110"/>
                  </a:lnTo>
                  <a:lnTo>
                    <a:pt x="236" y="115"/>
                  </a:lnTo>
                  <a:lnTo>
                    <a:pt x="236" y="120"/>
                  </a:lnTo>
                  <a:lnTo>
                    <a:pt x="234" y="125"/>
                  </a:lnTo>
                  <a:lnTo>
                    <a:pt x="234" y="128"/>
                  </a:lnTo>
                  <a:lnTo>
                    <a:pt x="232" y="132"/>
                  </a:lnTo>
                  <a:lnTo>
                    <a:pt x="232" y="135"/>
                  </a:lnTo>
                  <a:lnTo>
                    <a:pt x="231" y="137"/>
                  </a:lnTo>
                  <a:lnTo>
                    <a:pt x="229" y="138"/>
                  </a:lnTo>
                  <a:lnTo>
                    <a:pt x="227" y="141"/>
                  </a:lnTo>
                  <a:lnTo>
                    <a:pt x="226" y="143"/>
                  </a:lnTo>
                  <a:lnTo>
                    <a:pt x="226" y="146"/>
                  </a:lnTo>
                  <a:lnTo>
                    <a:pt x="229" y="146"/>
                  </a:lnTo>
                  <a:lnTo>
                    <a:pt x="232" y="148"/>
                  </a:lnTo>
                  <a:lnTo>
                    <a:pt x="236" y="148"/>
                  </a:lnTo>
                  <a:lnTo>
                    <a:pt x="239" y="146"/>
                  </a:lnTo>
                  <a:lnTo>
                    <a:pt x="242" y="146"/>
                  </a:lnTo>
                  <a:lnTo>
                    <a:pt x="244" y="145"/>
                  </a:lnTo>
                  <a:lnTo>
                    <a:pt x="245" y="145"/>
                  </a:lnTo>
                  <a:lnTo>
                    <a:pt x="247" y="145"/>
                  </a:lnTo>
                  <a:lnTo>
                    <a:pt x="250" y="145"/>
                  </a:lnTo>
                  <a:lnTo>
                    <a:pt x="254" y="145"/>
                  </a:lnTo>
                  <a:lnTo>
                    <a:pt x="259" y="145"/>
                  </a:lnTo>
                  <a:lnTo>
                    <a:pt x="262" y="145"/>
                  </a:lnTo>
                  <a:lnTo>
                    <a:pt x="267" y="145"/>
                  </a:lnTo>
                  <a:lnTo>
                    <a:pt x="272" y="143"/>
                  </a:lnTo>
                  <a:lnTo>
                    <a:pt x="277" y="143"/>
                  </a:lnTo>
                  <a:lnTo>
                    <a:pt x="280" y="143"/>
                  </a:lnTo>
                  <a:lnTo>
                    <a:pt x="283" y="141"/>
                  </a:lnTo>
                  <a:lnTo>
                    <a:pt x="287" y="140"/>
                  </a:lnTo>
                  <a:lnTo>
                    <a:pt x="288" y="138"/>
                  </a:lnTo>
                  <a:lnTo>
                    <a:pt x="290" y="137"/>
                  </a:lnTo>
                  <a:lnTo>
                    <a:pt x="293" y="133"/>
                  </a:lnTo>
                  <a:lnTo>
                    <a:pt x="297" y="130"/>
                  </a:lnTo>
                  <a:lnTo>
                    <a:pt x="302" y="125"/>
                  </a:lnTo>
                  <a:lnTo>
                    <a:pt x="305" y="122"/>
                  </a:lnTo>
                  <a:lnTo>
                    <a:pt x="308" y="120"/>
                  </a:lnTo>
                  <a:lnTo>
                    <a:pt x="311" y="118"/>
                  </a:lnTo>
                  <a:lnTo>
                    <a:pt x="313" y="117"/>
                  </a:lnTo>
                  <a:lnTo>
                    <a:pt x="316" y="115"/>
                  </a:lnTo>
                  <a:lnTo>
                    <a:pt x="318" y="115"/>
                  </a:lnTo>
                  <a:lnTo>
                    <a:pt x="323" y="113"/>
                  </a:lnTo>
                  <a:lnTo>
                    <a:pt x="326" y="113"/>
                  </a:lnTo>
                  <a:lnTo>
                    <a:pt x="331" y="115"/>
                  </a:lnTo>
                  <a:lnTo>
                    <a:pt x="335" y="117"/>
                  </a:lnTo>
                  <a:lnTo>
                    <a:pt x="339" y="118"/>
                  </a:lnTo>
                  <a:lnTo>
                    <a:pt x="343" y="118"/>
                  </a:lnTo>
                  <a:lnTo>
                    <a:pt x="344" y="120"/>
                  </a:lnTo>
                  <a:lnTo>
                    <a:pt x="346" y="120"/>
                  </a:lnTo>
                  <a:lnTo>
                    <a:pt x="348" y="120"/>
                  </a:lnTo>
                  <a:lnTo>
                    <a:pt x="351" y="122"/>
                  </a:lnTo>
                  <a:lnTo>
                    <a:pt x="356" y="123"/>
                  </a:lnTo>
                  <a:lnTo>
                    <a:pt x="359" y="125"/>
                  </a:lnTo>
                  <a:lnTo>
                    <a:pt x="363" y="127"/>
                  </a:lnTo>
                  <a:lnTo>
                    <a:pt x="364" y="128"/>
                  </a:lnTo>
                  <a:lnTo>
                    <a:pt x="366" y="132"/>
                  </a:lnTo>
                  <a:lnTo>
                    <a:pt x="369" y="135"/>
                  </a:lnTo>
                  <a:lnTo>
                    <a:pt x="371" y="138"/>
                  </a:lnTo>
                  <a:lnTo>
                    <a:pt x="372" y="140"/>
                  </a:lnTo>
                  <a:lnTo>
                    <a:pt x="374" y="141"/>
                  </a:lnTo>
                  <a:lnTo>
                    <a:pt x="376" y="143"/>
                  </a:lnTo>
                  <a:lnTo>
                    <a:pt x="377" y="145"/>
                  </a:lnTo>
                  <a:lnTo>
                    <a:pt x="379" y="148"/>
                  </a:lnTo>
                  <a:lnTo>
                    <a:pt x="382" y="150"/>
                  </a:lnTo>
                  <a:lnTo>
                    <a:pt x="382" y="151"/>
                  </a:lnTo>
                  <a:lnTo>
                    <a:pt x="384" y="151"/>
                  </a:lnTo>
                  <a:lnTo>
                    <a:pt x="387" y="158"/>
                  </a:lnTo>
                  <a:lnTo>
                    <a:pt x="389" y="158"/>
                  </a:lnTo>
                  <a:lnTo>
                    <a:pt x="391" y="161"/>
                  </a:lnTo>
                  <a:lnTo>
                    <a:pt x="392" y="163"/>
                  </a:lnTo>
                  <a:lnTo>
                    <a:pt x="394" y="166"/>
                  </a:lnTo>
                  <a:lnTo>
                    <a:pt x="396" y="168"/>
                  </a:lnTo>
                  <a:lnTo>
                    <a:pt x="397" y="169"/>
                  </a:lnTo>
                  <a:lnTo>
                    <a:pt x="397" y="171"/>
                  </a:lnTo>
                  <a:lnTo>
                    <a:pt x="397" y="173"/>
                  </a:lnTo>
                  <a:lnTo>
                    <a:pt x="397" y="176"/>
                  </a:lnTo>
                  <a:lnTo>
                    <a:pt x="399" y="178"/>
                  </a:lnTo>
                  <a:lnTo>
                    <a:pt x="401" y="181"/>
                  </a:lnTo>
                  <a:lnTo>
                    <a:pt x="402" y="183"/>
                  </a:lnTo>
                  <a:lnTo>
                    <a:pt x="405" y="186"/>
                  </a:lnTo>
                  <a:lnTo>
                    <a:pt x="407" y="186"/>
                  </a:lnTo>
                  <a:lnTo>
                    <a:pt x="409" y="188"/>
                  </a:lnTo>
                  <a:lnTo>
                    <a:pt x="410" y="191"/>
                  </a:lnTo>
                  <a:lnTo>
                    <a:pt x="410" y="193"/>
                  </a:lnTo>
                  <a:lnTo>
                    <a:pt x="410" y="196"/>
                  </a:lnTo>
                  <a:lnTo>
                    <a:pt x="409" y="197"/>
                  </a:lnTo>
                  <a:lnTo>
                    <a:pt x="407" y="199"/>
                  </a:lnTo>
                  <a:lnTo>
                    <a:pt x="405" y="199"/>
                  </a:lnTo>
                  <a:lnTo>
                    <a:pt x="404" y="199"/>
                  </a:lnTo>
                  <a:lnTo>
                    <a:pt x="402" y="199"/>
                  </a:lnTo>
                  <a:lnTo>
                    <a:pt x="401" y="199"/>
                  </a:lnTo>
                  <a:lnTo>
                    <a:pt x="399" y="199"/>
                  </a:lnTo>
                  <a:lnTo>
                    <a:pt x="396" y="199"/>
                  </a:lnTo>
                  <a:lnTo>
                    <a:pt x="392" y="199"/>
                  </a:lnTo>
                  <a:lnTo>
                    <a:pt x="391" y="199"/>
                  </a:lnTo>
                  <a:lnTo>
                    <a:pt x="389" y="199"/>
                  </a:lnTo>
                  <a:lnTo>
                    <a:pt x="387" y="201"/>
                  </a:lnTo>
                  <a:lnTo>
                    <a:pt x="384" y="201"/>
                  </a:lnTo>
                  <a:lnTo>
                    <a:pt x="382" y="202"/>
                  </a:lnTo>
                  <a:lnTo>
                    <a:pt x="379" y="202"/>
                  </a:lnTo>
                  <a:lnTo>
                    <a:pt x="377" y="202"/>
                  </a:lnTo>
                  <a:lnTo>
                    <a:pt x="374" y="202"/>
                  </a:lnTo>
                  <a:lnTo>
                    <a:pt x="371" y="204"/>
                  </a:lnTo>
                  <a:lnTo>
                    <a:pt x="369" y="204"/>
                  </a:lnTo>
                  <a:lnTo>
                    <a:pt x="368" y="206"/>
                  </a:lnTo>
                  <a:lnTo>
                    <a:pt x="366" y="206"/>
                  </a:lnTo>
                  <a:lnTo>
                    <a:pt x="364" y="206"/>
                  </a:lnTo>
                  <a:lnTo>
                    <a:pt x="363" y="206"/>
                  </a:lnTo>
                  <a:lnTo>
                    <a:pt x="363" y="206"/>
                  </a:lnTo>
                  <a:lnTo>
                    <a:pt x="359" y="206"/>
                  </a:lnTo>
                  <a:lnTo>
                    <a:pt x="356" y="206"/>
                  </a:lnTo>
                  <a:lnTo>
                    <a:pt x="354" y="207"/>
                  </a:lnTo>
                  <a:lnTo>
                    <a:pt x="353" y="207"/>
                  </a:lnTo>
                  <a:lnTo>
                    <a:pt x="351" y="206"/>
                  </a:lnTo>
                  <a:lnTo>
                    <a:pt x="349" y="206"/>
                  </a:lnTo>
                  <a:lnTo>
                    <a:pt x="349" y="204"/>
                  </a:lnTo>
                  <a:lnTo>
                    <a:pt x="349" y="204"/>
                  </a:lnTo>
                  <a:lnTo>
                    <a:pt x="346" y="206"/>
                  </a:lnTo>
                  <a:lnTo>
                    <a:pt x="344" y="206"/>
                  </a:lnTo>
                  <a:lnTo>
                    <a:pt x="343" y="206"/>
                  </a:lnTo>
                  <a:lnTo>
                    <a:pt x="339" y="206"/>
                  </a:lnTo>
                  <a:lnTo>
                    <a:pt x="335" y="206"/>
                  </a:lnTo>
                  <a:lnTo>
                    <a:pt x="331" y="206"/>
                  </a:lnTo>
                  <a:lnTo>
                    <a:pt x="328" y="206"/>
                  </a:lnTo>
                  <a:lnTo>
                    <a:pt x="325" y="207"/>
                  </a:lnTo>
                  <a:lnTo>
                    <a:pt x="323" y="209"/>
                  </a:lnTo>
                  <a:lnTo>
                    <a:pt x="321" y="209"/>
                  </a:lnTo>
                  <a:lnTo>
                    <a:pt x="321" y="211"/>
                  </a:lnTo>
                  <a:lnTo>
                    <a:pt x="316" y="209"/>
                  </a:lnTo>
                  <a:lnTo>
                    <a:pt x="315" y="209"/>
                  </a:lnTo>
                  <a:lnTo>
                    <a:pt x="315" y="209"/>
                  </a:lnTo>
                  <a:lnTo>
                    <a:pt x="313" y="209"/>
                  </a:lnTo>
                  <a:lnTo>
                    <a:pt x="311" y="209"/>
                  </a:lnTo>
                  <a:lnTo>
                    <a:pt x="310" y="211"/>
                  </a:lnTo>
                  <a:lnTo>
                    <a:pt x="308" y="212"/>
                  </a:lnTo>
                  <a:lnTo>
                    <a:pt x="308" y="214"/>
                  </a:lnTo>
                  <a:lnTo>
                    <a:pt x="307" y="214"/>
                  </a:lnTo>
                  <a:lnTo>
                    <a:pt x="307" y="216"/>
                  </a:lnTo>
                  <a:lnTo>
                    <a:pt x="305" y="216"/>
                  </a:lnTo>
                  <a:lnTo>
                    <a:pt x="302" y="214"/>
                  </a:lnTo>
                  <a:lnTo>
                    <a:pt x="300" y="212"/>
                  </a:lnTo>
                  <a:lnTo>
                    <a:pt x="297" y="212"/>
                  </a:lnTo>
                  <a:lnTo>
                    <a:pt x="295" y="212"/>
                  </a:lnTo>
                  <a:lnTo>
                    <a:pt x="292" y="214"/>
                  </a:lnTo>
                  <a:lnTo>
                    <a:pt x="287" y="214"/>
                  </a:lnTo>
                  <a:lnTo>
                    <a:pt x="283" y="214"/>
                  </a:lnTo>
                  <a:lnTo>
                    <a:pt x="278" y="216"/>
                  </a:lnTo>
                  <a:lnTo>
                    <a:pt x="275" y="216"/>
                  </a:lnTo>
                  <a:lnTo>
                    <a:pt x="272" y="216"/>
                  </a:lnTo>
                  <a:lnTo>
                    <a:pt x="267" y="216"/>
                  </a:lnTo>
                  <a:lnTo>
                    <a:pt x="264" y="217"/>
                  </a:lnTo>
                  <a:lnTo>
                    <a:pt x="259" y="217"/>
                  </a:lnTo>
                  <a:lnTo>
                    <a:pt x="255" y="219"/>
                  </a:lnTo>
                  <a:lnTo>
                    <a:pt x="254" y="219"/>
                  </a:lnTo>
                  <a:lnTo>
                    <a:pt x="252" y="221"/>
                  </a:lnTo>
                  <a:lnTo>
                    <a:pt x="247" y="221"/>
                  </a:lnTo>
                  <a:lnTo>
                    <a:pt x="244" y="222"/>
                  </a:lnTo>
                  <a:lnTo>
                    <a:pt x="239" y="224"/>
                  </a:lnTo>
                  <a:lnTo>
                    <a:pt x="234" y="226"/>
                  </a:lnTo>
                  <a:lnTo>
                    <a:pt x="232" y="226"/>
                  </a:lnTo>
                  <a:lnTo>
                    <a:pt x="231" y="226"/>
                  </a:lnTo>
                  <a:lnTo>
                    <a:pt x="229" y="226"/>
                  </a:lnTo>
                  <a:lnTo>
                    <a:pt x="229" y="227"/>
                  </a:lnTo>
                  <a:lnTo>
                    <a:pt x="227" y="227"/>
                  </a:lnTo>
                  <a:lnTo>
                    <a:pt x="224" y="229"/>
                  </a:lnTo>
                  <a:lnTo>
                    <a:pt x="222" y="229"/>
                  </a:lnTo>
                  <a:lnTo>
                    <a:pt x="221" y="229"/>
                  </a:lnTo>
                  <a:lnTo>
                    <a:pt x="219" y="229"/>
                  </a:lnTo>
                  <a:lnTo>
                    <a:pt x="219" y="230"/>
                  </a:lnTo>
                  <a:lnTo>
                    <a:pt x="217" y="232"/>
                  </a:lnTo>
                  <a:lnTo>
                    <a:pt x="217" y="234"/>
                  </a:lnTo>
                  <a:lnTo>
                    <a:pt x="217" y="235"/>
                  </a:lnTo>
                  <a:lnTo>
                    <a:pt x="216" y="235"/>
                  </a:lnTo>
                  <a:lnTo>
                    <a:pt x="214" y="237"/>
                  </a:lnTo>
                  <a:lnTo>
                    <a:pt x="214" y="237"/>
                  </a:lnTo>
                  <a:lnTo>
                    <a:pt x="213" y="239"/>
                  </a:lnTo>
                  <a:lnTo>
                    <a:pt x="213" y="242"/>
                  </a:lnTo>
                  <a:lnTo>
                    <a:pt x="213" y="245"/>
                  </a:lnTo>
                  <a:lnTo>
                    <a:pt x="211" y="247"/>
                  </a:lnTo>
                  <a:lnTo>
                    <a:pt x="211" y="249"/>
                  </a:lnTo>
                  <a:lnTo>
                    <a:pt x="209" y="250"/>
                  </a:lnTo>
                  <a:lnTo>
                    <a:pt x="209" y="250"/>
                  </a:lnTo>
                  <a:lnTo>
                    <a:pt x="209" y="252"/>
                  </a:lnTo>
                  <a:lnTo>
                    <a:pt x="208" y="254"/>
                  </a:lnTo>
                  <a:lnTo>
                    <a:pt x="208" y="255"/>
                  </a:lnTo>
                  <a:lnTo>
                    <a:pt x="206" y="258"/>
                  </a:lnTo>
                  <a:lnTo>
                    <a:pt x="201" y="268"/>
                  </a:lnTo>
                  <a:lnTo>
                    <a:pt x="196" y="278"/>
                  </a:lnTo>
                  <a:lnTo>
                    <a:pt x="193" y="286"/>
                  </a:lnTo>
                  <a:lnTo>
                    <a:pt x="191" y="291"/>
                  </a:lnTo>
                  <a:lnTo>
                    <a:pt x="191" y="291"/>
                  </a:lnTo>
                  <a:lnTo>
                    <a:pt x="191" y="293"/>
                  </a:lnTo>
                  <a:lnTo>
                    <a:pt x="189" y="296"/>
                  </a:lnTo>
                  <a:lnTo>
                    <a:pt x="188" y="298"/>
                  </a:lnTo>
                  <a:lnTo>
                    <a:pt x="186" y="301"/>
                  </a:lnTo>
                  <a:lnTo>
                    <a:pt x="184" y="303"/>
                  </a:lnTo>
                  <a:lnTo>
                    <a:pt x="183" y="305"/>
                  </a:lnTo>
                  <a:lnTo>
                    <a:pt x="183" y="306"/>
                  </a:lnTo>
                  <a:lnTo>
                    <a:pt x="181" y="310"/>
                  </a:lnTo>
                  <a:lnTo>
                    <a:pt x="181" y="311"/>
                  </a:lnTo>
                  <a:lnTo>
                    <a:pt x="180" y="316"/>
                  </a:lnTo>
                  <a:lnTo>
                    <a:pt x="178" y="321"/>
                  </a:lnTo>
                  <a:lnTo>
                    <a:pt x="176" y="323"/>
                  </a:lnTo>
                  <a:lnTo>
                    <a:pt x="175" y="323"/>
                  </a:lnTo>
                  <a:lnTo>
                    <a:pt x="175" y="324"/>
                  </a:lnTo>
                  <a:lnTo>
                    <a:pt x="175" y="326"/>
                  </a:lnTo>
                  <a:lnTo>
                    <a:pt x="173" y="326"/>
                  </a:lnTo>
                  <a:lnTo>
                    <a:pt x="173" y="328"/>
                  </a:lnTo>
                  <a:lnTo>
                    <a:pt x="171" y="329"/>
                  </a:lnTo>
                  <a:lnTo>
                    <a:pt x="171" y="331"/>
                  </a:lnTo>
                  <a:lnTo>
                    <a:pt x="170" y="333"/>
                  </a:lnTo>
                  <a:lnTo>
                    <a:pt x="168" y="334"/>
                  </a:lnTo>
                  <a:lnTo>
                    <a:pt x="168" y="336"/>
                  </a:lnTo>
                  <a:lnTo>
                    <a:pt x="168" y="336"/>
                  </a:lnTo>
                  <a:lnTo>
                    <a:pt x="166" y="339"/>
                  </a:lnTo>
                  <a:lnTo>
                    <a:pt x="166" y="343"/>
                  </a:lnTo>
                  <a:lnTo>
                    <a:pt x="165" y="344"/>
                  </a:lnTo>
                  <a:lnTo>
                    <a:pt x="163" y="346"/>
                  </a:lnTo>
                  <a:lnTo>
                    <a:pt x="161" y="347"/>
                  </a:lnTo>
                  <a:lnTo>
                    <a:pt x="161" y="349"/>
                  </a:lnTo>
                  <a:lnTo>
                    <a:pt x="160" y="351"/>
                  </a:lnTo>
                  <a:lnTo>
                    <a:pt x="158" y="354"/>
                  </a:lnTo>
                  <a:lnTo>
                    <a:pt x="156" y="357"/>
                  </a:lnTo>
                  <a:lnTo>
                    <a:pt x="153" y="361"/>
                  </a:lnTo>
                  <a:lnTo>
                    <a:pt x="151" y="364"/>
                  </a:lnTo>
                  <a:lnTo>
                    <a:pt x="148" y="366"/>
                  </a:lnTo>
                  <a:lnTo>
                    <a:pt x="147" y="367"/>
                  </a:lnTo>
                  <a:lnTo>
                    <a:pt x="145" y="369"/>
                  </a:lnTo>
                  <a:lnTo>
                    <a:pt x="143" y="371"/>
                  </a:lnTo>
                  <a:lnTo>
                    <a:pt x="143" y="371"/>
                  </a:lnTo>
                  <a:lnTo>
                    <a:pt x="142" y="371"/>
                  </a:lnTo>
                  <a:lnTo>
                    <a:pt x="142" y="372"/>
                  </a:lnTo>
                  <a:lnTo>
                    <a:pt x="142" y="375"/>
                  </a:lnTo>
                  <a:lnTo>
                    <a:pt x="140" y="379"/>
                  </a:lnTo>
                  <a:lnTo>
                    <a:pt x="138" y="380"/>
                  </a:lnTo>
                  <a:lnTo>
                    <a:pt x="137" y="384"/>
                  </a:lnTo>
                  <a:lnTo>
                    <a:pt x="133" y="387"/>
                  </a:lnTo>
                  <a:lnTo>
                    <a:pt x="132" y="390"/>
                  </a:lnTo>
                  <a:lnTo>
                    <a:pt x="128" y="392"/>
                  </a:lnTo>
                  <a:lnTo>
                    <a:pt x="127" y="394"/>
                  </a:lnTo>
                  <a:lnTo>
                    <a:pt x="125" y="397"/>
                  </a:lnTo>
                  <a:lnTo>
                    <a:pt x="123" y="399"/>
                  </a:lnTo>
                  <a:lnTo>
                    <a:pt x="122" y="402"/>
                  </a:lnTo>
                  <a:lnTo>
                    <a:pt x="120" y="403"/>
                  </a:lnTo>
                  <a:lnTo>
                    <a:pt x="120" y="405"/>
                  </a:lnTo>
                  <a:lnTo>
                    <a:pt x="119" y="407"/>
                  </a:lnTo>
                  <a:lnTo>
                    <a:pt x="117" y="408"/>
                  </a:lnTo>
                  <a:lnTo>
                    <a:pt x="115" y="410"/>
                  </a:lnTo>
                  <a:lnTo>
                    <a:pt x="114" y="410"/>
                  </a:lnTo>
                  <a:lnTo>
                    <a:pt x="114" y="412"/>
                  </a:lnTo>
                  <a:lnTo>
                    <a:pt x="112" y="412"/>
                  </a:lnTo>
                  <a:lnTo>
                    <a:pt x="112" y="413"/>
                  </a:lnTo>
                  <a:lnTo>
                    <a:pt x="110" y="415"/>
                  </a:lnTo>
                  <a:lnTo>
                    <a:pt x="109" y="417"/>
                  </a:lnTo>
                  <a:lnTo>
                    <a:pt x="109" y="418"/>
                  </a:lnTo>
                  <a:lnTo>
                    <a:pt x="107" y="418"/>
                  </a:lnTo>
                  <a:lnTo>
                    <a:pt x="107" y="420"/>
                  </a:lnTo>
                  <a:lnTo>
                    <a:pt x="105" y="420"/>
                  </a:lnTo>
                  <a:lnTo>
                    <a:pt x="105" y="420"/>
                  </a:lnTo>
                  <a:lnTo>
                    <a:pt x="104" y="422"/>
                  </a:lnTo>
                  <a:lnTo>
                    <a:pt x="104" y="422"/>
                  </a:lnTo>
                  <a:lnTo>
                    <a:pt x="104" y="423"/>
                  </a:lnTo>
                  <a:lnTo>
                    <a:pt x="104" y="423"/>
                  </a:lnTo>
                  <a:lnTo>
                    <a:pt x="104" y="423"/>
                  </a:lnTo>
                  <a:lnTo>
                    <a:pt x="104" y="423"/>
                  </a:lnTo>
                  <a:lnTo>
                    <a:pt x="102" y="425"/>
                  </a:lnTo>
                  <a:lnTo>
                    <a:pt x="100" y="428"/>
                  </a:lnTo>
                  <a:lnTo>
                    <a:pt x="97" y="430"/>
                  </a:lnTo>
                  <a:lnTo>
                    <a:pt x="94" y="433"/>
                  </a:lnTo>
                  <a:lnTo>
                    <a:pt x="90" y="436"/>
                  </a:lnTo>
                  <a:lnTo>
                    <a:pt x="89" y="440"/>
                  </a:lnTo>
                  <a:lnTo>
                    <a:pt x="86" y="441"/>
                  </a:lnTo>
                  <a:lnTo>
                    <a:pt x="84" y="443"/>
                  </a:lnTo>
                  <a:lnTo>
                    <a:pt x="84" y="445"/>
                  </a:lnTo>
                  <a:lnTo>
                    <a:pt x="77" y="453"/>
                  </a:lnTo>
                  <a:lnTo>
                    <a:pt x="74" y="460"/>
                  </a:lnTo>
                  <a:lnTo>
                    <a:pt x="72" y="460"/>
                  </a:lnTo>
                  <a:lnTo>
                    <a:pt x="71" y="461"/>
                  </a:lnTo>
                  <a:lnTo>
                    <a:pt x="67" y="463"/>
                  </a:lnTo>
                  <a:lnTo>
                    <a:pt x="64" y="466"/>
                  </a:lnTo>
                  <a:lnTo>
                    <a:pt x="62" y="468"/>
                  </a:lnTo>
                  <a:lnTo>
                    <a:pt x="59" y="469"/>
                  </a:lnTo>
                  <a:lnTo>
                    <a:pt x="57" y="473"/>
                  </a:lnTo>
                  <a:lnTo>
                    <a:pt x="56" y="474"/>
                  </a:lnTo>
                  <a:lnTo>
                    <a:pt x="54" y="478"/>
                  </a:lnTo>
                  <a:lnTo>
                    <a:pt x="53" y="479"/>
                  </a:lnTo>
                  <a:lnTo>
                    <a:pt x="51" y="481"/>
                  </a:lnTo>
                  <a:lnTo>
                    <a:pt x="51" y="483"/>
                  </a:lnTo>
                  <a:lnTo>
                    <a:pt x="51" y="483"/>
                  </a:lnTo>
                  <a:lnTo>
                    <a:pt x="49" y="484"/>
                  </a:lnTo>
                  <a:lnTo>
                    <a:pt x="46" y="486"/>
                  </a:lnTo>
                  <a:lnTo>
                    <a:pt x="44" y="488"/>
                  </a:lnTo>
                  <a:lnTo>
                    <a:pt x="41" y="491"/>
                  </a:lnTo>
                  <a:lnTo>
                    <a:pt x="39" y="492"/>
                  </a:lnTo>
                  <a:lnTo>
                    <a:pt x="38" y="494"/>
                  </a:lnTo>
                  <a:lnTo>
                    <a:pt x="36" y="496"/>
                  </a:lnTo>
                  <a:lnTo>
                    <a:pt x="36" y="497"/>
                  </a:lnTo>
                  <a:lnTo>
                    <a:pt x="34" y="499"/>
                  </a:lnTo>
                  <a:lnTo>
                    <a:pt x="34" y="501"/>
                  </a:lnTo>
                  <a:lnTo>
                    <a:pt x="33" y="502"/>
                  </a:lnTo>
                  <a:lnTo>
                    <a:pt x="33" y="504"/>
                  </a:lnTo>
                  <a:lnTo>
                    <a:pt x="31" y="504"/>
                  </a:lnTo>
                  <a:lnTo>
                    <a:pt x="29" y="504"/>
                  </a:lnTo>
                  <a:lnTo>
                    <a:pt x="26" y="506"/>
                  </a:lnTo>
                  <a:lnTo>
                    <a:pt x="21" y="506"/>
                  </a:lnTo>
                  <a:lnTo>
                    <a:pt x="16" y="507"/>
                  </a:lnTo>
                  <a:lnTo>
                    <a:pt x="15" y="507"/>
                  </a:lnTo>
                  <a:lnTo>
                    <a:pt x="13" y="506"/>
                  </a:lnTo>
                  <a:lnTo>
                    <a:pt x="11" y="506"/>
                  </a:lnTo>
                  <a:lnTo>
                    <a:pt x="11" y="504"/>
                  </a:lnTo>
                  <a:lnTo>
                    <a:pt x="10" y="502"/>
                  </a:lnTo>
                  <a:lnTo>
                    <a:pt x="6" y="501"/>
                  </a:lnTo>
                  <a:lnTo>
                    <a:pt x="5" y="499"/>
                  </a:lnTo>
                  <a:lnTo>
                    <a:pt x="3" y="499"/>
                  </a:lnTo>
                  <a:lnTo>
                    <a:pt x="3" y="496"/>
                  </a:lnTo>
                  <a:lnTo>
                    <a:pt x="3" y="494"/>
                  </a:lnTo>
                  <a:lnTo>
                    <a:pt x="3" y="492"/>
                  </a:lnTo>
                  <a:lnTo>
                    <a:pt x="5" y="489"/>
                  </a:lnTo>
                  <a:lnTo>
                    <a:pt x="5" y="488"/>
                  </a:lnTo>
                  <a:lnTo>
                    <a:pt x="5" y="486"/>
                  </a:lnTo>
                  <a:lnTo>
                    <a:pt x="5" y="483"/>
                  </a:lnTo>
                  <a:lnTo>
                    <a:pt x="6" y="479"/>
                  </a:lnTo>
                  <a:lnTo>
                    <a:pt x="6" y="476"/>
                  </a:lnTo>
                  <a:lnTo>
                    <a:pt x="6" y="473"/>
                  </a:lnTo>
                  <a:lnTo>
                    <a:pt x="5" y="469"/>
                  </a:lnTo>
                  <a:lnTo>
                    <a:pt x="5" y="466"/>
                  </a:lnTo>
                  <a:lnTo>
                    <a:pt x="5" y="464"/>
                  </a:lnTo>
                  <a:lnTo>
                    <a:pt x="3" y="461"/>
                  </a:lnTo>
                  <a:lnTo>
                    <a:pt x="1" y="458"/>
                  </a:lnTo>
                  <a:lnTo>
                    <a:pt x="1" y="456"/>
                  </a:lnTo>
                  <a:lnTo>
                    <a:pt x="0" y="455"/>
                  </a:lnTo>
                  <a:lnTo>
                    <a:pt x="1" y="451"/>
                  </a:lnTo>
                  <a:lnTo>
                    <a:pt x="1" y="450"/>
                  </a:lnTo>
                  <a:lnTo>
                    <a:pt x="1" y="448"/>
                  </a:lnTo>
                  <a:lnTo>
                    <a:pt x="1" y="445"/>
                  </a:lnTo>
                  <a:lnTo>
                    <a:pt x="3" y="441"/>
                  </a:lnTo>
                  <a:lnTo>
                    <a:pt x="3" y="438"/>
                  </a:lnTo>
                  <a:lnTo>
                    <a:pt x="5" y="435"/>
                  </a:lnTo>
                  <a:lnTo>
                    <a:pt x="5" y="433"/>
                  </a:lnTo>
                  <a:lnTo>
                    <a:pt x="6" y="430"/>
                  </a:lnTo>
                  <a:lnTo>
                    <a:pt x="8" y="430"/>
                  </a:lnTo>
                  <a:lnTo>
                    <a:pt x="8" y="428"/>
                  </a:lnTo>
                  <a:lnTo>
                    <a:pt x="10" y="428"/>
                  </a:lnTo>
                  <a:lnTo>
                    <a:pt x="11" y="427"/>
                  </a:lnTo>
                  <a:lnTo>
                    <a:pt x="13" y="425"/>
                  </a:lnTo>
                  <a:lnTo>
                    <a:pt x="15" y="423"/>
                  </a:lnTo>
                  <a:lnTo>
                    <a:pt x="15" y="422"/>
                  </a:lnTo>
                  <a:lnTo>
                    <a:pt x="16" y="420"/>
                  </a:lnTo>
                  <a:lnTo>
                    <a:pt x="18" y="418"/>
                  </a:lnTo>
                  <a:lnTo>
                    <a:pt x="18" y="417"/>
                  </a:lnTo>
                  <a:lnTo>
                    <a:pt x="20" y="417"/>
                  </a:lnTo>
                  <a:lnTo>
                    <a:pt x="21" y="417"/>
                  </a:lnTo>
                  <a:lnTo>
                    <a:pt x="23" y="415"/>
                  </a:lnTo>
                  <a:lnTo>
                    <a:pt x="25" y="415"/>
                  </a:lnTo>
                  <a:lnTo>
                    <a:pt x="28" y="413"/>
                  </a:lnTo>
                  <a:lnTo>
                    <a:pt x="29" y="412"/>
                  </a:lnTo>
                  <a:lnTo>
                    <a:pt x="31" y="410"/>
                  </a:lnTo>
                  <a:lnTo>
                    <a:pt x="33" y="410"/>
                  </a:lnTo>
                  <a:lnTo>
                    <a:pt x="33" y="408"/>
                  </a:lnTo>
                  <a:lnTo>
                    <a:pt x="34" y="407"/>
                  </a:lnTo>
                  <a:lnTo>
                    <a:pt x="36" y="405"/>
                  </a:lnTo>
                  <a:lnTo>
                    <a:pt x="38" y="402"/>
                  </a:lnTo>
                  <a:lnTo>
                    <a:pt x="39" y="400"/>
                  </a:lnTo>
                  <a:lnTo>
                    <a:pt x="43" y="397"/>
                  </a:lnTo>
                  <a:lnTo>
                    <a:pt x="49" y="387"/>
                  </a:lnTo>
                  <a:lnTo>
                    <a:pt x="56" y="377"/>
                  </a:lnTo>
                  <a:lnTo>
                    <a:pt x="59" y="372"/>
                  </a:lnTo>
                  <a:lnTo>
                    <a:pt x="61" y="369"/>
                  </a:lnTo>
                  <a:lnTo>
                    <a:pt x="64" y="367"/>
                  </a:lnTo>
                  <a:lnTo>
                    <a:pt x="66" y="364"/>
                  </a:lnTo>
                  <a:lnTo>
                    <a:pt x="69" y="361"/>
                  </a:lnTo>
                  <a:lnTo>
                    <a:pt x="72" y="357"/>
                  </a:lnTo>
                  <a:lnTo>
                    <a:pt x="74" y="356"/>
                  </a:lnTo>
                  <a:lnTo>
                    <a:pt x="74" y="354"/>
                  </a:lnTo>
                  <a:lnTo>
                    <a:pt x="77" y="349"/>
                  </a:lnTo>
                  <a:lnTo>
                    <a:pt x="82" y="341"/>
                  </a:lnTo>
                  <a:lnTo>
                    <a:pt x="90" y="331"/>
                  </a:lnTo>
                  <a:lnTo>
                    <a:pt x="99" y="321"/>
                  </a:lnTo>
                  <a:lnTo>
                    <a:pt x="104" y="313"/>
                  </a:lnTo>
                  <a:lnTo>
                    <a:pt x="107" y="310"/>
                  </a:lnTo>
                  <a:lnTo>
                    <a:pt x="107" y="308"/>
                  </a:lnTo>
                  <a:lnTo>
                    <a:pt x="109" y="305"/>
                  </a:lnTo>
                  <a:lnTo>
                    <a:pt x="112" y="301"/>
                  </a:lnTo>
                  <a:lnTo>
                    <a:pt x="114" y="300"/>
                  </a:lnTo>
                  <a:lnTo>
                    <a:pt x="114" y="295"/>
                  </a:lnTo>
                  <a:lnTo>
                    <a:pt x="115" y="291"/>
                  </a:lnTo>
                  <a:lnTo>
                    <a:pt x="117" y="288"/>
                  </a:lnTo>
                  <a:lnTo>
                    <a:pt x="119" y="286"/>
                  </a:lnTo>
                  <a:lnTo>
                    <a:pt x="120" y="283"/>
                  </a:lnTo>
                  <a:lnTo>
                    <a:pt x="123" y="280"/>
                  </a:lnTo>
                  <a:lnTo>
                    <a:pt x="125" y="275"/>
                  </a:lnTo>
                  <a:lnTo>
                    <a:pt x="128" y="273"/>
                  </a:lnTo>
                  <a:lnTo>
                    <a:pt x="130" y="270"/>
                  </a:lnTo>
                  <a:lnTo>
                    <a:pt x="130" y="268"/>
                  </a:lnTo>
                  <a:lnTo>
                    <a:pt x="128" y="268"/>
                  </a:lnTo>
                  <a:lnTo>
                    <a:pt x="125" y="267"/>
                  </a:lnTo>
                  <a:lnTo>
                    <a:pt x="122" y="267"/>
                  </a:lnTo>
                  <a:lnTo>
                    <a:pt x="119" y="265"/>
                  </a:lnTo>
                  <a:lnTo>
                    <a:pt x="117" y="265"/>
                  </a:lnTo>
                  <a:lnTo>
                    <a:pt x="115" y="265"/>
                  </a:lnTo>
                  <a:lnTo>
                    <a:pt x="114" y="265"/>
                  </a:lnTo>
                  <a:lnTo>
                    <a:pt x="112" y="267"/>
                  </a:lnTo>
                  <a:lnTo>
                    <a:pt x="109" y="267"/>
                  </a:lnTo>
                  <a:lnTo>
                    <a:pt x="107" y="267"/>
                  </a:lnTo>
                  <a:lnTo>
                    <a:pt x="107" y="267"/>
                  </a:lnTo>
                  <a:lnTo>
                    <a:pt x="105" y="267"/>
                  </a:lnTo>
                  <a:lnTo>
                    <a:pt x="104" y="267"/>
                  </a:lnTo>
                  <a:lnTo>
                    <a:pt x="99" y="267"/>
                  </a:lnTo>
                  <a:lnTo>
                    <a:pt x="95" y="267"/>
                  </a:lnTo>
                  <a:lnTo>
                    <a:pt x="90" y="268"/>
                  </a:lnTo>
                  <a:lnTo>
                    <a:pt x="87" y="268"/>
                  </a:lnTo>
                  <a:lnTo>
                    <a:pt x="87" y="267"/>
                  </a:lnTo>
                  <a:lnTo>
                    <a:pt x="86" y="267"/>
                  </a:lnTo>
                  <a:lnTo>
                    <a:pt x="86" y="267"/>
                  </a:lnTo>
                  <a:lnTo>
                    <a:pt x="86" y="265"/>
                  </a:lnTo>
                  <a:lnTo>
                    <a:pt x="86" y="265"/>
                  </a:lnTo>
                  <a:lnTo>
                    <a:pt x="82" y="263"/>
                  </a:lnTo>
                  <a:lnTo>
                    <a:pt x="79" y="262"/>
                  </a:lnTo>
                  <a:lnTo>
                    <a:pt x="77" y="260"/>
                  </a:lnTo>
                  <a:lnTo>
                    <a:pt x="74" y="260"/>
                  </a:lnTo>
                  <a:lnTo>
                    <a:pt x="72" y="258"/>
                  </a:lnTo>
                  <a:lnTo>
                    <a:pt x="72" y="257"/>
                  </a:lnTo>
                  <a:lnTo>
                    <a:pt x="71" y="257"/>
                  </a:lnTo>
                  <a:lnTo>
                    <a:pt x="69" y="255"/>
                  </a:lnTo>
                  <a:lnTo>
                    <a:pt x="69" y="255"/>
                  </a:lnTo>
                  <a:lnTo>
                    <a:pt x="64" y="254"/>
                  </a:lnTo>
                  <a:lnTo>
                    <a:pt x="64" y="252"/>
                  </a:lnTo>
                  <a:lnTo>
                    <a:pt x="62" y="252"/>
                  </a:lnTo>
                  <a:lnTo>
                    <a:pt x="61" y="252"/>
                  </a:lnTo>
                  <a:lnTo>
                    <a:pt x="61" y="250"/>
                  </a:lnTo>
                  <a:lnTo>
                    <a:pt x="59" y="247"/>
                  </a:lnTo>
                  <a:lnTo>
                    <a:pt x="56" y="245"/>
                  </a:lnTo>
                  <a:lnTo>
                    <a:pt x="54" y="242"/>
                  </a:lnTo>
                  <a:lnTo>
                    <a:pt x="51" y="242"/>
                  </a:lnTo>
                  <a:lnTo>
                    <a:pt x="48" y="240"/>
                  </a:lnTo>
                  <a:lnTo>
                    <a:pt x="46" y="239"/>
                  </a:lnTo>
                  <a:lnTo>
                    <a:pt x="44" y="239"/>
                  </a:lnTo>
                  <a:lnTo>
                    <a:pt x="44" y="239"/>
                  </a:lnTo>
                  <a:lnTo>
                    <a:pt x="43" y="237"/>
                  </a:lnTo>
                  <a:lnTo>
                    <a:pt x="43" y="235"/>
                  </a:lnTo>
                  <a:lnTo>
                    <a:pt x="41" y="234"/>
                  </a:lnTo>
                  <a:lnTo>
                    <a:pt x="38" y="230"/>
                  </a:lnTo>
                  <a:lnTo>
                    <a:pt x="36" y="229"/>
                  </a:lnTo>
                  <a:lnTo>
                    <a:pt x="33" y="227"/>
                  </a:lnTo>
                  <a:lnTo>
                    <a:pt x="33" y="226"/>
                  </a:lnTo>
                  <a:lnTo>
                    <a:pt x="31" y="226"/>
                  </a:lnTo>
                  <a:lnTo>
                    <a:pt x="31" y="224"/>
                  </a:lnTo>
                  <a:lnTo>
                    <a:pt x="29" y="222"/>
                  </a:lnTo>
                  <a:lnTo>
                    <a:pt x="28" y="219"/>
                  </a:lnTo>
                  <a:lnTo>
                    <a:pt x="26" y="217"/>
                  </a:lnTo>
                  <a:lnTo>
                    <a:pt x="26" y="216"/>
                  </a:lnTo>
                  <a:lnTo>
                    <a:pt x="25" y="214"/>
                  </a:lnTo>
                  <a:lnTo>
                    <a:pt x="25" y="214"/>
                  </a:lnTo>
                  <a:lnTo>
                    <a:pt x="25" y="212"/>
                  </a:lnTo>
                  <a:lnTo>
                    <a:pt x="25" y="209"/>
                  </a:lnTo>
                  <a:lnTo>
                    <a:pt x="23" y="207"/>
                  </a:lnTo>
                  <a:lnTo>
                    <a:pt x="23" y="204"/>
                  </a:lnTo>
                  <a:lnTo>
                    <a:pt x="23" y="202"/>
                  </a:lnTo>
                  <a:lnTo>
                    <a:pt x="25" y="201"/>
                  </a:lnTo>
                  <a:lnTo>
                    <a:pt x="26" y="199"/>
                  </a:lnTo>
                  <a:lnTo>
                    <a:pt x="29" y="197"/>
                  </a:lnTo>
                  <a:lnTo>
                    <a:pt x="31" y="196"/>
                  </a:lnTo>
                  <a:lnTo>
                    <a:pt x="33" y="194"/>
                  </a:lnTo>
                  <a:lnTo>
                    <a:pt x="34" y="193"/>
                  </a:lnTo>
                  <a:lnTo>
                    <a:pt x="34" y="193"/>
                  </a:lnTo>
                  <a:lnTo>
                    <a:pt x="38" y="193"/>
                  </a:lnTo>
                  <a:lnTo>
                    <a:pt x="39" y="193"/>
                  </a:lnTo>
                  <a:lnTo>
                    <a:pt x="41" y="194"/>
                  </a:lnTo>
                  <a:lnTo>
                    <a:pt x="43" y="196"/>
                  </a:lnTo>
                  <a:lnTo>
                    <a:pt x="46" y="197"/>
                  </a:lnTo>
                  <a:lnTo>
                    <a:pt x="48" y="197"/>
                  </a:lnTo>
                  <a:lnTo>
                    <a:pt x="49" y="197"/>
                  </a:lnTo>
                  <a:lnTo>
                    <a:pt x="51" y="199"/>
                  </a:lnTo>
                  <a:lnTo>
                    <a:pt x="53" y="199"/>
                  </a:lnTo>
                  <a:lnTo>
                    <a:pt x="54" y="199"/>
                  </a:lnTo>
                  <a:lnTo>
                    <a:pt x="61" y="202"/>
                  </a:lnTo>
                  <a:lnTo>
                    <a:pt x="69" y="201"/>
                  </a:lnTo>
                  <a:lnTo>
                    <a:pt x="71" y="201"/>
                  </a:lnTo>
                  <a:lnTo>
                    <a:pt x="72" y="201"/>
                  </a:lnTo>
                  <a:lnTo>
                    <a:pt x="74" y="199"/>
                  </a:lnTo>
                  <a:lnTo>
                    <a:pt x="77" y="199"/>
                  </a:lnTo>
                  <a:lnTo>
                    <a:pt x="79" y="199"/>
                  </a:lnTo>
                  <a:lnTo>
                    <a:pt x="81" y="199"/>
                  </a:lnTo>
                  <a:lnTo>
                    <a:pt x="84" y="199"/>
                  </a:lnTo>
                  <a:lnTo>
                    <a:pt x="87" y="199"/>
                  </a:lnTo>
                  <a:lnTo>
                    <a:pt x="90" y="197"/>
                  </a:lnTo>
                  <a:lnTo>
                    <a:pt x="94" y="197"/>
                  </a:lnTo>
                  <a:lnTo>
                    <a:pt x="97" y="197"/>
                  </a:lnTo>
                  <a:lnTo>
                    <a:pt x="100" y="196"/>
                  </a:lnTo>
                  <a:lnTo>
                    <a:pt x="104" y="194"/>
                  </a:lnTo>
                  <a:lnTo>
                    <a:pt x="107" y="193"/>
                  </a:lnTo>
                  <a:lnTo>
                    <a:pt x="110" y="193"/>
                  </a:lnTo>
                  <a:lnTo>
                    <a:pt x="114" y="191"/>
                  </a:lnTo>
                  <a:lnTo>
                    <a:pt x="117" y="189"/>
                  </a:lnTo>
                  <a:lnTo>
                    <a:pt x="119" y="189"/>
                  </a:lnTo>
                  <a:lnTo>
                    <a:pt x="120" y="188"/>
                  </a:lnTo>
                  <a:lnTo>
                    <a:pt x="122" y="188"/>
                  </a:lnTo>
                  <a:lnTo>
                    <a:pt x="123" y="186"/>
                  </a:lnTo>
                  <a:lnTo>
                    <a:pt x="127" y="184"/>
                  </a:lnTo>
                  <a:lnTo>
                    <a:pt x="128" y="184"/>
                  </a:lnTo>
                  <a:lnTo>
                    <a:pt x="130" y="183"/>
                  </a:lnTo>
                  <a:lnTo>
                    <a:pt x="133" y="181"/>
                  </a:lnTo>
                  <a:lnTo>
                    <a:pt x="135" y="179"/>
                  </a:lnTo>
                  <a:lnTo>
                    <a:pt x="137" y="178"/>
                  </a:lnTo>
                  <a:lnTo>
                    <a:pt x="138" y="178"/>
                  </a:lnTo>
                  <a:lnTo>
                    <a:pt x="142" y="174"/>
                  </a:lnTo>
                  <a:lnTo>
                    <a:pt x="143" y="173"/>
                  </a:lnTo>
                  <a:lnTo>
                    <a:pt x="147" y="173"/>
                  </a:lnTo>
                  <a:lnTo>
                    <a:pt x="148" y="171"/>
                  </a:lnTo>
                  <a:lnTo>
                    <a:pt x="150" y="171"/>
                  </a:lnTo>
                  <a:lnTo>
                    <a:pt x="151" y="169"/>
                  </a:lnTo>
                  <a:lnTo>
                    <a:pt x="153" y="168"/>
                  </a:lnTo>
                  <a:lnTo>
                    <a:pt x="153" y="166"/>
                  </a:lnTo>
                  <a:lnTo>
                    <a:pt x="155" y="165"/>
                  </a:lnTo>
                  <a:lnTo>
                    <a:pt x="156" y="163"/>
                  </a:lnTo>
                  <a:lnTo>
                    <a:pt x="156" y="161"/>
                  </a:lnTo>
                  <a:lnTo>
                    <a:pt x="156" y="161"/>
                  </a:lnTo>
                  <a:lnTo>
                    <a:pt x="158" y="158"/>
                  </a:lnTo>
                  <a:lnTo>
                    <a:pt x="158" y="155"/>
                  </a:lnTo>
                  <a:lnTo>
                    <a:pt x="160" y="151"/>
                  </a:lnTo>
                  <a:lnTo>
                    <a:pt x="161" y="148"/>
                  </a:lnTo>
                  <a:lnTo>
                    <a:pt x="161" y="145"/>
                  </a:lnTo>
                  <a:lnTo>
                    <a:pt x="161" y="143"/>
                  </a:lnTo>
                  <a:lnTo>
                    <a:pt x="161" y="140"/>
                  </a:lnTo>
                  <a:lnTo>
                    <a:pt x="163" y="135"/>
                  </a:lnTo>
                  <a:lnTo>
                    <a:pt x="163" y="132"/>
                  </a:lnTo>
                  <a:lnTo>
                    <a:pt x="165" y="128"/>
                  </a:lnTo>
                  <a:lnTo>
                    <a:pt x="165" y="127"/>
                  </a:lnTo>
                  <a:lnTo>
                    <a:pt x="165" y="125"/>
                  </a:lnTo>
                  <a:lnTo>
                    <a:pt x="166" y="122"/>
                  </a:lnTo>
                  <a:lnTo>
                    <a:pt x="168" y="118"/>
                  </a:lnTo>
                  <a:lnTo>
                    <a:pt x="168" y="117"/>
                  </a:lnTo>
                  <a:lnTo>
                    <a:pt x="168" y="115"/>
                  </a:lnTo>
                  <a:lnTo>
                    <a:pt x="168" y="113"/>
                  </a:lnTo>
                  <a:lnTo>
                    <a:pt x="168" y="109"/>
                  </a:lnTo>
                  <a:lnTo>
                    <a:pt x="170" y="105"/>
                  </a:lnTo>
                  <a:lnTo>
                    <a:pt x="170" y="104"/>
                  </a:lnTo>
                  <a:lnTo>
                    <a:pt x="170" y="100"/>
                  </a:lnTo>
                  <a:lnTo>
                    <a:pt x="170" y="99"/>
                  </a:lnTo>
                  <a:lnTo>
                    <a:pt x="170" y="95"/>
                  </a:lnTo>
                  <a:lnTo>
                    <a:pt x="171" y="94"/>
                  </a:lnTo>
                  <a:lnTo>
                    <a:pt x="171" y="92"/>
                  </a:lnTo>
                  <a:lnTo>
                    <a:pt x="171" y="90"/>
                  </a:lnTo>
                  <a:lnTo>
                    <a:pt x="171" y="87"/>
                  </a:lnTo>
                  <a:lnTo>
                    <a:pt x="171" y="85"/>
                  </a:lnTo>
                  <a:lnTo>
                    <a:pt x="171" y="82"/>
                  </a:lnTo>
                  <a:lnTo>
                    <a:pt x="171" y="80"/>
                  </a:lnTo>
                  <a:lnTo>
                    <a:pt x="171" y="79"/>
                  </a:lnTo>
                  <a:lnTo>
                    <a:pt x="171" y="76"/>
                  </a:lnTo>
                  <a:lnTo>
                    <a:pt x="171" y="72"/>
                  </a:lnTo>
                  <a:lnTo>
                    <a:pt x="171" y="69"/>
                  </a:lnTo>
                  <a:lnTo>
                    <a:pt x="171" y="66"/>
                  </a:lnTo>
                  <a:lnTo>
                    <a:pt x="168" y="62"/>
                  </a:lnTo>
                  <a:lnTo>
                    <a:pt x="166" y="57"/>
                  </a:lnTo>
                  <a:lnTo>
                    <a:pt x="165" y="54"/>
                  </a:lnTo>
                  <a:lnTo>
                    <a:pt x="163" y="51"/>
                  </a:lnTo>
                  <a:lnTo>
                    <a:pt x="161" y="49"/>
                  </a:lnTo>
                  <a:lnTo>
                    <a:pt x="160" y="48"/>
                  </a:lnTo>
                  <a:lnTo>
                    <a:pt x="158" y="46"/>
                  </a:lnTo>
                  <a:lnTo>
                    <a:pt x="156" y="46"/>
                  </a:lnTo>
                  <a:lnTo>
                    <a:pt x="156" y="44"/>
                  </a:lnTo>
                  <a:lnTo>
                    <a:pt x="156" y="43"/>
                  </a:lnTo>
                  <a:lnTo>
                    <a:pt x="156" y="43"/>
                  </a:lnTo>
                  <a:lnTo>
                    <a:pt x="155" y="41"/>
                  </a:lnTo>
                  <a:lnTo>
                    <a:pt x="153" y="41"/>
                  </a:lnTo>
                  <a:lnTo>
                    <a:pt x="153" y="39"/>
                  </a:lnTo>
                  <a:lnTo>
                    <a:pt x="153" y="39"/>
                  </a:lnTo>
                  <a:lnTo>
                    <a:pt x="151" y="39"/>
                  </a:lnTo>
                  <a:lnTo>
                    <a:pt x="150" y="38"/>
                  </a:lnTo>
                  <a:lnTo>
                    <a:pt x="148" y="38"/>
                  </a:lnTo>
                  <a:lnTo>
                    <a:pt x="147" y="38"/>
                  </a:lnTo>
                  <a:lnTo>
                    <a:pt x="147" y="36"/>
                  </a:lnTo>
                  <a:lnTo>
                    <a:pt x="145" y="36"/>
                  </a:lnTo>
                  <a:lnTo>
                    <a:pt x="145" y="33"/>
                  </a:lnTo>
                  <a:lnTo>
                    <a:pt x="147" y="29"/>
                  </a:lnTo>
                  <a:lnTo>
                    <a:pt x="148" y="26"/>
                  </a:lnTo>
                  <a:lnTo>
                    <a:pt x="150" y="23"/>
                  </a:lnTo>
                  <a:lnTo>
                    <a:pt x="150" y="20"/>
                  </a:lnTo>
                  <a:lnTo>
                    <a:pt x="151" y="16"/>
                  </a:lnTo>
                  <a:lnTo>
                    <a:pt x="155" y="15"/>
                  </a:lnTo>
                  <a:lnTo>
                    <a:pt x="156" y="13"/>
                  </a:lnTo>
                  <a:lnTo>
                    <a:pt x="158" y="11"/>
                  </a:lnTo>
                  <a:lnTo>
                    <a:pt x="158" y="10"/>
                  </a:lnTo>
                  <a:lnTo>
                    <a:pt x="160" y="10"/>
                  </a:lnTo>
                  <a:lnTo>
                    <a:pt x="160" y="10"/>
                  </a:lnTo>
                  <a:lnTo>
                    <a:pt x="160" y="6"/>
                  </a:lnTo>
                  <a:lnTo>
                    <a:pt x="161" y="3"/>
                  </a:lnTo>
                  <a:lnTo>
                    <a:pt x="165" y="3"/>
                  </a:lnTo>
                  <a:lnTo>
                    <a:pt x="168" y="1"/>
                  </a:lnTo>
                  <a:lnTo>
                    <a:pt x="171" y="1"/>
                  </a:lnTo>
                  <a:lnTo>
                    <a:pt x="176" y="1"/>
                  </a:lnTo>
                  <a:lnTo>
                    <a:pt x="180" y="0"/>
                  </a:lnTo>
                  <a:lnTo>
                    <a:pt x="183" y="0"/>
                  </a:lnTo>
                  <a:lnTo>
                    <a:pt x="186" y="0"/>
                  </a:lnTo>
                  <a:lnTo>
                    <a:pt x="18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4" name="Freeform 82"/>
            <p:cNvSpPr/>
            <p:nvPr/>
          </p:nvSpPr>
          <p:spPr bwMode="auto">
            <a:xfrm>
              <a:off x="9137651" y="3397251"/>
              <a:ext cx="290513" cy="250825"/>
            </a:xfrm>
            <a:custGeom>
              <a:avLst/>
              <a:gdLst>
                <a:gd name="T0" fmla="*/ 22 w 183"/>
                <a:gd name="T1" fmla="*/ 4 h 158"/>
                <a:gd name="T2" fmla="*/ 35 w 183"/>
                <a:gd name="T3" fmla="*/ 8 h 158"/>
                <a:gd name="T4" fmla="*/ 46 w 183"/>
                <a:gd name="T5" fmla="*/ 12 h 158"/>
                <a:gd name="T6" fmla="*/ 60 w 183"/>
                <a:gd name="T7" fmla="*/ 13 h 158"/>
                <a:gd name="T8" fmla="*/ 70 w 183"/>
                <a:gd name="T9" fmla="*/ 18 h 158"/>
                <a:gd name="T10" fmla="*/ 78 w 183"/>
                <a:gd name="T11" fmla="*/ 18 h 158"/>
                <a:gd name="T12" fmla="*/ 88 w 183"/>
                <a:gd name="T13" fmla="*/ 25 h 158"/>
                <a:gd name="T14" fmla="*/ 101 w 183"/>
                <a:gd name="T15" fmla="*/ 27 h 158"/>
                <a:gd name="T16" fmla="*/ 109 w 183"/>
                <a:gd name="T17" fmla="*/ 30 h 158"/>
                <a:gd name="T18" fmla="*/ 117 w 183"/>
                <a:gd name="T19" fmla="*/ 36 h 158"/>
                <a:gd name="T20" fmla="*/ 124 w 183"/>
                <a:gd name="T21" fmla="*/ 40 h 158"/>
                <a:gd name="T22" fmla="*/ 132 w 183"/>
                <a:gd name="T23" fmla="*/ 45 h 158"/>
                <a:gd name="T24" fmla="*/ 139 w 183"/>
                <a:gd name="T25" fmla="*/ 46 h 158"/>
                <a:gd name="T26" fmla="*/ 144 w 183"/>
                <a:gd name="T27" fmla="*/ 53 h 158"/>
                <a:gd name="T28" fmla="*/ 150 w 183"/>
                <a:gd name="T29" fmla="*/ 56 h 158"/>
                <a:gd name="T30" fmla="*/ 155 w 183"/>
                <a:gd name="T31" fmla="*/ 60 h 158"/>
                <a:gd name="T32" fmla="*/ 162 w 183"/>
                <a:gd name="T33" fmla="*/ 68 h 158"/>
                <a:gd name="T34" fmla="*/ 165 w 183"/>
                <a:gd name="T35" fmla="*/ 74 h 158"/>
                <a:gd name="T36" fmla="*/ 170 w 183"/>
                <a:gd name="T37" fmla="*/ 91 h 158"/>
                <a:gd name="T38" fmla="*/ 178 w 183"/>
                <a:gd name="T39" fmla="*/ 102 h 158"/>
                <a:gd name="T40" fmla="*/ 178 w 183"/>
                <a:gd name="T41" fmla="*/ 112 h 158"/>
                <a:gd name="T42" fmla="*/ 180 w 183"/>
                <a:gd name="T43" fmla="*/ 117 h 158"/>
                <a:gd name="T44" fmla="*/ 183 w 183"/>
                <a:gd name="T45" fmla="*/ 122 h 158"/>
                <a:gd name="T46" fmla="*/ 180 w 183"/>
                <a:gd name="T47" fmla="*/ 130 h 158"/>
                <a:gd name="T48" fmla="*/ 178 w 183"/>
                <a:gd name="T49" fmla="*/ 137 h 158"/>
                <a:gd name="T50" fmla="*/ 173 w 183"/>
                <a:gd name="T51" fmla="*/ 144 h 158"/>
                <a:gd name="T52" fmla="*/ 170 w 183"/>
                <a:gd name="T53" fmla="*/ 149 h 158"/>
                <a:gd name="T54" fmla="*/ 167 w 183"/>
                <a:gd name="T55" fmla="*/ 153 h 158"/>
                <a:gd name="T56" fmla="*/ 164 w 183"/>
                <a:gd name="T57" fmla="*/ 155 h 158"/>
                <a:gd name="T58" fmla="*/ 160 w 183"/>
                <a:gd name="T59" fmla="*/ 158 h 158"/>
                <a:gd name="T60" fmla="*/ 154 w 183"/>
                <a:gd name="T61" fmla="*/ 158 h 158"/>
                <a:gd name="T62" fmla="*/ 142 w 183"/>
                <a:gd name="T63" fmla="*/ 157 h 158"/>
                <a:gd name="T64" fmla="*/ 137 w 183"/>
                <a:gd name="T65" fmla="*/ 153 h 158"/>
                <a:gd name="T66" fmla="*/ 127 w 183"/>
                <a:gd name="T67" fmla="*/ 147 h 158"/>
                <a:gd name="T68" fmla="*/ 116 w 183"/>
                <a:gd name="T69" fmla="*/ 145 h 158"/>
                <a:gd name="T70" fmla="*/ 107 w 183"/>
                <a:gd name="T71" fmla="*/ 150 h 158"/>
                <a:gd name="T72" fmla="*/ 91 w 183"/>
                <a:gd name="T73" fmla="*/ 152 h 158"/>
                <a:gd name="T74" fmla="*/ 86 w 183"/>
                <a:gd name="T75" fmla="*/ 150 h 158"/>
                <a:gd name="T76" fmla="*/ 81 w 183"/>
                <a:gd name="T77" fmla="*/ 152 h 158"/>
                <a:gd name="T78" fmla="*/ 78 w 183"/>
                <a:gd name="T79" fmla="*/ 149 h 158"/>
                <a:gd name="T80" fmla="*/ 79 w 183"/>
                <a:gd name="T81" fmla="*/ 144 h 158"/>
                <a:gd name="T82" fmla="*/ 83 w 183"/>
                <a:gd name="T83" fmla="*/ 139 h 158"/>
                <a:gd name="T84" fmla="*/ 88 w 183"/>
                <a:gd name="T85" fmla="*/ 127 h 158"/>
                <a:gd name="T86" fmla="*/ 84 w 183"/>
                <a:gd name="T87" fmla="*/ 121 h 158"/>
                <a:gd name="T88" fmla="*/ 78 w 183"/>
                <a:gd name="T89" fmla="*/ 109 h 158"/>
                <a:gd name="T90" fmla="*/ 68 w 183"/>
                <a:gd name="T91" fmla="*/ 97 h 158"/>
                <a:gd name="T92" fmla="*/ 58 w 183"/>
                <a:gd name="T93" fmla="*/ 88 h 158"/>
                <a:gd name="T94" fmla="*/ 50 w 183"/>
                <a:gd name="T95" fmla="*/ 78 h 158"/>
                <a:gd name="T96" fmla="*/ 43 w 183"/>
                <a:gd name="T97" fmla="*/ 68 h 158"/>
                <a:gd name="T98" fmla="*/ 32 w 183"/>
                <a:gd name="T99" fmla="*/ 58 h 158"/>
                <a:gd name="T100" fmla="*/ 23 w 183"/>
                <a:gd name="T101" fmla="*/ 50 h 158"/>
                <a:gd name="T102" fmla="*/ 17 w 183"/>
                <a:gd name="T103" fmla="*/ 41 h 158"/>
                <a:gd name="T104" fmla="*/ 13 w 183"/>
                <a:gd name="T105" fmla="*/ 36 h 158"/>
                <a:gd name="T106" fmla="*/ 5 w 183"/>
                <a:gd name="T107" fmla="*/ 25 h 158"/>
                <a:gd name="T108" fmla="*/ 0 w 183"/>
                <a:gd name="T109" fmla="*/ 15 h 158"/>
                <a:gd name="T110" fmla="*/ 2 w 183"/>
                <a:gd name="T111" fmla="*/ 13 h 158"/>
                <a:gd name="T112" fmla="*/ 12 w 183"/>
                <a:gd name="T113"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3" h="158">
                  <a:moveTo>
                    <a:pt x="15" y="0"/>
                  </a:moveTo>
                  <a:lnTo>
                    <a:pt x="17" y="0"/>
                  </a:lnTo>
                  <a:lnTo>
                    <a:pt x="18" y="2"/>
                  </a:lnTo>
                  <a:lnTo>
                    <a:pt x="22" y="4"/>
                  </a:lnTo>
                  <a:lnTo>
                    <a:pt x="23" y="4"/>
                  </a:lnTo>
                  <a:lnTo>
                    <a:pt x="23" y="4"/>
                  </a:lnTo>
                  <a:lnTo>
                    <a:pt x="28" y="7"/>
                  </a:lnTo>
                  <a:lnTo>
                    <a:pt x="35" y="8"/>
                  </a:lnTo>
                  <a:lnTo>
                    <a:pt x="38" y="8"/>
                  </a:lnTo>
                  <a:lnTo>
                    <a:pt x="43" y="12"/>
                  </a:lnTo>
                  <a:lnTo>
                    <a:pt x="45" y="12"/>
                  </a:lnTo>
                  <a:lnTo>
                    <a:pt x="46" y="12"/>
                  </a:lnTo>
                  <a:lnTo>
                    <a:pt x="50" y="12"/>
                  </a:lnTo>
                  <a:lnTo>
                    <a:pt x="53" y="13"/>
                  </a:lnTo>
                  <a:lnTo>
                    <a:pt x="56" y="13"/>
                  </a:lnTo>
                  <a:lnTo>
                    <a:pt x="60" y="13"/>
                  </a:lnTo>
                  <a:lnTo>
                    <a:pt x="63" y="15"/>
                  </a:lnTo>
                  <a:lnTo>
                    <a:pt x="66" y="17"/>
                  </a:lnTo>
                  <a:lnTo>
                    <a:pt x="68" y="17"/>
                  </a:lnTo>
                  <a:lnTo>
                    <a:pt x="70" y="18"/>
                  </a:lnTo>
                  <a:lnTo>
                    <a:pt x="71" y="18"/>
                  </a:lnTo>
                  <a:lnTo>
                    <a:pt x="74" y="18"/>
                  </a:lnTo>
                  <a:lnTo>
                    <a:pt x="76" y="18"/>
                  </a:lnTo>
                  <a:lnTo>
                    <a:pt x="78" y="18"/>
                  </a:lnTo>
                  <a:lnTo>
                    <a:pt x="79" y="18"/>
                  </a:lnTo>
                  <a:lnTo>
                    <a:pt x="83" y="20"/>
                  </a:lnTo>
                  <a:lnTo>
                    <a:pt x="86" y="22"/>
                  </a:lnTo>
                  <a:lnTo>
                    <a:pt x="88" y="25"/>
                  </a:lnTo>
                  <a:lnTo>
                    <a:pt x="89" y="25"/>
                  </a:lnTo>
                  <a:lnTo>
                    <a:pt x="89" y="27"/>
                  </a:lnTo>
                  <a:lnTo>
                    <a:pt x="94" y="27"/>
                  </a:lnTo>
                  <a:lnTo>
                    <a:pt x="101" y="27"/>
                  </a:lnTo>
                  <a:lnTo>
                    <a:pt x="104" y="27"/>
                  </a:lnTo>
                  <a:lnTo>
                    <a:pt x="104" y="27"/>
                  </a:lnTo>
                  <a:lnTo>
                    <a:pt x="106" y="28"/>
                  </a:lnTo>
                  <a:lnTo>
                    <a:pt x="109" y="30"/>
                  </a:lnTo>
                  <a:lnTo>
                    <a:pt x="111" y="32"/>
                  </a:lnTo>
                  <a:lnTo>
                    <a:pt x="114" y="35"/>
                  </a:lnTo>
                  <a:lnTo>
                    <a:pt x="116" y="35"/>
                  </a:lnTo>
                  <a:lnTo>
                    <a:pt x="117" y="36"/>
                  </a:lnTo>
                  <a:lnTo>
                    <a:pt x="119" y="36"/>
                  </a:lnTo>
                  <a:lnTo>
                    <a:pt x="121" y="38"/>
                  </a:lnTo>
                  <a:lnTo>
                    <a:pt x="124" y="38"/>
                  </a:lnTo>
                  <a:lnTo>
                    <a:pt x="124" y="40"/>
                  </a:lnTo>
                  <a:lnTo>
                    <a:pt x="126" y="41"/>
                  </a:lnTo>
                  <a:lnTo>
                    <a:pt x="126" y="43"/>
                  </a:lnTo>
                  <a:lnTo>
                    <a:pt x="129" y="45"/>
                  </a:lnTo>
                  <a:lnTo>
                    <a:pt x="132" y="45"/>
                  </a:lnTo>
                  <a:lnTo>
                    <a:pt x="134" y="45"/>
                  </a:lnTo>
                  <a:lnTo>
                    <a:pt x="137" y="46"/>
                  </a:lnTo>
                  <a:lnTo>
                    <a:pt x="139" y="46"/>
                  </a:lnTo>
                  <a:lnTo>
                    <a:pt x="139" y="46"/>
                  </a:lnTo>
                  <a:lnTo>
                    <a:pt x="139" y="46"/>
                  </a:lnTo>
                  <a:lnTo>
                    <a:pt x="139" y="48"/>
                  </a:lnTo>
                  <a:lnTo>
                    <a:pt x="142" y="50"/>
                  </a:lnTo>
                  <a:lnTo>
                    <a:pt x="144" y="53"/>
                  </a:lnTo>
                  <a:lnTo>
                    <a:pt x="147" y="55"/>
                  </a:lnTo>
                  <a:lnTo>
                    <a:pt x="149" y="55"/>
                  </a:lnTo>
                  <a:lnTo>
                    <a:pt x="149" y="56"/>
                  </a:lnTo>
                  <a:lnTo>
                    <a:pt x="150" y="56"/>
                  </a:lnTo>
                  <a:lnTo>
                    <a:pt x="152" y="56"/>
                  </a:lnTo>
                  <a:lnTo>
                    <a:pt x="154" y="58"/>
                  </a:lnTo>
                  <a:lnTo>
                    <a:pt x="154" y="60"/>
                  </a:lnTo>
                  <a:lnTo>
                    <a:pt x="155" y="60"/>
                  </a:lnTo>
                  <a:lnTo>
                    <a:pt x="155" y="60"/>
                  </a:lnTo>
                  <a:lnTo>
                    <a:pt x="157" y="63"/>
                  </a:lnTo>
                  <a:lnTo>
                    <a:pt x="159" y="64"/>
                  </a:lnTo>
                  <a:lnTo>
                    <a:pt x="162" y="68"/>
                  </a:lnTo>
                  <a:lnTo>
                    <a:pt x="162" y="69"/>
                  </a:lnTo>
                  <a:lnTo>
                    <a:pt x="164" y="71"/>
                  </a:lnTo>
                  <a:lnTo>
                    <a:pt x="164" y="73"/>
                  </a:lnTo>
                  <a:lnTo>
                    <a:pt x="165" y="74"/>
                  </a:lnTo>
                  <a:lnTo>
                    <a:pt x="165" y="76"/>
                  </a:lnTo>
                  <a:lnTo>
                    <a:pt x="168" y="81"/>
                  </a:lnTo>
                  <a:lnTo>
                    <a:pt x="170" y="88"/>
                  </a:lnTo>
                  <a:lnTo>
                    <a:pt x="170" y="91"/>
                  </a:lnTo>
                  <a:lnTo>
                    <a:pt x="172" y="94"/>
                  </a:lnTo>
                  <a:lnTo>
                    <a:pt x="173" y="96"/>
                  </a:lnTo>
                  <a:lnTo>
                    <a:pt x="177" y="99"/>
                  </a:lnTo>
                  <a:lnTo>
                    <a:pt x="178" y="102"/>
                  </a:lnTo>
                  <a:lnTo>
                    <a:pt x="178" y="104"/>
                  </a:lnTo>
                  <a:lnTo>
                    <a:pt x="180" y="106"/>
                  </a:lnTo>
                  <a:lnTo>
                    <a:pt x="180" y="107"/>
                  </a:lnTo>
                  <a:lnTo>
                    <a:pt x="178" y="112"/>
                  </a:lnTo>
                  <a:lnTo>
                    <a:pt x="180" y="112"/>
                  </a:lnTo>
                  <a:lnTo>
                    <a:pt x="180" y="114"/>
                  </a:lnTo>
                  <a:lnTo>
                    <a:pt x="180" y="116"/>
                  </a:lnTo>
                  <a:lnTo>
                    <a:pt x="180" y="117"/>
                  </a:lnTo>
                  <a:lnTo>
                    <a:pt x="182" y="119"/>
                  </a:lnTo>
                  <a:lnTo>
                    <a:pt x="183" y="122"/>
                  </a:lnTo>
                  <a:lnTo>
                    <a:pt x="183" y="122"/>
                  </a:lnTo>
                  <a:lnTo>
                    <a:pt x="183" y="122"/>
                  </a:lnTo>
                  <a:lnTo>
                    <a:pt x="183" y="124"/>
                  </a:lnTo>
                  <a:lnTo>
                    <a:pt x="182" y="125"/>
                  </a:lnTo>
                  <a:lnTo>
                    <a:pt x="182" y="129"/>
                  </a:lnTo>
                  <a:lnTo>
                    <a:pt x="180" y="130"/>
                  </a:lnTo>
                  <a:lnTo>
                    <a:pt x="180" y="132"/>
                  </a:lnTo>
                  <a:lnTo>
                    <a:pt x="180" y="134"/>
                  </a:lnTo>
                  <a:lnTo>
                    <a:pt x="180" y="135"/>
                  </a:lnTo>
                  <a:lnTo>
                    <a:pt x="178" y="137"/>
                  </a:lnTo>
                  <a:lnTo>
                    <a:pt x="177" y="139"/>
                  </a:lnTo>
                  <a:lnTo>
                    <a:pt x="177" y="140"/>
                  </a:lnTo>
                  <a:lnTo>
                    <a:pt x="175" y="142"/>
                  </a:lnTo>
                  <a:lnTo>
                    <a:pt x="173" y="144"/>
                  </a:lnTo>
                  <a:lnTo>
                    <a:pt x="173" y="144"/>
                  </a:lnTo>
                  <a:lnTo>
                    <a:pt x="172" y="145"/>
                  </a:lnTo>
                  <a:lnTo>
                    <a:pt x="172" y="147"/>
                  </a:lnTo>
                  <a:lnTo>
                    <a:pt x="170" y="149"/>
                  </a:lnTo>
                  <a:lnTo>
                    <a:pt x="170" y="152"/>
                  </a:lnTo>
                  <a:lnTo>
                    <a:pt x="168" y="152"/>
                  </a:lnTo>
                  <a:lnTo>
                    <a:pt x="168" y="152"/>
                  </a:lnTo>
                  <a:lnTo>
                    <a:pt x="167" y="153"/>
                  </a:lnTo>
                  <a:lnTo>
                    <a:pt x="165" y="155"/>
                  </a:lnTo>
                  <a:lnTo>
                    <a:pt x="165" y="155"/>
                  </a:lnTo>
                  <a:lnTo>
                    <a:pt x="164" y="155"/>
                  </a:lnTo>
                  <a:lnTo>
                    <a:pt x="164" y="155"/>
                  </a:lnTo>
                  <a:lnTo>
                    <a:pt x="164" y="157"/>
                  </a:lnTo>
                  <a:lnTo>
                    <a:pt x="162" y="158"/>
                  </a:lnTo>
                  <a:lnTo>
                    <a:pt x="160" y="158"/>
                  </a:lnTo>
                  <a:lnTo>
                    <a:pt x="160" y="158"/>
                  </a:lnTo>
                  <a:lnTo>
                    <a:pt x="159" y="158"/>
                  </a:lnTo>
                  <a:lnTo>
                    <a:pt x="157" y="158"/>
                  </a:lnTo>
                  <a:lnTo>
                    <a:pt x="155" y="158"/>
                  </a:lnTo>
                  <a:lnTo>
                    <a:pt x="154" y="158"/>
                  </a:lnTo>
                  <a:lnTo>
                    <a:pt x="150" y="158"/>
                  </a:lnTo>
                  <a:lnTo>
                    <a:pt x="147" y="158"/>
                  </a:lnTo>
                  <a:lnTo>
                    <a:pt x="145" y="157"/>
                  </a:lnTo>
                  <a:lnTo>
                    <a:pt x="142" y="157"/>
                  </a:lnTo>
                  <a:lnTo>
                    <a:pt x="140" y="155"/>
                  </a:lnTo>
                  <a:lnTo>
                    <a:pt x="139" y="153"/>
                  </a:lnTo>
                  <a:lnTo>
                    <a:pt x="139" y="153"/>
                  </a:lnTo>
                  <a:lnTo>
                    <a:pt x="137" y="153"/>
                  </a:lnTo>
                  <a:lnTo>
                    <a:pt x="135" y="152"/>
                  </a:lnTo>
                  <a:lnTo>
                    <a:pt x="134" y="150"/>
                  </a:lnTo>
                  <a:lnTo>
                    <a:pt x="131" y="149"/>
                  </a:lnTo>
                  <a:lnTo>
                    <a:pt x="127" y="147"/>
                  </a:lnTo>
                  <a:lnTo>
                    <a:pt x="126" y="145"/>
                  </a:lnTo>
                  <a:lnTo>
                    <a:pt x="121" y="145"/>
                  </a:lnTo>
                  <a:lnTo>
                    <a:pt x="117" y="145"/>
                  </a:lnTo>
                  <a:lnTo>
                    <a:pt x="116" y="145"/>
                  </a:lnTo>
                  <a:lnTo>
                    <a:pt x="114" y="147"/>
                  </a:lnTo>
                  <a:lnTo>
                    <a:pt x="112" y="149"/>
                  </a:lnTo>
                  <a:lnTo>
                    <a:pt x="112" y="149"/>
                  </a:lnTo>
                  <a:lnTo>
                    <a:pt x="107" y="150"/>
                  </a:lnTo>
                  <a:lnTo>
                    <a:pt x="104" y="152"/>
                  </a:lnTo>
                  <a:lnTo>
                    <a:pt x="96" y="150"/>
                  </a:lnTo>
                  <a:lnTo>
                    <a:pt x="94" y="152"/>
                  </a:lnTo>
                  <a:lnTo>
                    <a:pt x="91" y="152"/>
                  </a:lnTo>
                  <a:lnTo>
                    <a:pt x="89" y="152"/>
                  </a:lnTo>
                  <a:lnTo>
                    <a:pt x="89" y="150"/>
                  </a:lnTo>
                  <a:lnTo>
                    <a:pt x="88" y="150"/>
                  </a:lnTo>
                  <a:lnTo>
                    <a:pt x="86" y="150"/>
                  </a:lnTo>
                  <a:lnTo>
                    <a:pt x="84" y="150"/>
                  </a:lnTo>
                  <a:lnTo>
                    <a:pt x="83" y="152"/>
                  </a:lnTo>
                  <a:lnTo>
                    <a:pt x="83" y="152"/>
                  </a:lnTo>
                  <a:lnTo>
                    <a:pt x="81" y="152"/>
                  </a:lnTo>
                  <a:lnTo>
                    <a:pt x="79" y="152"/>
                  </a:lnTo>
                  <a:lnTo>
                    <a:pt x="78" y="150"/>
                  </a:lnTo>
                  <a:lnTo>
                    <a:pt x="78" y="149"/>
                  </a:lnTo>
                  <a:lnTo>
                    <a:pt x="78" y="149"/>
                  </a:lnTo>
                  <a:lnTo>
                    <a:pt x="76" y="147"/>
                  </a:lnTo>
                  <a:lnTo>
                    <a:pt x="76" y="145"/>
                  </a:lnTo>
                  <a:lnTo>
                    <a:pt x="78" y="144"/>
                  </a:lnTo>
                  <a:lnTo>
                    <a:pt x="79" y="144"/>
                  </a:lnTo>
                  <a:lnTo>
                    <a:pt x="81" y="142"/>
                  </a:lnTo>
                  <a:lnTo>
                    <a:pt x="81" y="142"/>
                  </a:lnTo>
                  <a:lnTo>
                    <a:pt x="83" y="139"/>
                  </a:lnTo>
                  <a:lnTo>
                    <a:pt x="83" y="139"/>
                  </a:lnTo>
                  <a:lnTo>
                    <a:pt x="84" y="135"/>
                  </a:lnTo>
                  <a:lnTo>
                    <a:pt x="84" y="132"/>
                  </a:lnTo>
                  <a:lnTo>
                    <a:pt x="86" y="129"/>
                  </a:lnTo>
                  <a:lnTo>
                    <a:pt x="88" y="127"/>
                  </a:lnTo>
                  <a:lnTo>
                    <a:pt x="86" y="125"/>
                  </a:lnTo>
                  <a:lnTo>
                    <a:pt x="86" y="124"/>
                  </a:lnTo>
                  <a:lnTo>
                    <a:pt x="86" y="124"/>
                  </a:lnTo>
                  <a:lnTo>
                    <a:pt x="84" y="121"/>
                  </a:lnTo>
                  <a:lnTo>
                    <a:pt x="84" y="119"/>
                  </a:lnTo>
                  <a:lnTo>
                    <a:pt x="83" y="116"/>
                  </a:lnTo>
                  <a:lnTo>
                    <a:pt x="79" y="112"/>
                  </a:lnTo>
                  <a:lnTo>
                    <a:pt x="78" y="109"/>
                  </a:lnTo>
                  <a:lnTo>
                    <a:pt x="76" y="107"/>
                  </a:lnTo>
                  <a:lnTo>
                    <a:pt x="74" y="104"/>
                  </a:lnTo>
                  <a:lnTo>
                    <a:pt x="71" y="101"/>
                  </a:lnTo>
                  <a:lnTo>
                    <a:pt x="68" y="97"/>
                  </a:lnTo>
                  <a:lnTo>
                    <a:pt x="66" y="94"/>
                  </a:lnTo>
                  <a:lnTo>
                    <a:pt x="63" y="93"/>
                  </a:lnTo>
                  <a:lnTo>
                    <a:pt x="61" y="91"/>
                  </a:lnTo>
                  <a:lnTo>
                    <a:pt x="58" y="88"/>
                  </a:lnTo>
                  <a:lnTo>
                    <a:pt x="56" y="84"/>
                  </a:lnTo>
                  <a:lnTo>
                    <a:pt x="53" y="81"/>
                  </a:lnTo>
                  <a:lnTo>
                    <a:pt x="51" y="78"/>
                  </a:lnTo>
                  <a:lnTo>
                    <a:pt x="50" y="78"/>
                  </a:lnTo>
                  <a:lnTo>
                    <a:pt x="50" y="76"/>
                  </a:lnTo>
                  <a:lnTo>
                    <a:pt x="48" y="73"/>
                  </a:lnTo>
                  <a:lnTo>
                    <a:pt x="46" y="71"/>
                  </a:lnTo>
                  <a:lnTo>
                    <a:pt x="43" y="68"/>
                  </a:lnTo>
                  <a:lnTo>
                    <a:pt x="41" y="66"/>
                  </a:lnTo>
                  <a:lnTo>
                    <a:pt x="40" y="64"/>
                  </a:lnTo>
                  <a:lnTo>
                    <a:pt x="38" y="63"/>
                  </a:lnTo>
                  <a:lnTo>
                    <a:pt x="32" y="58"/>
                  </a:lnTo>
                  <a:lnTo>
                    <a:pt x="30" y="56"/>
                  </a:lnTo>
                  <a:lnTo>
                    <a:pt x="28" y="55"/>
                  </a:lnTo>
                  <a:lnTo>
                    <a:pt x="27" y="53"/>
                  </a:lnTo>
                  <a:lnTo>
                    <a:pt x="23" y="50"/>
                  </a:lnTo>
                  <a:lnTo>
                    <a:pt x="20" y="48"/>
                  </a:lnTo>
                  <a:lnTo>
                    <a:pt x="18" y="45"/>
                  </a:lnTo>
                  <a:lnTo>
                    <a:pt x="17" y="43"/>
                  </a:lnTo>
                  <a:lnTo>
                    <a:pt x="17" y="41"/>
                  </a:lnTo>
                  <a:lnTo>
                    <a:pt x="17" y="38"/>
                  </a:lnTo>
                  <a:lnTo>
                    <a:pt x="17" y="38"/>
                  </a:lnTo>
                  <a:lnTo>
                    <a:pt x="15" y="38"/>
                  </a:lnTo>
                  <a:lnTo>
                    <a:pt x="13" y="36"/>
                  </a:lnTo>
                  <a:lnTo>
                    <a:pt x="12" y="33"/>
                  </a:lnTo>
                  <a:lnTo>
                    <a:pt x="8" y="30"/>
                  </a:lnTo>
                  <a:lnTo>
                    <a:pt x="7" y="28"/>
                  </a:lnTo>
                  <a:lnTo>
                    <a:pt x="5" y="25"/>
                  </a:lnTo>
                  <a:lnTo>
                    <a:pt x="4" y="22"/>
                  </a:lnTo>
                  <a:lnTo>
                    <a:pt x="2" y="18"/>
                  </a:lnTo>
                  <a:lnTo>
                    <a:pt x="2" y="15"/>
                  </a:lnTo>
                  <a:lnTo>
                    <a:pt x="0" y="15"/>
                  </a:lnTo>
                  <a:lnTo>
                    <a:pt x="0" y="15"/>
                  </a:lnTo>
                  <a:lnTo>
                    <a:pt x="0" y="15"/>
                  </a:lnTo>
                  <a:lnTo>
                    <a:pt x="2" y="13"/>
                  </a:lnTo>
                  <a:lnTo>
                    <a:pt x="2" y="13"/>
                  </a:lnTo>
                  <a:lnTo>
                    <a:pt x="4" y="10"/>
                  </a:lnTo>
                  <a:lnTo>
                    <a:pt x="5" y="8"/>
                  </a:lnTo>
                  <a:lnTo>
                    <a:pt x="8" y="4"/>
                  </a:lnTo>
                  <a:lnTo>
                    <a:pt x="12" y="2"/>
                  </a:lnTo>
                  <a:lnTo>
                    <a:pt x="15"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grpSp>
      <p:grpSp>
        <p:nvGrpSpPr>
          <p:cNvPr id="60" name="组合 59"/>
          <p:cNvGrpSpPr/>
          <p:nvPr userDrawn="1"/>
        </p:nvGrpSpPr>
        <p:grpSpPr>
          <a:xfrm>
            <a:off x="237902" y="718050"/>
            <a:ext cx="285556" cy="322530"/>
            <a:chOff x="5790315" y="2761153"/>
            <a:chExt cx="1650625" cy="1262026"/>
          </a:xfrm>
          <a:solidFill>
            <a:srgbClr val="16A287"/>
          </a:solidFill>
        </p:grpSpPr>
        <p:sp>
          <p:nvSpPr>
            <p:cNvPr id="61" name="Freeform 8"/>
            <p:cNvSpPr/>
            <p:nvPr/>
          </p:nvSpPr>
          <p:spPr bwMode="auto">
            <a:xfrm>
              <a:off x="5790315" y="3534653"/>
              <a:ext cx="358992" cy="481124"/>
            </a:xfrm>
            <a:custGeom>
              <a:avLst/>
              <a:gdLst>
                <a:gd name="T0" fmla="*/ 172 w 194"/>
                <a:gd name="T1" fmla="*/ 22 h 260"/>
                <a:gd name="T2" fmla="*/ 164 w 194"/>
                <a:gd name="T3" fmla="*/ 38 h 260"/>
                <a:gd name="T4" fmla="*/ 166 w 194"/>
                <a:gd name="T5" fmla="*/ 48 h 260"/>
                <a:gd name="T6" fmla="*/ 144 w 194"/>
                <a:gd name="T7" fmla="*/ 76 h 260"/>
                <a:gd name="T8" fmla="*/ 130 w 194"/>
                <a:gd name="T9" fmla="*/ 102 h 260"/>
                <a:gd name="T10" fmla="*/ 124 w 194"/>
                <a:gd name="T11" fmla="*/ 106 h 260"/>
                <a:gd name="T12" fmla="*/ 126 w 194"/>
                <a:gd name="T13" fmla="*/ 116 h 260"/>
                <a:gd name="T14" fmla="*/ 112 w 194"/>
                <a:gd name="T15" fmla="*/ 124 h 260"/>
                <a:gd name="T16" fmla="*/ 116 w 194"/>
                <a:gd name="T17" fmla="*/ 130 h 260"/>
                <a:gd name="T18" fmla="*/ 128 w 194"/>
                <a:gd name="T19" fmla="*/ 124 h 260"/>
                <a:gd name="T20" fmla="*/ 130 w 194"/>
                <a:gd name="T21" fmla="*/ 116 h 260"/>
                <a:gd name="T22" fmla="*/ 136 w 194"/>
                <a:gd name="T23" fmla="*/ 106 h 260"/>
                <a:gd name="T24" fmla="*/ 138 w 194"/>
                <a:gd name="T25" fmla="*/ 118 h 260"/>
                <a:gd name="T26" fmla="*/ 132 w 194"/>
                <a:gd name="T27" fmla="*/ 126 h 260"/>
                <a:gd name="T28" fmla="*/ 122 w 194"/>
                <a:gd name="T29" fmla="*/ 138 h 260"/>
                <a:gd name="T30" fmla="*/ 112 w 194"/>
                <a:gd name="T31" fmla="*/ 150 h 260"/>
                <a:gd name="T32" fmla="*/ 98 w 194"/>
                <a:gd name="T33" fmla="*/ 150 h 260"/>
                <a:gd name="T34" fmla="*/ 92 w 194"/>
                <a:gd name="T35" fmla="*/ 160 h 260"/>
                <a:gd name="T36" fmla="*/ 94 w 194"/>
                <a:gd name="T37" fmla="*/ 166 h 260"/>
                <a:gd name="T38" fmla="*/ 82 w 194"/>
                <a:gd name="T39" fmla="*/ 170 h 260"/>
                <a:gd name="T40" fmla="*/ 72 w 194"/>
                <a:gd name="T41" fmla="*/ 170 h 260"/>
                <a:gd name="T42" fmla="*/ 80 w 194"/>
                <a:gd name="T43" fmla="*/ 172 h 260"/>
                <a:gd name="T44" fmla="*/ 66 w 194"/>
                <a:gd name="T45" fmla="*/ 186 h 260"/>
                <a:gd name="T46" fmla="*/ 64 w 194"/>
                <a:gd name="T47" fmla="*/ 194 h 260"/>
                <a:gd name="T48" fmla="*/ 52 w 194"/>
                <a:gd name="T49" fmla="*/ 190 h 260"/>
                <a:gd name="T50" fmla="*/ 26 w 194"/>
                <a:gd name="T51" fmla="*/ 226 h 260"/>
                <a:gd name="T52" fmla="*/ 4 w 194"/>
                <a:gd name="T53" fmla="*/ 256 h 260"/>
                <a:gd name="T54" fmla="*/ 20 w 194"/>
                <a:gd name="T55" fmla="*/ 254 h 260"/>
                <a:gd name="T56" fmla="*/ 22 w 194"/>
                <a:gd name="T57" fmla="*/ 258 h 260"/>
                <a:gd name="T58" fmla="*/ 30 w 194"/>
                <a:gd name="T59" fmla="*/ 254 h 260"/>
                <a:gd name="T60" fmla="*/ 38 w 194"/>
                <a:gd name="T61" fmla="*/ 250 h 260"/>
                <a:gd name="T62" fmla="*/ 48 w 194"/>
                <a:gd name="T63" fmla="*/ 252 h 260"/>
                <a:gd name="T64" fmla="*/ 48 w 194"/>
                <a:gd name="T65" fmla="*/ 248 h 260"/>
                <a:gd name="T66" fmla="*/ 58 w 194"/>
                <a:gd name="T67" fmla="*/ 236 h 260"/>
                <a:gd name="T68" fmla="*/ 68 w 194"/>
                <a:gd name="T69" fmla="*/ 228 h 260"/>
                <a:gd name="T70" fmla="*/ 74 w 194"/>
                <a:gd name="T71" fmla="*/ 222 h 260"/>
                <a:gd name="T72" fmla="*/ 82 w 194"/>
                <a:gd name="T73" fmla="*/ 220 h 260"/>
                <a:gd name="T74" fmla="*/ 80 w 194"/>
                <a:gd name="T75" fmla="*/ 212 h 260"/>
                <a:gd name="T76" fmla="*/ 90 w 194"/>
                <a:gd name="T77" fmla="*/ 204 h 260"/>
                <a:gd name="T78" fmla="*/ 96 w 194"/>
                <a:gd name="T79" fmla="*/ 196 h 260"/>
                <a:gd name="T80" fmla="*/ 104 w 194"/>
                <a:gd name="T81" fmla="*/ 182 h 260"/>
                <a:gd name="T82" fmla="*/ 114 w 194"/>
                <a:gd name="T83" fmla="*/ 174 h 260"/>
                <a:gd name="T84" fmla="*/ 120 w 194"/>
                <a:gd name="T85" fmla="*/ 168 h 260"/>
                <a:gd name="T86" fmla="*/ 124 w 194"/>
                <a:gd name="T87" fmla="*/ 158 h 260"/>
                <a:gd name="T88" fmla="*/ 132 w 194"/>
                <a:gd name="T89" fmla="*/ 150 h 260"/>
                <a:gd name="T90" fmla="*/ 140 w 194"/>
                <a:gd name="T91" fmla="*/ 138 h 260"/>
                <a:gd name="T92" fmla="*/ 156 w 194"/>
                <a:gd name="T93" fmla="*/ 112 h 260"/>
                <a:gd name="T94" fmla="*/ 162 w 194"/>
                <a:gd name="T95" fmla="*/ 100 h 260"/>
                <a:gd name="T96" fmla="*/ 166 w 194"/>
                <a:gd name="T97" fmla="*/ 88 h 260"/>
                <a:gd name="T98" fmla="*/ 172 w 194"/>
                <a:gd name="T99" fmla="*/ 82 h 260"/>
                <a:gd name="T100" fmla="*/ 174 w 194"/>
                <a:gd name="T101" fmla="*/ 76 h 260"/>
                <a:gd name="T102" fmla="*/ 176 w 194"/>
                <a:gd name="T103" fmla="*/ 62 h 260"/>
                <a:gd name="T104" fmla="*/ 186 w 194"/>
                <a:gd name="T105" fmla="*/ 52 h 260"/>
                <a:gd name="T106" fmla="*/ 182 w 194"/>
                <a:gd name="T107" fmla="*/ 40 h 260"/>
                <a:gd name="T108" fmla="*/ 186 w 194"/>
                <a:gd name="T109" fmla="*/ 32 h 260"/>
                <a:gd name="T110" fmla="*/ 192 w 194"/>
                <a:gd name="T111" fmla="*/ 22 h 260"/>
                <a:gd name="T112" fmla="*/ 192 w 194"/>
                <a:gd name="T113" fmla="*/ 14 h 260"/>
                <a:gd name="T114" fmla="*/ 190 w 194"/>
                <a:gd name="T115" fmla="*/ 4 h 260"/>
                <a:gd name="T116" fmla="*/ 178 w 194"/>
                <a:gd name="T11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 h="260">
                  <a:moveTo>
                    <a:pt x="178" y="4"/>
                  </a:moveTo>
                  <a:lnTo>
                    <a:pt x="178" y="4"/>
                  </a:lnTo>
                  <a:lnTo>
                    <a:pt x="176" y="12"/>
                  </a:lnTo>
                  <a:lnTo>
                    <a:pt x="174" y="14"/>
                  </a:lnTo>
                  <a:lnTo>
                    <a:pt x="174" y="14"/>
                  </a:lnTo>
                  <a:lnTo>
                    <a:pt x="172" y="16"/>
                  </a:lnTo>
                  <a:lnTo>
                    <a:pt x="172" y="16"/>
                  </a:lnTo>
                  <a:lnTo>
                    <a:pt x="172" y="20"/>
                  </a:lnTo>
                  <a:lnTo>
                    <a:pt x="172" y="20"/>
                  </a:lnTo>
                  <a:lnTo>
                    <a:pt x="172" y="22"/>
                  </a:lnTo>
                  <a:lnTo>
                    <a:pt x="172" y="22"/>
                  </a:lnTo>
                  <a:lnTo>
                    <a:pt x="172" y="24"/>
                  </a:lnTo>
                  <a:lnTo>
                    <a:pt x="172" y="24"/>
                  </a:lnTo>
                  <a:lnTo>
                    <a:pt x="170" y="26"/>
                  </a:lnTo>
                  <a:lnTo>
                    <a:pt x="170" y="26"/>
                  </a:lnTo>
                  <a:lnTo>
                    <a:pt x="170" y="28"/>
                  </a:lnTo>
                  <a:lnTo>
                    <a:pt x="168" y="30"/>
                  </a:lnTo>
                  <a:lnTo>
                    <a:pt x="168" y="30"/>
                  </a:lnTo>
                  <a:lnTo>
                    <a:pt x="166" y="32"/>
                  </a:lnTo>
                  <a:lnTo>
                    <a:pt x="166" y="34"/>
                  </a:lnTo>
                  <a:lnTo>
                    <a:pt x="166" y="34"/>
                  </a:lnTo>
                  <a:lnTo>
                    <a:pt x="164" y="38"/>
                  </a:lnTo>
                  <a:lnTo>
                    <a:pt x="164" y="38"/>
                  </a:lnTo>
                  <a:lnTo>
                    <a:pt x="164" y="38"/>
                  </a:lnTo>
                  <a:lnTo>
                    <a:pt x="162" y="44"/>
                  </a:lnTo>
                  <a:lnTo>
                    <a:pt x="162" y="44"/>
                  </a:lnTo>
                  <a:lnTo>
                    <a:pt x="162" y="44"/>
                  </a:lnTo>
                  <a:lnTo>
                    <a:pt x="162" y="48"/>
                  </a:lnTo>
                  <a:lnTo>
                    <a:pt x="162" y="48"/>
                  </a:lnTo>
                  <a:lnTo>
                    <a:pt x="164" y="48"/>
                  </a:lnTo>
                  <a:lnTo>
                    <a:pt x="164" y="48"/>
                  </a:lnTo>
                  <a:lnTo>
                    <a:pt x="166" y="48"/>
                  </a:lnTo>
                  <a:lnTo>
                    <a:pt x="166" y="48"/>
                  </a:lnTo>
                  <a:lnTo>
                    <a:pt x="168" y="52"/>
                  </a:lnTo>
                  <a:lnTo>
                    <a:pt x="168" y="52"/>
                  </a:lnTo>
                  <a:lnTo>
                    <a:pt x="170" y="52"/>
                  </a:lnTo>
                  <a:lnTo>
                    <a:pt x="170" y="52"/>
                  </a:lnTo>
                  <a:lnTo>
                    <a:pt x="168" y="54"/>
                  </a:lnTo>
                  <a:lnTo>
                    <a:pt x="168" y="54"/>
                  </a:lnTo>
                  <a:lnTo>
                    <a:pt x="158" y="64"/>
                  </a:lnTo>
                  <a:lnTo>
                    <a:pt x="146" y="74"/>
                  </a:lnTo>
                  <a:lnTo>
                    <a:pt x="146" y="74"/>
                  </a:lnTo>
                  <a:lnTo>
                    <a:pt x="144" y="76"/>
                  </a:lnTo>
                  <a:lnTo>
                    <a:pt x="144" y="76"/>
                  </a:lnTo>
                  <a:lnTo>
                    <a:pt x="144" y="78"/>
                  </a:lnTo>
                  <a:lnTo>
                    <a:pt x="144" y="78"/>
                  </a:lnTo>
                  <a:lnTo>
                    <a:pt x="146" y="80"/>
                  </a:lnTo>
                  <a:lnTo>
                    <a:pt x="146" y="80"/>
                  </a:lnTo>
                  <a:lnTo>
                    <a:pt x="144" y="84"/>
                  </a:lnTo>
                  <a:lnTo>
                    <a:pt x="144" y="84"/>
                  </a:lnTo>
                  <a:lnTo>
                    <a:pt x="138" y="92"/>
                  </a:lnTo>
                  <a:lnTo>
                    <a:pt x="130" y="100"/>
                  </a:lnTo>
                  <a:lnTo>
                    <a:pt x="130" y="100"/>
                  </a:lnTo>
                  <a:lnTo>
                    <a:pt x="130" y="102"/>
                  </a:lnTo>
                  <a:lnTo>
                    <a:pt x="130" y="102"/>
                  </a:lnTo>
                  <a:lnTo>
                    <a:pt x="130" y="104"/>
                  </a:lnTo>
                  <a:lnTo>
                    <a:pt x="130" y="104"/>
                  </a:lnTo>
                  <a:lnTo>
                    <a:pt x="132" y="106"/>
                  </a:lnTo>
                  <a:lnTo>
                    <a:pt x="132" y="106"/>
                  </a:lnTo>
                  <a:lnTo>
                    <a:pt x="134" y="106"/>
                  </a:lnTo>
                  <a:lnTo>
                    <a:pt x="134" y="106"/>
                  </a:lnTo>
                  <a:lnTo>
                    <a:pt x="128" y="106"/>
                  </a:lnTo>
                  <a:lnTo>
                    <a:pt x="128" y="106"/>
                  </a:lnTo>
                  <a:lnTo>
                    <a:pt x="126" y="106"/>
                  </a:lnTo>
                  <a:lnTo>
                    <a:pt x="126" y="106"/>
                  </a:lnTo>
                  <a:lnTo>
                    <a:pt x="124" y="106"/>
                  </a:lnTo>
                  <a:lnTo>
                    <a:pt x="124" y="106"/>
                  </a:lnTo>
                  <a:lnTo>
                    <a:pt x="122" y="110"/>
                  </a:lnTo>
                  <a:lnTo>
                    <a:pt x="122" y="110"/>
                  </a:lnTo>
                  <a:lnTo>
                    <a:pt x="124" y="110"/>
                  </a:lnTo>
                  <a:lnTo>
                    <a:pt x="124" y="110"/>
                  </a:lnTo>
                  <a:lnTo>
                    <a:pt x="126" y="110"/>
                  </a:lnTo>
                  <a:lnTo>
                    <a:pt x="126" y="110"/>
                  </a:lnTo>
                  <a:lnTo>
                    <a:pt x="128" y="112"/>
                  </a:lnTo>
                  <a:lnTo>
                    <a:pt x="128" y="112"/>
                  </a:lnTo>
                  <a:lnTo>
                    <a:pt x="126" y="116"/>
                  </a:lnTo>
                  <a:lnTo>
                    <a:pt x="126" y="116"/>
                  </a:lnTo>
                  <a:lnTo>
                    <a:pt x="122" y="118"/>
                  </a:lnTo>
                  <a:lnTo>
                    <a:pt x="120" y="118"/>
                  </a:lnTo>
                  <a:lnTo>
                    <a:pt x="120" y="118"/>
                  </a:lnTo>
                  <a:lnTo>
                    <a:pt x="120" y="120"/>
                  </a:lnTo>
                  <a:lnTo>
                    <a:pt x="120" y="120"/>
                  </a:lnTo>
                  <a:lnTo>
                    <a:pt x="118" y="122"/>
                  </a:lnTo>
                  <a:lnTo>
                    <a:pt x="116" y="122"/>
                  </a:lnTo>
                  <a:lnTo>
                    <a:pt x="116" y="122"/>
                  </a:lnTo>
                  <a:lnTo>
                    <a:pt x="114" y="124"/>
                  </a:lnTo>
                  <a:lnTo>
                    <a:pt x="114" y="124"/>
                  </a:lnTo>
                  <a:lnTo>
                    <a:pt x="112" y="124"/>
                  </a:lnTo>
                  <a:lnTo>
                    <a:pt x="112" y="124"/>
                  </a:lnTo>
                  <a:lnTo>
                    <a:pt x="110" y="126"/>
                  </a:lnTo>
                  <a:lnTo>
                    <a:pt x="110" y="126"/>
                  </a:lnTo>
                  <a:lnTo>
                    <a:pt x="112" y="130"/>
                  </a:lnTo>
                  <a:lnTo>
                    <a:pt x="112" y="130"/>
                  </a:lnTo>
                  <a:lnTo>
                    <a:pt x="112" y="130"/>
                  </a:lnTo>
                  <a:lnTo>
                    <a:pt x="112" y="130"/>
                  </a:lnTo>
                  <a:lnTo>
                    <a:pt x="114" y="130"/>
                  </a:lnTo>
                  <a:lnTo>
                    <a:pt x="114" y="130"/>
                  </a:lnTo>
                  <a:lnTo>
                    <a:pt x="116" y="130"/>
                  </a:lnTo>
                  <a:lnTo>
                    <a:pt x="116" y="130"/>
                  </a:lnTo>
                  <a:lnTo>
                    <a:pt x="120" y="130"/>
                  </a:lnTo>
                  <a:lnTo>
                    <a:pt x="120" y="130"/>
                  </a:lnTo>
                  <a:lnTo>
                    <a:pt x="120" y="128"/>
                  </a:lnTo>
                  <a:lnTo>
                    <a:pt x="120" y="128"/>
                  </a:lnTo>
                  <a:lnTo>
                    <a:pt x="122" y="128"/>
                  </a:lnTo>
                  <a:lnTo>
                    <a:pt x="122" y="128"/>
                  </a:lnTo>
                  <a:lnTo>
                    <a:pt x="122" y="126"/>
                  </a:lnTo>
                  <a:lnTo>
                    <a:pt x="122" y="126"/>
                  </a:lnTo>
                  <a:lnTo>
                    <a:pt x="126" y="126"/>
                  </a:lnTo>
                  <a:lnTo>
                    <a:pt x="126" y="126"/>
                  </a:lnTo>
                  <a:lnTo>
                    <a:pt x="128" y="124"/>
                  </a:lnTo>
                  <a:lnTo>
                    <a:pt x="128" y="124"/>
                  </a:lnTo>
                  <a:lnTo>
                    <a:pt x="128" y="122"/>
                  </a:lnTo>
                  <a:lnTo>
                    <a:pt x="128" y="122"/>
                  </a:lnTo>
                  <a:lnTo>
                    <a:pt x="128" y="122"/>
                  </a:lnTo>
                  <a:lnTo>
                    <a:pt x="128" y="122"/>
                  </a:lnTo>
                  <a:lnTo>
                    <a:pt x="128" y="120"/>
                  </a:lnTo>
                  <a:lnTo>
                    <a:pt x="128" y="120"/>
                  </a:lnTo>
                  <a:lnTo>
                    <a:pt x="128" y="118"/>
                  </a:lnTo>
                  <a:lnTo>
                    <a:pt x="128" y="118"/>
                  </a:lnTo>
                  <a:lnTo>
                    <a:pt x="130" y="116"/>
                  </a:lnTo>
                  <a:lnTo>
                    <a:pt x="130" y="116"/>
                  </a:lnTo>
                  <a:lnTo>
                    <a:pt x="134" y="114"/>
                  </a:lnTo>
                  <a:lnTo>
                    <a:pt x="134" y="114"/>
                  </a:lnTo>
                  <a:lnTo>
                    <a:pt x="134" y="114"/>
                  </a:lnTo>
                  <a:lnTo>
                    <a:pt x="134" y="114"/>
                  </a:lnTo>
                  <a:lnTo>
                    <a:pt x="134" y="112"/>
                  </a:lnTo>
                  <a:lnTo>
                    <a:pt x="134" y="112"/>
                  </a:lnTo>
                  <a:lnTo>
                    <a:pt x="134" y="110"/>
                  </a:lnTo>
                  <a:lnTo>
                    <a:pt x="134" y="110"/>
                  </a:lnTo>
                  <a:lnTo>
                    <a:pt x="136" y="108"/>
                  </a:lnTo>
                  <a:lnTo>
                    <a:pt x="136" y="108"/>
                  </a:lnTo>
                  <a:lnTo>
                    <a:pt x="136" y="106"/>
                  </a:lnTo>
                  <a:lnTo>
                    <a:pt x="136" y="106"/>
                  </a:lnTo>
                  <a:lnTo>
                    <a:pt x="142" y="104"/>
                  </a:lnTo>
                  <a:lnTo>
                    <a:pt x="144" y="104"/>
                  </a:lnTo>
                  <a:lnTo>
                    <a:pt x="144" y="106"/>
                  </a:lnTo>
                  <a:lnTo>
                    <a:pt x="140" y="112"/>
                  </a:lnTo>
                  <a:lnTo>
                    <a:pt x="140" y="112"/>
                  </a:lnTo>
                  <a:lnTo>
                    <a:pt x="140" y="114"/>
                  </a:lnTo>
                  <a:lnTo>
                    <a:pt x="140" y="114"/>
                  </a:lnTo>
                  <a:lnTo>
                    <a:pt x="138" y="118"/>
                  </a:lnTo>
                  <a:lnTo>
                    <a:pt x="138" y="118"/>
                  </a:lnTo>
                  <a:lnTo>
                    <a:pt x="138" y="118"/>
                  </a:lnTo>
                  <a:lnTo>
                    <a:pt x="136" y="118"/>
                  </a:lnTo>
                  <a:lnTo>
                    <a:pt x="136" y="118"/>
                  </a:lnTo>
                  <a:lnTo>
                    <a:pt x="136" y="120"/>
                  </a:lnTo>
                  <a:lnTo>
                    <a:pt x="136" y="120"/>
                  </a:lnTo>
                  <a:lnTo>
                    <a:pt x="132" y="122"/>
                  </a:lnTo>
                  <a:lnTo>
                    <a:pt x="132" y="122"/>
                  </a:lnTo>
                  <a:lnTo>
                    <a:pt x="132" y="124"/>
                  </a:lnTo>
                  <a:lnTo>
                    <a:pt x="132" y="124"/>
                  </a:lnTo>
                  <a:lnTo>
                    <a:pt x="132" y="126"/>
                  </a:lnTo>
                  <a:lnTo>
                    <a:pt x="132" y="126"/>
                  </a:lnTo>
                  <a:lnTo>
                    <a:pt x="132" y="126"/>
                  </a:lnTo>
                  <a:lnTo>
                    <a:pt x="132" y="126"/>
                  </a:lnTo>
                  <a:lnTo>
                    <a:pt x="130" y="128"/>
                  </a:lnTo>
                  <a:lnTo>
                    <a:pt x="130" y="128"/>
                  </a:lnTo>
                  <a:lnTo>
                    <a:pt x="128" y="132"/>
                  </a:lnTo>
                  <a:lnTo>
                    <a:pt x="124" y="134"/>
                  </a:lnTo>
                  <a:lnTo>
                    <a:pt x="124" y="134"/>
                  </a:lnTo>
                  <a:lnTo>
                    <a:pt x="122" y="134"/>
                  </a:lnTo>
                  <a:lnTo>
                    <a:pt x="122" y="134"/>
                  </a:lnTo>
                  <a:lnTo>
                    <a:pt x="122" y="136"/>
                  </a:lnTo>
                  <a:lnTo>
                    <a:pt x="122" y="136"/>
                  </a:lnTo>
                  <a:lnTo>
                    <a:pt x="122" y="138"/>
                  </a:lnTo>
                  <a:lnTo>
                    <a:pt x="122" y="138"/>
                  </a:lnTo>
                  <a:lnTo>
                    <a:pt x="122" y="140"/>
                  </a:lnTo>
                  <a:lnTo>
                    <a:pt x="122" y="140"/>
                  </a:lnTo>
                  <a:lnTo>
                    <a:pt x="122" y="142"/>
                  </a:lnTo>
                  <a:lnTo>
                    <a:pt x="122" y="142"/>
                  </a:lnTo>
                  <a:lnTo>
                    <a:pt x="122" y="144"/>
                  </a:lnTo>
                  <a:lnTo>
                    <a:pt x="122" y="144"/>
                  </a:lnTo>
                  <a:lnTo>
                    <a:pt x="118" y="150"/>
                  </a:lnTo>
                  <a:lnTo>
                    <a:pt x="112" y="152"/>
                  </a:lnTo>
                  <a:lnTo>
                    <a:pt x="112" y="152"/>
                  </a:lnTo>
                  <a:lnTo>
                    <a:pt x="112" y="150"/>
                  </a:lnTo>
                  <a:lnTo>
                    <a:pt x="112" y="150"/>
                  </a:lnTo>
                  <a:lnTo>
                    <a:pt x="108" y="150"/>
                  </a:lnTo>
                  <a:lnTo>
                    <a:pt x="108" y="150"/>
                  </a:lnTo>
                  <a:lnTo>
                    <a:pt x="106" y="152"/>
                  </a:lnTo>
                  <a:lnTo>
                    <a:pt x="106" y="152"/>
                  </a:lnTo>
                  <a:lnTo>
                    <a:pt x="104" y="150"/>
                  </a:lnTo>
                  <a:lnTo>
                    <a:pt x="104" y="150"/>
                  </a:lnTo>
                  <a:lnTo>
                    <a:pt x="102" y="148"/>
                  </a:lnTo>
                  <a:lnTo>
                    <a:pt x="98" y="148"/>
                  </a:lnTo>
                  <a:lnTo>
                    <a:pt x="98" y="148"/>
                  </a:lnTo>
                  <a:lnTo>
                    <a:pt x="98" y="150"/>
                  </a:lnTo>
                  <a:lnTo>
                    <a:pt x="98" y="150"/>
                  </a:lnTo>
                  <a:lnTo>
                    <a:pt x="98" y="152"/>
                  </a:lnTo>
                  <a:lnTo>
                    <a:pt x="98" y="152"/>
                  </a:lnTo>
                  <a:lnTo>
                    <a:pt x="100" y="154"/>
                  </a:lnTo>
                  <a:lnTo>
                    <a:pt x="100" y="154"/>
                  </a:lnTo>
                  <a:lnTo>
                    <a:pt x="100" y="156"/>
                  </a:lnTo>
                  <a:lnTo>
                    <a:pt x="100" y="156"/>
                  </a:lnTo>
                  <a:lnTo>
                    <a:pt x="100" y="156"/>
                  </a:lnTo>
                  <a:lnTo>
                    <a:pt x="100" y="158"/>
                  </a:lnTo>
                  <a:lnTo>
                    <a:pt x="98" y="158"/>
                  </a:lnTo>
                  <a:lnTo>
                    <a:pt x="92" y="160"/>
                  </a:lnTo>
                  <a:lnTo>
                    <a:pt x="92" y="160"/>
                  </a:lnTo>
                  <a:lnTo>
                    <a:pt x="90" y="160"/>
                  </a:lnTo>
                  <a:lnTo>
                    <a:pt x="90" y="160"/>
                  </a:lnTo>
                  <a:lnTo>
                    <a:pt x="90" y="162"/>
                  </a:lnTo>
                  <a:lnTo>
                    <a:pt x="90" y="162"/>
                  </a:lnTo>
                  <a:lnTo>
                    <a:pt x="92" y="164"/>
                  </a:lnTo>
                  <a:lnTo>
                    <a:pt x="92" y="164"/>
                  </a:lnTo>
                  <a:lnTo>
                    <a:pt x="92" y="164"/>
                  </a:lnTo>
                  <a:lnTo>
                    <a:pt x="92" y="164"/>
                  </a:lnTo>
                  <a:lnTo>
                    <a:pt x="94" y="166"/>
                  </a:lnTo>
                  <a:lnTo>
                    <a:pt x="94" y="166"/>
                  </a:lnTo>
                  <a:lnTo>
                    <a:pt x="92" y="168"/>
                  </a:lnTo>
                  <a:lnTo>
                    <a:pt x="92" y="168"/>
                  </a:lnTo>
                  <a:lnTo>
                    <a:pt x="90" y="170"/>
                  </a:lnTo>
                  <a:lnTo>
                    <a:pt x="90" y="170"/>
                  </a:lnTo>
                  <a:lnTo>
                    <a:pt x="90" y="168"/>
                  </a:lnTo>
                  <a:lnTo>
                    <a:pt x="90" y="168"/>
                  </a:lnTo>
                  <a:lnTo>
                    <a:pt x="88" y="166"/>
                  </a:lnTo>
                  <a:lnTo>
                    <a:pt x="88" y="166"/>
                  </a:lnTo>
                  <a:lnTo>
                    <a:pt x="86" y="166"/>
                  </a:lnTo>
                  <a:lnTo>
                    <a:pt x="86" y="166"/>
                  </a:lnTo>
                  <a:lnTo>
                    <a:pt x="82" y="170"/>
                  </a:lnTo>
                  <a:lnTo>
                    <a:pt x="82" y="170"/>
                  </a:lnTo>
                  <a:lnTo>
                    <a:pt x="80" y="170"/>
                  </a:lnTo>
                  <a:lnTo>
                    <a:pt x="80" y="170"/>
                  </a:lnTo>
                  <a:lnTo>
                    <a:pt x="78" y="170"/>
                  </a:lnTo>
                  <a:lnTo>
                    <a:pt x="78" y="170"/>
                  </a:lnTo>
                  <a:lnTo>
                    <a:pt x="76" y="170"/>
                  </a:lnTo>
                  <a:lnTo>
                    <a:pt x="76" y="170"/>
                  </a:lnTo>
                  <a:lnTo>
                    <a:pt x="74" y="170"/>
                  </a:lnTo>
                  <a:lnTo>
                    <a:pt x="74" y="170"/>
                  </a:lnTo>
                  <a:lnTo>
                    <a:pt x="72" y="170"/>
                  </a:lnTo>
                  <a:lnTo>
                    <a:pt x="72" y="170"/>
                  </a:lnTo>
                  <a:lnTo>
                    <a:pt x="68" y="170"/>
                  </a:lnTo>
                  <a:lnTo>
                    <a:pt x="68" y="170"/>
                  </a:lnTo>
                  <a:lnTo>
                    <a:pt x="70" y="172"/>
                  </a:lnTo>
                  <a:lnTo>
                    <a:pt x="70" y="172"/>
                  </a:lnTo>
                  <a:lnTo>
                    <a:pt x="70" y="172"/>
                  </a:lnTo>
                  <a:lnTo>
                    <a:pt x="70" y="172"/>
                  </a:lnTo>
                  <a:lnTo>
                    <a:pt x="72" y="174"/>
                  </a:lnTo>
                  <a:lnTo>
                    <a:pt x="76" y="174"/>
                  </a:lnTo>
                  <a:lnTo>
                    <a:pt x="76" y="174"/>
                  </a:lnTo>
                  <a:lnTo>
                    <a:pt x="76" y="174"/>
                  </a:lnTo>
                  <a:lnTo>
                    <a:pt x="80" y="172"/>
                  </a:lnTo>
                  <a:lnTo>
                    <a:pt x="80" y="172"/>
                  </a:lnTo>
                  <a:lnTo>
                    <a:pt x="80" y="174"/>
                  </a:lnTo>
                  <a:lnTo>
                    <a:pt x="80" y="174"/>
                  </a:lnTo>
                  <a:lnTo>
                    <a:pt x="80" y="178"/>
                  </a:lnTo>
                  <a:lnTo>
                    <a:pt x="78" y="180"/>
                  </a:lnTo>
                  <a:lnTo>
                    <a:pt x="74" y="182"/>
                  </a:lnTo>
                  <a:lnTo>
                    <a:pt x="68" y="184"/>
                  </a:lnTo>
                  <a:lnTo>
                    <a:pt x="68" y="184"/>
                  </a:lnTo>
                  <a:lnTo>
                    <a:pt x="66" y="184"/>
                  </a:lnTo>
                  <a:lnTo>
                    <a:pt x="66" y="184"/>
                  </a:lnTo>
                  <a:lnTo>
                    <a:pt x="66" y="186"/>
                  </a:lnTo>
                  <a:lnTo>
                    <a:pt x="66" y="186"/>
                  </a:lnTo>
                  <a:lnTo>
                    <a:pt x="66" y="188"/>
                  </a:lnTo>
                  <a:lnTo>
                    <a:pt x="66" y="188"/>
                  </a:lnTo>
                  <a:lnTo>
                    <a:pt x="64" y="188"/>
                  </a:lnTo>
                  <a:lnTo>
                    <a:pt x="64" y="188"/>
                  </a:lnTo>
                  <a:lnTo>
                    <a:pt x="64" y="190"/>
                  </a:lnTo>
                  <a:lnTo>
                    <a:pt x="64" y="190"/>
                  </a:lnTo>
                  <a:lnTo>
                    <a:pt x="64" y="192"/>
                  </a:lnTo>
                  <a:lnTo>
                    <a:pt x="64" y="192"/>
                  </a:lnTo>
                  <a:lnTo>
                    <a:pt x="64" y="194"/>
                  </a:lnTo>
                  <a:lnTo>
                    <a:pt x="64" y="194"/>
                  </a:lnTo>
                  <a:lnTo>
                    <a:pt x="62" y="194"/>
                  </a:lnTo>
                  <a:lnTo>
                    <a:pt x="62" y="194"/>
                  </a:lnTo>
                  <a:lnTo>
                    <a:pt x="60" y="194"/>
                  </a:lnTo>
                  <a:lnTo>
                    <a:pt x="60" y="194"/>
                  </a:lnTo>
                  <a:lnTo>
                    <a:pt x="58" y="194"/>
                  </a:lnTo>
                  <a:lnTo>
                    <a:pt x="58" y="194"/>
                  </a:lnTo>
                  <a:lnTo>
                    <a:pt x="56" y="192"/>
                  </a:lnTo>
                  <a:lnTo>
                    <a:pt x="56" y="192"/>
                  </a:lnTo>
                  <a:lnTo>
                    <a:pt x="56" y="190"/>
                  </a:lnTo>
                  <a:lnTo>
                    <a:pt x="56" y="190"/>
                  </a:lnTo>
                  <a:lnTo>
                    <a:pt x="52" y="190"/>
                  </a:lnTo>
                  <a:lnTo>
                    <a:pt x="52" y="190"/>
                  </a:lnTo>
                  <a:lnTo>
                    <a:pt x="50" y="192"/>
                  </a:lnTo>
                  <a:lnTo>
                    <a:pt x="50" y="192"/>
                  </a:lnTo>
                  <a:lnTo>
                    <a:pt x="48" y="196"/>
                  </a:lnTo>
                  <a:lnTo>
                    <a:pt x="44" y="200"/>
                  </a:lnTo>
                  <a:lnTo>
                    <a:pt x="44" y="200"/>
                  </a:lnTo>
                  <a:lnTo>
                    <a:pt x="42" y="202"/>
                  </a:lnTo>
                  <a:lnTo>
                    <a:pt x="42" y="202"/>
                  </a:lnTo>
                  <a:lnTo>
                    <a:pt x="42" y="206"/>
                  </a:lnTo>
                  <a:lnTo>
                    <a:pt x="42" y="206"/>
                  </a:lnTo>
                  <a:lnTo>
                    <a:pt x="26" y="226"/>
                  </a:lnTo>
                  <a:lnTo>
                    <a:pt x="6" y="244"/>
                  </a:lnTo>
                  <a:lnTo>
                    <a:pt x="6" y="244"/>
                  </a:lnTo>
                  <a:lnTo>
                    <a:pt x="4" y="246"/>
                  </a:lnTo>
                  <a:lnTo>
                    <a:pt x="4" y="246"/>
                  </a:lnTo>
                  <a:lnTo>
                    <a:pt x="4" y="246"/>
                  </a:lnTo>
                  <a:lnTo>
                    <a:pt x="2" y="250"/>
                  </a:lnTo>
                  <a:lnTo>
                    <a:pt x="0" y="252"/>
                  </a:lnTo>
                  <a:lnTo>
                    <a:pt x="2" y="252"/>
                  </a:lnTo>
                  <a:lnTo>
                    <a:pt x="2" y="252"/>
                  </a:lnTo>
                  <a:lnTo>
                    <a:pt x="4" y="256"/>
                  </a:lnTo>
                  <a:lnTo>
                    <a:pt x="4" y="256"/>
                  </a:lnTo>
                  <a:lnTo>
                    <a:pt x="4" y="258"/>
                  </a:lnTo>
                  <a:lnTo>
                    <a:pt x="6" y="260"/>
                  </a:lnTo>
                  <a:lnTo>
                    <a:pt x="12" y="260"/>
                  </a:lnTo>
                  <a:lnTo>
                    <a:pt x="12" y="260"/>
                  </a:lnTo>
                  <a:lnTo>
                    <a:pt x="14" y="260"/>
                  </a:lnTo>
                  <a:lnTo>
                    <a:pt x="14" y="260"/>
                  </a:lnTo>
                  <a:lnTo>
                    <a:pt x="18" y="258"/>
                  </a:lnTo>
                  <a:lnTo>
                    <a:pt x="18" y="258"/>
                  </a:lnTo>
                  <a:lnTo>
                    <a:pt x="18" y="258"/>
                  </a:lnTo>
                  <a:lnTo>
                    <a:pt x="18" y="258"/>
                  </a:lnTo>
                  <a:lnTo>
                    <a:pt x="20" y="254"/>
                  </a:lnTo>
                  <a:lnTo>
                    <a:pt x="20" y="254"/>
                  </a:lnTo>
                  <a:lnTo>
                    <a:pt x="24" y="252"/>
                  </a:lnTo>
                  <a:lnTo>
                    <a:pt x="24" y="252"/>
                  </a:lnTo>
                  <a:lnTo>
                    <a:pt x="24" y="252"/>
                  </a:lnTo>
                  <a:lnTo>
                    <a:pt x="26" y="252"/>
                  </a:lnTo>
                  <a:lnTo>
                    <a:pt x="26" y="252"/>
                  </a:lnTo>
                  <a:lnTo>
                    <a:pt x="24" y="254"/>
                  </a:lnTo>
                  <a:lnTo>
                    <a:pt x="24" y="254"/>
                  </a:lnTo>
                  <a:lnTo>
                    <a:pt x="22" y="254"/>
                  </a:lnTo>
                  <a:lnTo>
                    <a:pt x="22" y="254"/>
                  </a:lnTo>
                  <a:lnTo>
                    <a:pt x="22" y="258"/>
                  </a:lnTo>
                  <a:lnTo>
                    <a:pt x="22" y="258"/>
                  </a:lnTo>
                  <a:lnTo>
                    <a:pt x="22" y="258"/>
                  </a:lnTo>
                  <a:lnTo>
                    <a:pt x="22" y="258"/>
                  </a:lnTo>
                  <a:lnTo>
                    <a:pt x="22" y="260"/>
                  </a:lnTo>
                  <a:lnTo>
                    <a:pt x="26" y="260"/>
                  </a:lnTo>
                  <a:lnTo>
                    <a:pt x="26" y="260"/>
                  </a:lnTo>
                  <a:lnTo>
                    <a:pt x="26" y="258"/>
                  </a:lnTo>
                  <a:lnTo>
                    <a:pt x="26" y="258"/>
                  </a:lnTo>
                  <a:lnTo>
                    <a:pt x="28" y="258"/>
                  </a:lnTo>
                  <a:lnTo>
                    <a:pt x="30" y="254"/>
                  </a:lnTo>
                  <a:lnTo>
                    <a:pt x="30" y="254"/>
                  </a:lnTo>
                  <a:lnTo>
                    <a:pt x="30" y="254"/>
                  </a:lnTo>
                  <a:lnTo>
                    <a:pt x="34" y="254"/>
                  </a:lnTo>
                  <a:lnTo>
                    <a:pt x="34" y="254"/>
                  </a:lnTo>
                  <a:lnTo>
                    <a:pt x="34" y="254"/>
                  </a:lnTo>
                  <a:lnTo>
                    <a:pt x="34" y="254"/>
                  </a:lnTo>
                  <a:lnTo>
                    <a:pt x="36" y="250"/>
                  </a:lnTo>
                  <a:lnTo>
                    <a:pt x="36" y="250"/>
                  </a:lnTo>
                  <a:lnTo>
                    <a:pt x="36" y="250"/>
                  </a:lnTo>
                  <a:lnTo>
                    <a:pt x="36" y="250"/>
                  </a:lnTo>
                  <a:lnTo>
                    <a:pt x="38" y="250"/>
                  </a:lnTo>
                  <a:lnTo>
                    <a:pt x="38" y="250"/>
                  </a:lnTo>
                  <a:lnTo>
                    <a:pt x="40" y="254"/>
                  </a:lnTo>
                  <a:lnTo>
                    <a:pt x="40" y="254"/>
                  </a:lnTo>
                  <a:lnTo>
                    <a:pt x="42" y="256"/>
                  </a:lnTo>
                  <a:lnTo>
                    <a:pt x="44" y="256"/>
                  </a:lnTo>
                  <a:lnTo>
                    <a:pt x="44" y="256"/>
                  </a:lnTo>
                  <a:lnTo>
                    <a:pt x="44" y="254"/>
                  </a:lnTo>
                  <a:lnTo>
                    <a:pt x="44" y="254"/>
                  </a:lnTo>
                  <a:lnTo>
                    <a:pt x="44" y="254"/>
                  </a:lnTo>
                  <a:lnTo>
                    <a:pt x="44" y="254"/>
                  </a:lnTo>
                  <a:lnTo>
                    <a:pt x="48" y="252"/>
                  </a:lnTo>
                  <a:lnTo>
                    <a:pt x="48" y="252"/>
                  </a:lnTo>
                  <a:lnTo>
                    <a:pt x="50" y="252"/>
                  </a:lnTo>
                  <a:lnTo>
                    <a:pt x="50" y="252"/>
                  </a:lnTo>
                  <a:lnTo>
                    <a:pt x="52" y="250"/>
                  </a:lnTo>
                  <a:lnTo>
                    <a:pt x="52" y="250"/>
                  </a:lnTo>
                  <a:lnTo>
                    <a:pt x="52" y="248"/>
                  </a:lnTo>
                  <a:lnTo>
                    <a:pt x="52" y="248"/>
                  </a:lnTo>
                  <a:lnTo>
                    <a:pt x="52" y="246"/>
                  </a:lnTo>
                  <a:lnTo>
                    <a:pt x="52" y="246"/>
                  </a:lnTo>
                  <a:lnTo>
                    <a:pt x="48" y="246"/>
                  </a:lnTo>
                  <a:lnTo>
                    <a:pt x="48" y="246"/>
                  </a:lnTo>
                  <a:lnTo>
                    <a:pt x="48" y="248"/>
                  </a:lnTo>
                  <a:lnTo>
                    <a:pt x="48" y="248"/>
                  </a:lnTo>
                  <a:lnTo>
                    <a:pt x="46" y="248"/>
                  </a:lnTo>
                  <a:lnTo>
                    <a:pt x="46" y="248"/>
                  </a:lnTo>
                  <a:lnTo>
                    <a:pt x="44" y="246"/>
                  </a:lnTo>
                  <a:lnTo>
                    <a:pt x="44" y="244"/>
                  </a:lnTo>
                  <a:lnTo>
                    <a:pt x="44" y="244"/>
                  </a:lnTo>
                  <a:lnTo>
                    <a:pt x="50" y="240"/>
                  </a:lnTo>
                  <a:lnTo>
                    <a:pt x="56" y="236"/>
                  </a:lnTo>
                  <a:lnTo>
                    <a:pt x="56" y="236"/>
                  </a:lnTo>
                  <a:lnTo>
                    <a:pt x="58" y="236"/>
                  </a:lnTo>
                  <a:lnTo>
                    <a:pt x="58" y="236"/>
                  </a:lnTo>
                  <a:lnTo>
                    <a:pt x="64" y="236"/>
                  </a:lnTo>
                  <a:lnTo>
                    <a:pt x="64" y="236"/>
                  </a:lnTo>
                  <a:lnTo>
                    <a:pt x="64" y="234"/>
                  </a:lnTo>
                  <a:lnTo>
                    <a:pt x="64" y="234"/>
                  </a:lnTo>
                  <a:lnTo>
                    <a:pt x="66" y="234"/>
                  </a:lnTo>
                  <a:lnTo>
                    <a:pt x="66" y="234"/>
                  </a:lnTo>
                  <a:lnTo>
                    <a:pt x="66" y="230"/>
                  </a:lnTo>
                  <a:lnTo>
                    <a:pt x="64" y="226"/>
                  </a:lnTo>
                  <a:lnTo>
                    <a:pt x="64" y="226"/>
                  </a:lnTo>
                  <a:lnTo>
                    <a:pt x="68" y="228"/>
                  </a:lnTo>
                  <a:lnTo>
                    <a:pt x="68" y="228"/>
                  </a:lnTo>
                  <a:lnTo>
                    <a:pt x="68" y="228"/>
                  </a:lnTo>
                  <a:lnTo>
                    <a:pt x="68" y="228"/>
                  </a:lnTo>
                  <a:lnTo>
                    <a:pt x="70" y="230"/>
                  </a:lnTo>
                  <a:lnTo>
                    <a:pt x="72" y="230"/>
                  </a:lnTo>
                  <a:lnTo>
                    <a:pt x="72" y="230"/>
                  </a:lnTo>
                  <a:lnTo>
                    <a:pt x="74" y="228"/>
                  </a:lnTo>
                  <a:lnTo>
                    <a:pt x="74" y="228"/>
                  </a:lnTo>
                  <a:lnTo>
                    <a:pt x="74" y="228"/>
                  </a:lnTo>
                  <a:lnTo>
                    <a:pt x="74" y="228"/>
                  </a:lnTo>
                  <a:lnTo>
                    <a:pt x="76" y="224"/>
                  </a:lnTo>
                  <a:lnTo>
                    <a:pt x="74" y="222"/>
                  </a:lnTo>
                  <a:lnTo>
                    <a:pt x="74" y="222"/>
                  </a:lnTo>
                  <a:lnTo>
                    <a:pt x="74" y="222"/>
                  </a:lnTo>
                  <a:lnTo>
                    <a:pt x="74" y="222"/>
                  </a:lnTo>
                  <a:lnTo>
                    <a:pt x="76" y="220"/>
                  </a:lnTo>
                  <a:lnTo>
                    <a:pt x="76" y="220"/>
                  </a:lnTo>
                  <a:lnTo>
                    <a:pt x="78" y="220"/>
                  </a:lnTo>
                  <a:lnTo>
                    <a:pt x="78" y="220"/>
                  </a:lnTo>
                  <a:lnTo>
                    <a:pt x="80" y="220"/>
                  </a:lnTo>
                  <a:lnTo>
                    <a:pt x="80" y="220"/>
                  </a:lnTo>
                  <a:lnTo>
                    <a:pt x="82" y="220"/>
                  </a:lnTo>
                  <a:lnTo>
                    <a:pt x="82" y="220"/>
                  </a:lnTo>
                  <a:lnTo>
                    <a:pt x="82" y="218"/>
                  </a:lnTo>
                  <a:lnTo>
                    <a:pt x="80" y="216"/>
                  </a:lnTo>
                  <a:lnTo>
                    <a:pt x="80" y="216"/>
                  </a:lnTo>
                  <a:lnTo>
                    <a:pt x="80" y="216"/>
                  </a:lnTo>
                  <a:lnTo>
                    <a:pt x="80" y="216"/>
                  </a:lnTo>
                  <a:lnTo>
                    <a:pt x="76" y="212"/>
                  </a:lnTo>
                  <a:lnTo>
                    <a:pt x="76" y="212"/>
                  </a:lnTo>
                  <a:lnTo>
                    <a:pt x="80" y="212"/>
                  </a:lnTo>
                  <a:lnTo>
                    <a:pt x="80" y="212"/>
                  </a:lnTo>
                  <a:lnTo>
                    <a:pt x="80" y="212"/>
                  </a:lnTo>
                  <a:lnTo>
                    <a:pt x="80" y="212"/>
                  </a:lnTo>
                  <a:lnTo>
                    <a:pt x="82" y="208"/>
                  </a:lnTo>
                  <a:lnTo>
                    <a:pt x="82" y="208"/>
                  </a:lnTo>
                  <a:lnTo>
                    <a:pt x="82" y="208"/>
                  </a:lnTo>
                  <a:lnTo>
                    <a:pt x="82" y="208"/>
                  </a:lnTo>
                  <a:lnTo>
                    <a:pt x="86" y="206"/>
                  </a:lnTo>
                  <a:lnTo>
                    <a:pt x="86" y="206"/>
                  </a:lnTo>
                  <a:lnTo>
                    <a:pt x="86" y="206"/>
                  </a:lnTo>
                  <a:lnTo>
                    <a:pt x="86" y="206"/>
                  </a:lnTo>
                  <a:lnTo>
                    <a:pt x="88" y="206"/>
                  </a:lnTo>
                  <a:lnTo>
                    <a:pt x="88" y="206"/>
                  </a:lnTo>
                  <a:lnTo>
                    <a:pt x="90" y="204"/>
                  </a:lnTo>
                  <a:lnTo>
                    <a:pt x="90" y="204"/>
                  </a:lnTo>
                  <a:lnTo>
                    <a:pt x="90" y="202"/>
                  </a:lnTo>
                  <a:lnTo>
                    <a:pt x="88" y="202"/>
                  </a:lnTo>
                  <a:lnTo>
                    <a:pt x="88" y="202"/>
                  </a:lnTo>
                  <a:lnTo>
                    <a:pt x="88" y="200"/>
                  </a:lnTo>
                  <a:lnTo>
                    <a:pt x="88" y="200"/>
                  </a:lnTo>
                  <a:lnTo>
                    <a:pt x="86" y="198"/>
                  </a:lnTo>
                  <a:lnTo>
                    <a:pt x="86" y="198"/>
                  </a:lnTo>
                  <a:lnTo>
                    <a:pt x="92" y="198"/>
                  </a:lnTo>
                  <a:lnTo>
                    <a:pt x="96" y="196"/>
                  </a:lnTo>
                  <a:lnTo>
                    <a:pt x="96" y="196"/>
                  </a:lnTo>
                  <a:lnTo>
                    <a:pt x="98" y="194"/>
                  </a:lnTo>
                  <a:lnTo>
                    <a:pt x="98" y="194"/>
                  </a:lnTo>
                  <a:lnTo>
                    <a:pt x="98" y="192"/>
                  </a:lnTo>
                  <a:lnTo>
                    <a:pt x="98" y="192"/>
                  </a:lnTo>
                  <a:lnTo>
                    <a:pt x="100" y="190"/>
                  </a:lnTo>
                  <a:lnTo>
                    <a:pt x="100" y="190"/>
                  </a:lnTo>
                  <a:lnTo>
                    <a:pt x="104" y="188"/>
                  </a:lnTo>
                  <a:lnTo>
                    <a:pt x="104" y="184"/>
                  </a:lnTo>
                  <a:lnTo>
                    <a:pt x="104" y="184"/>
                  </a:lnTo>
                  <a:lnTo>
                    <a:pt x="104" y="182"/>
                  </a:lnTo>
                  <a:lnTo>
                    <a:pt x="104" y="182"/>
                  </a:lnTo>
                  <a:lnTo>
                    <a:pt x="108" y="182"/>
                  </a:lnTo>
                  <a:lnTo>
                    <a:pt x="108" y="182"/>
                  </a:lnTo>
                  <a:lnTo>
                    <a:pt x="108" y="180"/>
                  </a:lnTo>
                  <a:lnTo>
                    <a:pt x="108" y="180"/>
                  </a:lnTo>
                  <a:lnTo>
                    <a:pt x="108" y="178"/>
                  </a:lnTo>
                  <a:lnTo>
                    <a:pt x="108" y="178"/>
                  </a:lnTo>
                  <a:lnTo>
                    <a:pt x="112" y="178"/>
                  </a:lnTo>
                  <a:lnTo>
                    <a:pt x="112" y="178"/>
                  </a:lnTo>
                  <a:lnTo>
                    <a:pt x="112" y="176"/>
                  </a:lnTo>
                  <a:lnTo>
                    <a:pt x="112" y="176"/>
                  </a:lnTo>
                  <a:lnTo>
                    <a:pt x="114" y="174"/>
                  </a:lnTo>
                  <a:lnTo>
                    <a:pt x="114" y="174"/>
                  </a:lnTo>
                  <a:lnTo>
                    <a:pt x="114" y="172"/>
                  </a:lnTo>
                  <a:lnTo>
                    <a:pt x="114" y="172"/>
                  </a:lnTo>
                  <a:lnTo>
                    <a:pt x="116" y="172"/>
                  </a:lnTo>
                  <a:lnTo>
                    <a:pt x="116" y="172"/>
                  </a:lnTo>
                  <a:lnTo>
                    <a:pt x="116" y="170"/>
                  </a:lnTo>
                  <a:lnTo>
                    <a:pt x="116" y="170"/>
                  </a:lnTo>
                  <a:lnTo>
                    <a:pt x="118" y="170"/>
                  </a:lnTo>
                  <a:lnTo>
                    <a:pt x="118" y="170"/>
                  </a:lnTo>
                  <a:lnTo>
                    <a:pt x="120" y="168"/>
                  </a:lnTo>
                  <a:lnTo>
                    <a:pt x="120" y="168"/>
                  </a:lnTo>
                  <a:lnTo>
                    <a:pt x="120" y="166"/>
                  </a:lnTo>
                  <a:lnTo>
                    <a:pt x="120" y="166"/>
                  </a:lnTo>
                  <a:lnTo>
                    <a:pt x="120" y="164"/>
                  </a:lnTo>
                  <a:lnTo>
                    <a:pt x="120" y="164"/>
                  </a:lnTo>
                  <a:lnTo>
                    <a:pt x="122" y="164"/>
                  </a:lnTo>
                  <a:lnTo>
                    <a:pt x="122" y="164"/>
                  </a:lnTo>
                  <a:lnTo>
                    <a:pt x="124" y="162"/>
                  </a:lnTo>
                  <a:lnTo>
                    <a:pt x="124" y="160"/>
                  </a:lnTo>
                  <a:lnTo>
                    <a:pt x="124" y="160"/>
                  </a:lnTo>
                  <a:lnTo>
                    <a:pt x="124" y="158"/>
                  </a:lnTo>
                  <a:lnTo>
                    <a:pt x="124" y="158"/>
                  </a:lnTo>
                  <a:lnTo>
                    <a:pt x="124" y="156"/>
                  </a:lnTo>
                  <a:lnTo>
                    <a:pt x="124" y="156"/>
                  </a:lnTo>
                  <a:lnTo>
                    <a:pt x="128" y="154"/>
                  </a:lnTo>
                  <a:lnTo>
                    <a:pt x="128" y="154"/>
                  </a:lnTo>
                  <a:lnTo>
                    <a:pt x="128" y="154"/>
                  </a:lnTo>
                  <a:lnTo>
                    <a:pt x="128" y="154"/>
                  </a:lnTo>
                  <a:lnTo>
                    <a:pt x="130" y="152"/>
                  </a:lnTo>
                  <a:lnTo>
                    <a:pt x="130" y="152"/>
                  </a:lnTo>
                  <a:lnTo>
                    <a:pt x="130" y="150"/>
                  </a:lnTo>
                  <a:lnTo>
                    <a:pt x="130" y="150"/>
                  </a:lnTo>
                  <a:lnTo>
                    <a:pt x="132" y="150"/>
                  </a:lnTo>
                  <a:lnTo>
                    <a:pt x="132" y="150"/>
                  </a:lnTo>
                  <a:lnTo>
                    <a:pt x="132" y="148"/>
                  </a:lnTo>
                  <a:lnTo>
                    <a:pt x="132" y="148"/>
                  </a:lnTo>
                  <a:lnTo>
                    <a:pt x="136" y="144"/>
                  </a:lnTo>
                  <a:lnTo>
                    <a:pt x="136" y="144"/>
                  </a:lnTo>
                  <a:lnTo>
                    <a:pt x="136" y="142"/>
                  </a:lnTo>
                  <a:lnTo>
                    <a:pt x="136" y="142"/>
                  </a:lnTo>
                  <a:lnTo>
                    <a:pt x="138" y="140"/>
                  </a:lnTo>
                  <a:lnTo>
                    <a:pt x="138" y="140"/>
                  </a:lnTo>
                  <a:lnTo>
                    <a:pt x="140" y="138"/>
                  </a:lnTo>
                  <a:lnTo>
                    <a:pt x="140" y="138"/>
                  </a:lnTo>
                  <a:lnTo>
                    <a:pt x="140" y="138"/>
                  </a:lnTo>
                  <a:lnTo>
                    <a:pt x="140" y="138"/>
                  </a:lnTo>
                  <a:lnTo>
                    <a:pt x="142" y="136"/>
                  </a:lnTo>
                  <a:lnTo>
                    <a:pt x="142" y="136"/>
                  </a:lnTo>
                  <a:lnTo>
                    <a:pt x="144" y="134"/>
                  </a:lnTo>
                  <a:lnTo>
                    <a:pt x="144" y="134"/>
                  </a:lnTo>
                  <a:lnTo>
                    <a:pt x="148" y="128"/>
                  </a:lnTo>
                  <a:lnTo>
                    <a:pt x="154" y="122"/>
                  </a:lnTo>
                  <a:lnTo>
                    <a:pt x="154" y="122"/>
                  </a:lnTo>
                  <a:lnTo>
                    <a:pt x="156" y="112"/>
                  </a:lnTo>
                  <a:lnTo>
                    <a:pt x="156" y="112"/>
                  </a:lnTo>
                  <a:lnTo>
                    <a:pt x="160" y="110"/>
                  </a:lnTo>
                  <a:lnTo>
                    <a:pt x="160" y="108"/>
                  </a:lnTo>
                  <a:lnTo>
                    <a:pt x="160" y="108"/>
                  </a:lnTo>
                  <a:lnTo>
                    <a:pt x="158" y="106"/>
                  </a:lnTo>
                  <a:lnTo>
                    <a:pt x="158" y="106"/>
                  </a:lnTo>
                  <a:lnTo>
                    <a:pt x="158" y="104"/>
                  </a:lnTo>
                  <a:lnTo>
                    <a:pt x="158" y="104"/>
                  </a:lnTo>
                  <a:lnTo>
                    <a:pt x="160" y="102"/>
                  </a:lnTo>
                  <a:lnTo>
                    <a:pt x="160" y="102"/>
                  </a:lnTo>
                  <a:lnTo>
                    <a:pt x="162" y="100"/>
                  </a:lnTo>
                  <a:lnTo>
                    <a:pt x="162" y="100"/>
                  </a:lnTo>
                  <a:lnTo>
                    <a:pt x="162" y="98"/>
                  </a:lnTo>
                  <a:lnTo>
                    <a:pt x="162" y="98"/>
                  </a:lnTo>
                  <a:lnTo>
                    <a:pt x="162" y="96"/>
                  </a:lnTo>
                  <a:lnTo>
                    <a:pt x="162" y="96"/>
                  </a:lnTo>
                  <a:lnTo>
                    <a:pt x="164" y="94"/>
                  </a:lnTo>
                  <a:lnTo>
                    <a:pt x="164" y="94"/>
                  </a:lnTo>
                  <a:lnTo>
                    <a:pt x="164" y="92"/>
                  </a:lnTo>
                  <a:lnTo>
                    <a:pt x="164" y="92"/>
                  </a:lnTo>
                  <a:lnTo>
                    <a:pt x="164" y="90"/>
                  </a:lnTo>
                  <a:lnTo>
                    <a:pt x="164" y="90"/>
                  </a:lnTo>
                  <a:lnTo>
                    <a:pt x="166" y="88"/>
                  </a:lnTo>
                  <a:lnTo>
                    <a:pt x="166" y="88"/>
                  </a:lnTo>
                  <a:lnTo>
                    <a:pt x="166" y="86"/>
                  </a:lnTo>
                  <a:lnTo>
                    <a:pt x="166" y="86"/>
                  </a:lnTo>
                  <a:lnTo>
                    <a:pt x="166" y="84"/>
                  </a:lnTo>
                  <a:lnTo>
                    <a:pt x="166" y="84"/>
                  </a:lnTo>
                  <a:lnTo>
                    <a:pt x="166" y="82"/>
                  </a:lnTo>
                  <a:lnTo>
                    <a:pt x="166" y="82"/>
                  </a:lnTo>
                  <a:lnTo>
                    <a:pt x="168" y="82"/>
                  </a:lnTo>
                  <a:lnTo>
                    <a:pt x="168" y="82"/>
                  </a:lnTo>
                  <a:lnTo>
                    <a:pt x="172" y="82"/>
                  </a:lnTo>
                  <a:lnTo>
                    <a:pt x="172" y="82"/>
                  </a:lnTo>
                  <a:lnTo>
                    <a:pt x="172" y="80"/>
                  </a:lnTo>
                  <a:lnTo>
                    <a:pt x="172" y="80"/>
                  </a:lnTo>
                  <a:lnTo>
                    <a:pt x="174" y="80"/>
                  </a:lnTo>
                  <a:lnTo>
                    <a:pt x="174" y="80"/>
                  </a:lnTo>
                  <a:lnTo>
                    <a:pt x="174" y="80"/>
                  </a:lnTo>
                  <a:lnTo>
                    <a:pt x="174" y="80"/>
                  </a:lnTo>
                  <a:lnTo>
                    <a:pt x="176" y="78"/>
                  </a:lnTo>
                  <a:lnTo>
                    <a:pt x="176" y="78"/>
                  </a:lnTo>
                  <a:lnTo>
                    <a:pt x="176" y="76"/>
                  </a:lnTo>
                  <a:lnTo>
                    <a:pt x="174" y="76"/>
                  </a:lnTo>
                  <a:lnTo>
                    <a:pt x="174" y="76"/>
                  </a:lnTo>
                  <a:lnTo>
                    <a:pt x="172" y="76"/>
                  </a:lnTo>
                  <a:lnTo>
                    <a:pt x="172" y="76"/>
                  </a:lnTo>
                  <a:lnTo>
                    <a:pt x="170" y="74"/>
                  </a:lnTo>
                  <a:lnTo>
                    <a:pt x="170" y="72"/>
                  </a:lnTo>
                  <a:lnTo>
                    <a:pt x="170" y="72"/>
                  </a:lnTo>
                  <a:lnTo>
                    <a:pt x="174" y="66"/>
                  </a:lnTo>
                  <a:lnTo>
                    <a:pt x="174" y="66"/>
                  </a:lnTo>
                  <a:lnTo>
                    <a:pt x="174" y="64"/>
                  </a:lnTo>
                  <a:lnTo>
                    <a:pt x="174" y="64"/>
                  </a:lnTo>
                  <a:lnTo>
                    <a:pt x="176" y="62"/>
                  </a:lnTo>
                  <a:lnTo>
                    <a:pt x="176" y="62"/>
                  </a:lnTo>
                  <a:lnTo>
                    <a:pt x="176" y="60"/>
                  </a:lnTo>
                  <a:lnTo>
                    <a:pt x="176" y="60"/>
                  </a:lnTo>
                  <a:lnTo>
                    <a:pt x="180" y="56"/>
                  </a:lnTo>
                  <a:lnTo>
                    <a:pt x="182" y="56"/>
                  </a:lnTo>
                  <a:lnTo>
                    <a:pt x="182" y="56"/>
                  </a:lnTo>
                  <a:lnTo>
                    <a:pt x="184" y="56"/>
                  </a:lnTo>
                  <a:lnTo>
                    <a:pt x="184" y="56"/>
                  </a:lnTo>
                  <a:lnTo>
                    <a:pt x="186" y="54"/>
                  </a:lnTo>
                  <a:lnTo>
                    <a:pt x="186" y="54"/>
                  </a:lnTo>
                  <a:lnTo>
                    <a:pt x="186" y="52"/>
                  </a:lnTo>
                  <a:lnTo>
                    <a:pt x="186" y="52"/>
                  </a:lnTo>
                  <a:lnTo>
                    <a:pt x="186" y="50"/>
                  </a:lnTo>
                  <a:lnTo>
                    <a:pt x="186" y="50"/>
                  </a:lnTo>
                  <a:lnTo>
                    <a:pt x="180" y="50"/>
                  </a:lnTo>
                  <a:lnTo>
                    <a:pt x="180" y="50"/>
                  </a:lnTo>
                  <a:lnTo>
                    <a:pt x="180" y="48"/>
                  </a:lnTo>
                  <a:lnTo>
                    <a:pt x="180" y="48"/>
                  </a:lnTo>
                  <a:lnTo>
                    <a:pt x="180" y="44"/>
                  </a:lnTo>
                  <a:lnTo>
                    <a:pt x="180" y="44"/>
                  </a:lnTo>
                  <a:lnTo>
                    <a:pt x="182" y="42"/>
                  </a:lnTo>
                  <a:lnTo>
                    <a:pt x="182" y="42"/>
                  </a:lnTo>
                  <a:lnTo>
                    <a:pt x="182" y="40"/>
                  </a:lnTo>
                  <a:lnTo>
                    <a:pt x="182" y="40"/>
                  </a:lnTo>
                  <a:lnTo>
                    <a:pt x="182" y="38"/>
                  </a:lnTo>
                  <a:lnTo>
                    <a:pt x="182" y="38"/>
                  </a:lnTo>
                  <a:lnTo>
                    <a:pt x="182" y="38"/>
                  </a:lnTo>
                  <a:lnTo>
                    <a:pt x="182" y="38"/>
                  </a:lnTo>
                  <a:lnTo>
                    <a:pt x="184" y="34"/>
                  </a:lnTo>
                  <a:lnTo>
                    <a:pt x="184" y="34"/>
                  </a:lnTo>
                  <a:lnTo>
                    <a:pt x="184" y="34"/>
                  </a:lnTo>
                  <a:lnTo>
                    <a:pt x="184" y="34"/>
                  </a:lnTo>
                  <a:lnTo>
                    <a:pt x="186" y="32"/>
                  </a:lnTo>
                  <a:lnTo>
                    <a:pt x="186" y="32"/>
                  </a:lnTo>
                  <a:lnTo>
                    <a:pt x="188" y="32"/>
                  </a:lnTo>
                  <a:lnTo>
                    <a:pt x="188" y="32"/>
                  </a:lnTo>
                  <a:lnTo>
                    <a:pt x="188" y="30"/>
                  </a:lnTo>
                  <a:lnTo>
                    <a:pt x="188" y="30"/>
                  </a:lnTo>
                  <a:lnTo>
                    <a:pt x="190" y="28"/>
                  </a:lnTo>
                  <a:lnTo>
                    <a:pt x="190" y="28"/>
                  </a:lnTo>
                  <a:lnTo>
                    <a:pt x="190" y="26"/>
                  </a:lnTo>
                  <a:lnTo>
                    <a:pt x="190" y="26"/>
                  </a:lnTo>
                  <a:lnTo>
                    <a:pt x="190" y="24"/>
                  </a:lnTo>
                  <a:lnTo>
                    <a:pt x="190" y="24"/>
                  </a:lnTo>
                  <a:lnTo>
                    <a:pt x="192" y="22"/>
                  </a:lnTo>
                  <a:lnTo>
                    <a:pt x="192" y="22"/>
                  </a:lnTo>
                  <a:lnTo>
                    <a:pt x="192" y="20"/>
                  </a:lnTo>
                  <a:lnTo>
                    <a:pt x="192" y="20"/>
                  </a:lnTo>
                  <a:lnTo>
                    <a:pt x="192" y="18"/>
                  </a:lnTo>
                  <a:lnTo>
                    <a:pt x="192" y="18"/>
                  </a:lnTo>
                  <a:lnTo>
                    <a:pt x="192" y="16"/>
                  </a:lnTo>
                  <a:lnTo>
                    <a:pt x="192" y="16"/>
                  </a:lnTo>
                  <a:lnTo>
                    <a:pt x="192" y="14"/>
                  </a:lnTo>
                  <a:lnTo>
                    <a:pt x="192" y="14"/>
                  </a:lnTo>
                  <a:lnTo>
                    <a:pt x="192" y="14"/>
                  </a:lnTo>
                  <a:lnTo>
                    <a:pt x="192" y="14"/>
                  </a:lnTo>
                  <a:lnTo>
                    <a:pt x="194" y="10"/>
                  </a:lnTo>
                  <a:lnTo>
                    <a:pt x="192" y="10"/>
                  </a:lnTo>
                  <a:lnTo>
                    <a:pt x="192" y="10"/>
                  </a:lnTo>
                  <a:lnTo>
                    <a:pt x="192" y="8"/>
                  </a:lnTo>
                  <a:lnTo>
                    <a:pt x="192" y="8"/>
                  </a:lnTo>
                  <a:lnTo>
                    <a:pt x="192" y="6"/>
                  </a:lnTo>
                  <a:lnTo>
                    <a:pt x="192" y="6"/>
                  </a:lnTo>
                  <a:lnTo>
                    <a:pt x="190" y="4"/>
                  </a:lnTo>
                  <a:lnTo>
                    <a:pt x="190" y="4"/>
                  </a:lnTo>
                  <a:lnTo>
                    <a:pt x="190" y="4"/>
                  </a:lnTo>
                  <a:lnTo>
                    <a:pt x="190" y="4"/>
                  </a:lnTo>
                  <a:lnTo>
                    <a:pt x="188" y="2"/>
                  </a:lnTo>
                  <a:lnTo>
                    <a:pt x="188" y="2"/>
                  </a:lnTo>
                  <a:lnTo>
                    <a:pt x="188" y="2"/>
                  </a:lnTo>
                  <a:lnTo>
                    <a:pt x="188" y="2"/>
                  </a:lnTo>
                  <a:lnTo>
                    <a:pt x="184" y="0"/>
                  </a:lnTo>
                  <a:lnTo>
                    <a:pt x="184" y="0"/>
                  </a:lnTo>
                  <a:lnTo>
                    <a:pt x="182" y="2"/>
                  </a:lnTo>
                  <a:lnTo>
                    <a:pt x="182" y="2"/>
                  </a:lnTo>
                  <a:lnTo>
                    <a:pt x="180" y="2"/>
                  </a:lnTo>
                  <a:lnTo>
                    <a:pt x="180" y="2"/>
                  </a:lnTo>
                  <a:lnTo>
                    <a:pt x="178" y="4"/>
                  </a:lnTo>
                  <a:lnTo>
                    <a:pt x="178" y="4"/>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sp>
          <p:nvSpPr>
            <p:cNvPr id="62" name="Freeform 42"/>
            <p:cNvSpPr/>
            <p:nvPr/>
          </p:nvSpPr>
          <p:spPr bwMode="auto">
            <a:xfrm>
              <a:off x="6674843" y="2894387"/>
              <a:ext cx="766097" cy="1121389"/>
            </a:xfrm>
            <a:custGeom>
              <a:avLst/>
              <a:gdLst>
                <a:gd name="T0" fmla="*/ 74 w 414"/>
                <a:gd name="T1" fmla="*/ 80 h 606"/>
                <a:gd name="T2" fmla="*/ 26 w 414"/>
                <a:gd name="T3" fmla="*/ 20 h 606"/>
                <a:gd name="T4" fmla="*/ 14 w 414"/>
                <a:gd name="T5" fmla="*/ 14 h 606"/>
                <a:gd name="T6" fmla="*/ 4 w 414"/>
                <a:gd name="T7" fmla="*/ 10 h 606"/>
                <a:gd name="T8" fmla="*/ 14 w 414"/>
                <a:gd name="T9" fmla="*/ 36 h 606"/>
                <a:gd name="T10" fmla="*/ 20 w 414"/>
                <a:gd name="T11" fmla="*/ 52 h 606"/>
                <a:gd name="T12" fmla="*/ 22 w 414"/>
                <a:gd name="T13" fmla="*/ 74 h 606"/>
                <a:gd name="T14" fmla="*/ 24 w 414"/>
                <a:gd name="T15" fmla="*/ 94 h 606"/>
                <a:gd name="T16" fmla="*/ 28 w 414"/>
                <a:gd name="T17" fmla="*/ 114 h 606"/>
                <a:gd name="T18" fmla="*/ 30 w 414"/>
                <a:gd name="T19" fmla="*/ 130 h 606"/>
                <a:gd name="T20" fmla="*/ 32 w 414"/>
                <a:gd name="T21" fmla="*/ 156 h 606"/>
                <a:gd name="T22" fmla="*/ 38 w 414"/>
                <a:gd name="T23" fmla="*/ 178 h 606"/>
                <a:gd name="T24" fmla="*/ 40 w 414"/>
                <a:gd name="T25" fmla="*/ 198 h 606"/>
                <a:gd name="T26" fmla="*/ 40 w 414"/>
                <a:gd name="T27" fmla="*/ 218 h 606"/>
                <a:gd name="T28" fmla="*/ 44 w 414"/>
                <a:gd name="T29" fmla="*/ 238 h 606"/>
                <a:gd name="T30" fmla="*/ 52 w 414"/>
                <a:gd name="T31" fmla="*/ 270 h 606"/>
                <a:gd name="T32" fmla="*/ 54 w 414"/>
                <a:gd name="T33" fmla="*/ 288 h 606"/>
                <a:gd name="T34" fmla="*/ 58 w 414"/>
                <a:gd name="T35" fmla="*/ 310 h 606"/>
                <a:gd name="T36" fmla="*/ 64 w 414"/>
                <a:gd name="T37" fmla="*/ 326 h 606"/>
                <a:gd name="T38" fmla="*/ 68 w 414"/>
                <a:gd name="T39" fmla="*/ 348 h 606"/>
                <a:gd name="T40" fmla="*/ 74 w 414"/>
                <a:gd name="T41" fmla="*/ 372 h 606"/>
                <a:gd name="T42" fmla="*/ 88 w 414"/>
                <a:gd name="T43" fmla="*/ 398 h 606"/>
                <a:gd name="T44" fmla="*/ 96 w 414"/>
                <a:gd name="T45" fmla="*/ 420 h 606"/>
                <a:gd name="T46" fmla="*/ 102 w 414"/>
                <a:gd name="T47" fmla="*/ 436 h 606"/>
                <a:gd name="T48" fmla="*/ 118 w 414"/>
                <a:gd name="T49" fmla="*/ 460 h 606"/>
                <a:gd name="T50" fmla="*/ 136 w 414"/>
                <a:gd name="T51" fmla="*/ 488 h 606"/>
                <a:gd name="T52" fmla="*/ 146 w 414"/>
                <a:gd name="T53" fmla="*/ 506 h 606"/>
                <a:gd name="T54" fmla="*/ 156 w 414"/>
                <a:gd name="T55" fmla="*/ 522 h 606"/>
                <a:gd name="T56" fmla="*/ 176 w 414"/>
                <a:gd name="T57" fmla="*/ 544 h 606"/>
                <a:gd name="T58" fmla="*/ 190 w 414"/>
                <a:gd name="T59" fmla="*/ 558 h 606"/>
                <a:gd name="T60" fmla="*/ 216 w 414"/>
                <a:gd name="T61" fmla="*/ 580 h 606"/>
                <a:gd name="T62" fmla="*/ 234 w 414"/>
                <a:gd name="T63" fmla="*/ 592 h 606"/>
                <a:gd name="T64" fmla="*/ 256 w 414"/>
                <a:gd name="T65" fmla="*/ 600 h 606"/>
                <a:gd name="T66" fmla="*/ 270 w 414"/>
                <a:gd name="T67" fmla="*/ 606 h 606"/>
                <a:gd name="T68" fmla="*/ 296 w 414"/>
                <a:gd name="T69" fmla="*/ 604 h 606"/>
                <a:gd name="T70" fmla="*/ 316 w 414"/>
                <a:gd name="T71" fmla="*/ 600 h 606"/>
                <a:gd name="T72" fmla="*/ 342 w 414"/>
                <a:gd name="T73" fmla="*/ 592 h 606"/>
                <a:gd name="T74" fmla="*/ 364 w 414"/>
                <a:gd name="T75" fmla="*/ 586 h 606"/>
                <a:gd name="T76" fmla="*/ 382 w 414"/>
                <a:gd name="T77" fmla="*/ 578 h 606"/>
                <a:gd name="T78" fmla="*/ 390 w 414"/>
                <a:gd name="T79" fmla="*/ 572 h 606"/>
                <a:gd name="T80" fmla="*/ 398 w 414"/>
                <a:gd name="T81" fmla="*/ 564 h 606"/>
                <a:gd name="T82" fmla="*/ 412 w 414"/>
                <a:gd name="T83" fmla="*/ 560 h 606"/>
                <a:gd name="T84" fmla="*/ 384 w 414"/>
                <a:gd name="T85" fmla="*/ 552 h 606"/>
                <a:gd name="T86" fmla="*/ 360 w 414"/>
                <a:gd name="T87" fmla="*/ 546 h 606"/>
                <a:gd name="T88" fmla="*/ 344 w 414"/>
                <a:gd name="T89" fmla="*/ 540 h 606"/>
                <a:gd name="T90" fmla="*/ 330 w 414"/>
                <a:gd name="T91" fmla="*/ 528 h 606"/>
                <a:gd name="T92" fmla="*/ 298 w 414"/>
                <a:gd name="T93" fmla="*/ 506 h 606"/>
                <a:gd name="T94" fmla="*/ 274 w 414"/>
                <a:gd name="T95" fmla="*/ 478 h 606"/>
                <a:gd name="T96" fmla="*/ 264 w 414"/>
                <a:gd name="T97" fmla="*/ 464 h 606"/>
                <a:gd name="T98" fmla="*/ 246 w 414"/>
                <a:gd name="T99" fmla="*/ 436 h 606"/>
                <a:gd name="T100" fmla="*/ 228 w 414"/>
                <a:gd name="T101" fmla="*/ 410 h 606"/>
                <a:gd name="T102" fmla="*/ 190 w 414"/>
                <a:gd name="T103" fmla="*/ 346 h 606"/>
                <a:gd name="T104" fmla="*/ 180 w 414"/>
                <a:gd name="T105" fmla="*/ 322 h 606"/>
                <a:gd name="T106" fmla="*/ 166 w 414"/>
                <a:gd name="T107" fmla="*/ 294 h 606"/>
                <a:gd name="T108" fmla="*/ 152 w 414"/>
                <a:gd name="T109" fmla="*/ 264 h 606"/>
                <a:gd name="T110" fmla="*/ 136 w 414"/>
                <a:gd name="T111" fmla="*/ 230 h 606"/>
                <a:gd name="T112" fmla="*/ 120 w 414"/>
                <a:gd name="T113" fmla="*/ 190 h 606"/>
                <a:gd name="T114" fmla="*/ 116 w 414"/>
                <a:gd name="T115" fmla="*/ 172 h 606"/>
                <a:gd name="T116" fmla="*/ 112 w 414"/>
                <a:gd name="T117" fmla="*/ 162 h 606"/>
                <a:gd name="T118" fmla="*/ 100 w 414"/>
                <a:gd name="T119" fmla="*/ 13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4" h="606">
                  <a:moveTo>
                    <a:pt x="90" y="116"/>
                  </a:moveTo>
                  <a:lnTo>
                    <a:pt x="90" y="116"/>
                  </a:lnTo>
                  <a:lnTo>
                    <a:pt x="90" y="114"/>
                  </a:lnTo>
                  <a:lnTo>
                    <a:pt x="90" y="114"/>
                  </a:lnTo>
                  <a:lnTo>
                    <a:pt x="88" y="110"/>
                  </a:lnTo>
                  <a:lnTo>
                    <a:pt x="88" y="106"/>
                  </a:lnTo>
                  <a:lnTo>
                    <a:pt x="88" y="106"/>
                  </a:lnTo>
                  <a:lnTo>
                    <a:pt x="90" y="106"/>
                  </a:lnTo>
                  <a:lnTo>
                    <a:pt x="90" y="106"/>
                  </a:lnTo>
                  <a:lnTo>
                    <a:pt x="90" y="102"/>
                  </a:lnTo>
                  <a:lnTo>
                    <a:pt x="88" y="102"/>
                  </a:lnTo>
                  <a:lnTo>
                    <a:pt x="88" y="102"/>
                  </a:lnTo>
                  <a:lnTo>
                    <a:pt x="88" y="102"/>
                  </a:lnTo>
                  <a:lnTo>
                    <a:pt x="88" y="102"/>
                  </a:lnTo>
                  <a:lnTo>
                    <a:pt x="82" y="90"/>
                  </a:lnTo>
                  <a:lnTo>
                    <a:pt x="74" y="80"/>
                  </a:lnTo>
                  <a:lnTo>
                    <a:pt x="74" y="80"/>
                  </a:lnTo>
                  <a:lnTo>
                    <a:pt x="74" y="80"/>
                  </a:lnTo>
                  <a:lnTo>
                    <a:pt x="74" y="80"/>
                  </a:lnTo>
                  <a:lnTo>
                    <a:pt x="74" y="78"/>
                  </a:lnTo>
                  <a:lnTo>
                    <a:pt x="74" y="78"/>
                  </a:lnTo>
                  <a:lnTo>
                    <a:pt x="72" y="76"/>
                  </a:lnTo>
                  <a:lnTo>
                    <a:pt x="72" y="76"/>
                  </a:lnTo>
                  <a:lnTo>
                    <a:pt x="60" y="62"/>
                  </a:lnTo>
                  <a:lnTo>
                    <a:pt x="52" y="46"/>
                  </a:lnTo>
                  <a:lnTo>
                    <a:pt x="42" y="32"/>
                  </a:lnTo>
                  <a:lnTo>
                    <a:pt x="32" y="18"/>
                  </a:lnTo>
                  <a:lnTo>
                    <a:pt x="32" y="18"/>
                  </a:lnTo>
                  <a:lnTo>
                    <a:pt x="32" y="16"/>
                  </a:lnTo>
                  <a:lnTo>
                    <a:pt x="32" y="16"/>
                  </a:lnTo>
                  <a:lnTo>
                    <a:pt x="30" y="16"/>
                  </a:lnTo>
                  <a:lnTo>
                    <a:pt x="28" y="18"/>
                  </a:lnTo>
                  <a:lnTo>
                    <a:pt x="28" y="18"/>
                  </a:lnTo>
                  <a:lnTo>
                    <a:pt x="28" y="18"/>
                  </a:lnTo>
                  <a:lnTo>
                    <a:pt x="28" y="18"/>
                  </a:lnTo>
                  <a:lnTo>
                    <a:pt x="26" y="20"/>
                  </a:lnTo>
                  <a:lnTo>
                    <a:pt x="26" y="20"/>
                  </a:lnTo>
                  <a:lnTo>
                    <a:pt x="26" y="20"/>
                  </a:lnTo>
                  <a:lnTo>
                    <a:pt x="24" y="20"/>
                  </a:lnTo>
                  <a:lnTo>
                    <a:pt x="24" y="20"/>
                  </a:lnTo>
                  <a:lnTo>
                    <a:pt x="22" y="18"/>
                  </a:lnTo>
                  <a:lnTo>
                    <a:pt x="22" y="18"/>
                  </a:lnTo>
                  <a:lnTo>
                    <a:pt x="20" y="18"/>
                  </a:lnTo>
                  <a:lnTo>
                    <a:pt x="18" y="20"/>
                  </a:lnTo>
                  <a:lnTo>
                    <a:pt x="18" y="20"/>
                  </a:lnTo>
                  <a:lnTo>
                    <a:pt x="18" y="20"/>
                  </a:lnTo>
                  <a:lnTo>
                    <a:pt x="16" y="20"/>
                  </a:lnTo>
                  <a:lnTo>
                    <a:pt x="16" y="20"/>
                  </a:lnTo>
                  <a:lnTo>
                    <a:pt x="16" y="18"/>
                  </a:lnTo>
                  <a:lnTo>
                    <a:pt x="16" y="18"/>
                  </a:lnTo>
                  <a:lnTo>
                    <a:pt x="14" y="16"/>
                  </a:lnTo>
                  <a:lnTo>
                    <a:pt x="14" y="16"/>
                  </a:lnTo>
                  <a:lnTo>
                    <a:pt x="14" y="14"/>
                  </a:lnTo>
                  <a:lnTo>
                    <a:pt x="14" y="14"/>
                  </a:lnTo>
                  <a:lnTo>
                    <a:pt x="6" y="2"/>
                  </a:lnTo>
                  <a:lnTo>
                    <a:pt x="6" y="2"/>
                  </a:lnTo>
                  <a:lnTo>
                    <a:pt x="6" y="2"/>
                  </a:lnTo>
                  <a:lnTo>
                    <a:pt x="6" y="2"/>
                  </a:lnTo>
                  <a:lnTo>
                    <a:pt x="2" y="0"/>
                  </a:lnTo>
                  <a:lnTo>
                    <a:pt x="2" y="0"/>
                  </a:lnTo>
                  <a:lnTo>
                    <a:pt x="2" y="2"/>
                  </a:lnTo>
                  <a:lnTo>
                    <a:pt x="0" y="2"/>
                  </a:lnTo>
                  <a:lnTo>
                    <a:pt x="0" y="2"/>
                  </a:lnTo>
                  <a:lnTo>
                    <a:pt x="0" y="4"/>
                  </a:lnTo>
                  <a:lnTo>
                    <a:pt x="0" y="4"/>
                  </a:lnTo>
                  <a:lnTo>
                    <a:pt x="0" y="6"/>
                  </a:lnTo>
                  <a:lnTo>
                    <a:pt x="0" y="6"/>
                  </a:lnTo>
                  <a:lnTo>
                    <a:pt x="2" y="10"/>
                  </a:lnTo>
                  <a:lnTo>
                    <a:pt x="2" y="10"/>
                  </a:lnTo>
                  <a:lnTo>
                    <a:pt x="2" y="10"/>
                  </a:lnTo>
                  <a:lnTo>
                    <a:pt x="2" y="10"/>
                  </a:lnTo>
                  <a:lnTo>
                    <a:pt x="4" y="10"/>
                  </a:lnTo>
                  <a:lnTo>
                    <a:pt x="4" y="12"/>
                  </a:lnTo>
                  <a:lnTo>
                    <a:pt x="4" y="12"/>
                  </a:lnTo>
                  <a:lnTo>
                    <a:pt x="4" y="14"/>
                  </a:lnTo>
                  <a:lnTo>
                    <a:pt x="4" y="14"/>
                  </a:lnTo>
                  <a:lnTo>
                    <a:pt x="6" y="18"/>
                  </a:lnTo>
                  <a:lnTo>
                    <a:pt x="6" y="18"/>
                  </a:lnTo>
                  <a:lnTo>
                    <a:pt x="6" y="18"/>
                  </a:lnTo>
                  <a:lnTo>
                    <a:pt x="6" y="18"/>
                  </a:lnTo>
                  <a:lnTo>
                    <a:pt x="10" y="20"/>
                  </a:lnTo>
                  <a:lnTo>
                    <a:pt x="10" y="22"/>
                  </a:lnTo>
                  <a:lnTo>
                    <a:pt x="10" y="26"/>
                  </a:lnTo>
                  <a:lnTo>
                    <a:pt x="12" y="30"/>
                  </a:lnTo>
                  <a:lnTo>
                    <a:pt x="12" y="30"/>
                  </a:lnTo>
                  <a:lnTo>
                    <a:pt x="12" y="32"/>
                  </a:lnTo>
                  <a:lnTo>
                    <a:pt x="12" y="32"/>
                  </a:lnTo>
                  <a:lnTo>
                    <a:pt x="12" y="34"/>
                  </a:lnTo>
                  <a:lnTo>
                    <a:pt x="12" y="34"/>
                  </a:lnTo>
                  <a:lnTo>
                    <a:pt x="14" y="36"/>
                  </a:lnTo>
                  <a:lnTo>
                    <a:pt x="14" y="36"/>
                  </a:lnTo>
                  <a:lnTo>
                    <a:pt x="16" y="36"/>
                  </a:lnTo>
                  <a:lnTo>
                    <a:pt x="16" y="38"/>
                  </a:lnTo>
                  <a:lnTo>
                    <a:pt x="14" y="38"/>
                  </a:lnTo>
                  <a:lnTo>
                    <a:pt x="16" y="40"/>
                  </a:lnTo>
                  <a:lnTo>
                    <a:pt x="16" y="40"/>
                  </a:lnTo>
                  <a:lnTo>
                    <a:pt x="16" y="40"/>
                  </a:lnTo>
                  <a:lnTo>
                    <a:pt x="16" y="40"/>
                  </a:lnTo>
                  <a:lnTo>
                    <a:pt x="16" y="44"/>
                  </a:lnTo>
                  <a:lnTo>
                    <a:pt x="16" y="44"/>
                  </a:lnTo>
                  <a:lnTo>
                    <a:pt x="18" y="46"/>
                  </a:lnTo>
                  <a:lnTo>
                    <a:pt x="18" y="46"/>
                  </a:lnTo>
                  <a:lnTo>
                    <a:pt x="18" y="48"/>
                  </a:lnTo>
                  <a:lnTo>
                    <a:pt x="18" y="48"/>
                  </a:lnTo>
                  <a:lnTo>
                    <a:pt x="18" y="52"/>
                  </a:lnTo>
                  <a:lnTo>
                    <a:pt x="18" y="52"/>
                  </a:lnTo>
                  <a:lnTo>
                    <a:pt x="20" y="52"/>
                  </a:lnTo>
                  <a:lnTo>
                    <a:pt x="20" y="52"/>
                  </a:lnTo>
                  <a:lnTo>
                    <a:pt x="20" y="54"/>
                  </a:lnTo>
                  <a:lnTo>
                    <a:pt x="20" y="56"/>
                  </a:lnTo>
                  <a:lnTo>
                    <a:pt x="20" y="56"/>
                  </a:lnTo>
                  <a:lnTo>
                    <a:pt x="22" y="56"/>
                  </a:lnTo>
                  <a:lnTo>
                    <a:pt x="22" y="56"/>
                  </a:lnTo>
                  <a:lnTo>
                    <a:pt x="22" y="58"/>
                  </a:lnTo>
                  <a:lnTo>
                    <a:pt x="22" y="58"/>
                  </a:lnTo>
                  <a:lnTo>
                    <a:pt x="22" y="60"/>
                  </a:lnTo>
                  <a:lnTo>
                    <a:pt x="22" y="60"/>
                  </a:lnTo>
                  <a:lnTo>
                    <a:pt x="22" y="62"/>
                  </a:lnTo>
                  <a:lnTo>
                    <a:pt x="22" y="62"/>
                  </a:lnTo>
                  <a:lnTo>
                    <a:pt x="22" y="66"/>
                  </a:lnTo>
                  <a:lnTo>
                    <a:pt x="22" y="66"/>
                  </a:lnTo>
                  <a:lnTo>
                    <a:pt x="22" y="68"/>
                  </a:lnTo>
                  <a:lnTo>
                    <a:pt x="22" y="68"/>
                  </a:lnTo>
                  <a:lnTo>
                    <a:pt x="22" y="70"/>
                  </a:lnTo>
                  <a:lnTo>
                    <a:pt x="22" y="70"/>
                  </a:lnTo>
                  <a:lnTo>
                    <a:pt x="22" y="74"/>
                  </a:lnTo>
                  <a:lnTo>
                    <a:pt x="22" y="74"/>
                  </a:lnTo>
                  <a:lnTo>
                    <a:pt x="22" y="78"/>
                  </a:lnTo>
                  <a:lnTo>
                    <a:pt x="22" y="78"/>
                  </a:lnTo>
                  <a:lnTo>
                    <a:pt x="22" y="78"/>
                  </a:lnTo>
                  <a:lnTo>
                    <a:pt x="22" y="78"/>
                  </a:lnTo>
                  <a:lnTo>
                    <a:pt x="22" y="78"/>
                  </a:lnTo>
                  <a:lnTo>
                    <a:pt x="24" y="78"/>
                  </a:lnTo>
                  <a:lnTo>
                    <a:pt x="24" y="78"/>
                  </a:lnTo>
                  <a:lnTo>
                    <a:pt x="28" y="80"/>
                  </a:lnTo>
                  <a:lnTo>
                    <a:pt x="26" y="84"/>
                  </a:lnTo>
                  <a:lnTo>
                    <a:pt x="26" y="86"/>
                  </a:lnTo>
                  <a:lnTo>
                    <a:pt x="26" y="90"/>
                  </a:lnTo>
                  <a:lnTo>
                    <a:pt x="26" y="90"/>
                  </a:lnTo>
                  <a:lnTo>
                    <a:pt x="26" y="90"/>
                  </a:lnTo>
                  <a:lnTo>
                    <a:pt x="26" y="90"/>
                  </a:lnTo>
                  <a:lnTo>
                    <a:pt x="26" y="92"/>
                  </a:lnTo>
                  <a:lnTo>
                    <a:pt x="26" y="94"/>
                  </a:lnTo>
                  <a:lnTo>
                    <a:pt x="24" y="94"/>
                  </a:lnTo>
                  <a:lnTo>
                    <a:pt x="24" y="94"/>
                  </a:lnTo>
                  <a:lnTo>
                    <a:pt x="24" y="96"/>
                  </a:lnTo>
                  <a:lnTo>
                    <a:pt x="26" y="98"/>
                  </a:lnTo>
                  <a:lnTo>
                    <a:pt x="26" y="98"/>
                  </a:lnTo>
                  <a:lnTo>
                    <a:pt x="26" y="98"/>
                  </a:lnTo>
                  <a:lnTo>
                    <a:pt x="26" y="98"/>
                  </a:lnTo>
                  <a:lnTo>
                    <a:pt x="28" y="98"/>
                  </a:lnTo>
                  <a:lnTo>
                    <a:pt x="28" y="100"/>
                  </a:lnTo>
                  <a:lnTo>
                    <a:pt x="28" y="104"/>
                  </a:lnTo>
                  <a:lnTo>
                    <a:pt x="28" y="104"/>
                  </a:lnTo>
                  <a:lnTo>
                    <a:pt x="28" y="104"/>
                  </a:lnTo>
                  <a:lnTo>
                    <a:pt x="26" y="106"/>
                  </a:lnTo>
                  <a:lnTo>
                    <a:pt x="26" y="106"/>
                  </a:lnTo>
                  <a:lnTo>
                    <a:pt x="24" y="106"/>
                  </a:lnTo>
                  <a:lnTo>
                    <a:pt x="26" y="108"/>
                  </a:lnTo>
                  <a:lnTo>
                    <a:pt x="28" y="112"/>
                  </a:lnTo>
                  <a:lnTo>
                    <a:pt x="28" y="112"/>
                  </a:lnTo>
                  <a:lnTo>
                    <a:pt x="28" y="114"/>
                  </a:lnTo>
                  <a:lnTo>
                    <a:pt x="28" y="114"/>
                  </a:lnTo>
                  <a:lnTo>
                    <a:pt x="28" y="114"/>
                  </a:lnTo>
                  <a:lnTo>
                    <a:pt x="28" y="116"/>
                  </a:lnTo>
                  <a:lnTo>
                    <a:pt x="28" y="116"/>
                  </a:lnTo>
                  <a:lnTo>
                    <a:pt x="26" y="120"/>
                  </a:lnTo>
                  <a:lnTo>
                    <a:pt x="26" y="122"/>
                  </a:lnTo>
                  <a:lnTo>
                    <a:pt x="26" y="122"/>
                  </a:lnTo>
                  <a:lnTo>
                    <a:pt x="26" y="124"/>
                  </a:lnTo>
                  <a:lnTo>
                    <a:pt x="26" y="126"/>
                  </a:lnTo>
                  <a:lnTo>
                    <a:pt x="26" y="126"/>
                  </a:lnTo>
                  <a:lnTo>
                    <a:pt x="28" y="126"/>
                  </a:lnTo>
                  <a:lnTo>
                    <a:pt x="28" y="126"/>
                  </a:lnTo>
                  <a:lnTo>
                    <a:pt x="28" y="128"/>
                  </a:lnTo>
                  <a:lnTo>
                    <a:pt x="28" y="128"/>
                  </a:lnTo>
                  <a:lnTo>
                    <a:pt x="30" y="128"/>
                  </a:lnTo>
                  <a:lnTo>
                    <a:pt x="30" y="128"/>
                  </a:lnTo>
                  <a:lnTo>
                    <a:pt x="30" y="130"/>
                  </a:lnTo>
                  <a:lnTo>
                    <a:pt x="30" y="130"/>
                  </a:lnTo>
                  <a:lnTo>
                    <a:pt x="30" y="130"/>
                  </a:lnTo>
                  <a:lnTo>
                    <a:pt x="30" y="132"/>
                  </a:lnTo>
                  <a:lnTo>
                    <a:pt x="30" y="132"/>
                  </a:lnTo>
                  <a:lnTo>
                    <a:pt x="30" y="138"/>
                  </a:lnTo>
                  <a:lnTo>
                    <a:pt x="32" y="142"/>
                  </a:lnTo>
                  <a:lnTo>
                    <a:pt x="32" y="142"/>
                  </a:lnTo>
                  <a:lnTo>
                    <a:pt x="32" y="144"/>
                  </a:lnTo>
                  <a:lnTo>
                    <a:pt x="32" y="144"/>
                  </a:lnTo>
                  <a:lnTo>
                    <a:pt x="32" y="146"/>
                  </a:lnTo>
                  <a:lnTo>
                    <a:pt x="32" y="146"/>
                  </a:lnTo>
                  <a:lnTo>
                    <a:pt x="32" y="146"/>
                  </a:lnTo>
                  <a:lnTo>
                    <a:pt x="32" y="146"/>
                  </a:lnTo>
                  <a:lnTo>
                    <a:pt x="32" y="148"/>
                  </a:lnTo>
                  <a:lnTo>
                    <a:pt x="32" y="148"/>
                  </a:lnTo>
                  <a:lnTo>
                    <a:pt x="30" y="150"/>
                  </a:lnTo>
                  <a:lnTo>
                    <a:pt x="30" y="150"/>
                  </a:lnTo>
                  <a:lnTo>
                    <a:pt x="30" y="152"/>
                  </a:lnTo>
                  <a:lnTo>
                    <a:pt x="32" y="156"/>
                  </a:lnTo>
                  <a:lnTo>
                    <a:pt x="32" y="156"/>
                  </a:lnTo>
                  <a:lnTo>
                    <a:pt x="34" y="156"/>
                  </a:lnTo>
                  <a:lnTo>
                    <a:pt x="34" y="156"/>
                  </a:lnTo>
                  <a:lnTo>
                    <a:pt x="34" y="156"/>
                  </a:lnTo>
                  <a:lnTo>
                    <a:pt x="36" y="158"/>
                  </a:lnTo>
                  <a:lnTo>
                    <a:pt x="36" y="158"/>
                  </a:lnTo>
                  <a:lnTo>
                    <a:pt x="38" y="164"/>
                  </a:lnTo>
                  <a:lnTo>
                    <a:pt x="36" y="168"/>
                  </a:lnTo>
                  <a:lnTo>
                    <a:pt x="34" y="170"/>
                  </a:lnTo>
                  <a:lnTo>
                    <a:pt x="34" y="170"/>
                  </a:lnTo>
                  <a:lnTo>
                    <a:pt x="34" y="172"/>
                  </a:lnTo>
                  <a:lnTo>
                    <a:pt x="34" y="174"/>
                  </a:lnTo>
                  <a:lnTo>
                    <a:pt x="34" y="174"/>
                  </a:lnTo>
                  <a:lnTo>
                    <a:pt x="36" y="174"/>
                  </a:lnTo>
                  <a:lnTo>
                    <a:pt x="36" y="174"/>
                  </a:lnTo>
                  <a:lnTo>
                    <a:pt x="38" y="176"/>
                  </a:lnTo>
                  <a:lnTo>
                    <a:pt x="38" y="176"/>
                  </a:lnTo>
                  <a:lnTo>
                    <a:pt x="38" y="178"/>
                  </a:lnTo>
                  <a:lnTo>
                    <a:pt x="38" y="180"/>
                  </a:lnTo>
                  <a:lnTo>
                    <a:pt x="38" y="180"/>
                  </a:lnTo>
                  <a:lnTo>
                    <a:pt x="38" y="180"/>
                  </a:lnTo>
                  <a:lnTo>
                    <a:pt x="38" y="180"/>
                  </a:lnTo>
                  <a:lnTo>
                    <a:pt x="38" y="182"/>
                  </a:lnTo>
                  <a:lnTo>
                    <a:pt x="38" y="182"/>
                  </a:lnTo>
                  <a:lnTo>
                    <a:pt x="38" y="184"/>
                  </a:lnTo>
                  <a:lnTo>
                    <a:pt x="38" y="184"/>
                  </a:lnTo>
                  <a:lnTo>
                    <a:pt x="38" y="186"/>
                  </a:lnTo>
                  <a:lnTo>
                    <a:pt x="38" y="186"/>
                  </a:lnTo>
                  <a:lnTo>
                    <a:pt x="38" y="188"/>
                  </a:lnTo>
                  <a:lnTo>
                    <a:pt x="38" y="188"/>
                  </a:lnTo>
                  <a:lnTo>
                    <a:pt x="38" y="194"/>
                  </a:lnTo>
                  <a:lnTo>
                    <a:pt x="38" y="194"/>
                  </a:lnTo>
                  <a:lnTo>
                    <a:pt x="40" y="196"/>
                  </a:lnTo>
                  <a:lnTo>
                    <a:pt x="40" y="196"/>
                  </a:lnTo>
                  <a:lnTo>
                    <a:pt x="40" y="198"/>
                  </a:lnTo>
                  <a:lnTo>
                    <a:pt x="40" y="198"/>
                  </a:lnTo>
                  <a:lnTo>
                    <a:pt x="40" y="202"/>
                  </a:lnTo>
                  <a:lnTo>
                    <a:pt x="40" y="202"/>
                  </a:lnTo>
                  <a:lnTo>
                    <a:pt x="42" y="204"/>
                  </a:lnTo>
                  <a:lnTo>
                    <a:pt x="42" y="204"/>
                  </a:lnTo>
                  <a:lnTo>
                    <a:pt x="42" y="204"/>
                  </a:lnTo>
                  <a:lnTo>
                    <a:pt x="42" y="206"/>
                  </a:lnTo>
                  <a:lnTo>
                    <a:pt x="42" y="206"/>
                  </a:lnTo>
                  <a:lnTo>
                    <a:pt x="44" y="206"/>
                  </a:lnTo>
                  <a:lnTo>
                    <a:pt x="44" y="206"/>
                  </a:lnTo>
                  <a:lnTo>
                    <a:pt x="44" y="210"/>
                  </a:lnTo>
                  <a:lnTo>
                    <a:pt x="44" y="210"/>
                  </a:lnTo>
                  <a:lnTo>
                    <a:pt x="44" y="210"/>
                  </a:lnTo>
                  <a:lnTo>
                    <a:pt x="44" y="212"/>
                  </a:lnTo>
                  <a:lnTo>
                    <a:pt x="44" y="212"/>
                  </a:lnTo>
                  <a:lnTo>
                    <a:pt x="42" y="216"/>
                  </a:lnTo>
                  <a:lnTo>
                    <a:pt x="40" y="216"/>
                  </a:lnTo>
                  <a:lnTo>
                    <a:pt x="40" y="216"/>
                  </a:lnTo>
                  <a:lnTo>
                    <a:pt x="40" y="218"/>
                  </a:lnTo>
                  <a:lnTo>
                    <a:pt x="40" y="218"/>
                  </a:lnTo>
                  <a:lnTo>
                    <a:pt x="42" y="222"/>
                  </a:lnTo>
                  <a:lnTo>
                    <a:pt x="42" y="222"/>
                  </a:lnTo>
                  <a:lnTo>
                    <a:pt x="42" y="222"/>
                  </a:lnTo>
                  <a:lnTo>
                    <a:pt x="42" y="222"/>
                  </a:lnTo>
                  <a:lnTo>
                    <a:pt x="44" y="224"/>
                  </a:lnTo>
                  <a:lnTo>
                    <a:pt x="44" y="224"/>
                  </a:lnTo>
                  <a:lnTo>
                    <a:pt x="44" y="226"/>
                  </a:lnTo>
                  <a:lnTo>
                    <a:pt x="44" y="228"/>
                  </a:lnTo>
                  <a:lnTo>
                    <a:pt x="44" y="228"/>
                  </a:lnTo>
                  <a:lnTo>
                    <a:pt x="44" y="228"/>
                  </a:lnTo>
                  <a:lnTo>
                    <a:pt x="44" y="232"/>
                  </a:lnTo>
                  <a:lnTo>
                    <a:pt x="42" y="234"/>
                  </a:lnTo>
                  <a:lnTo>
                    <a:pt x="42" y="234"/>
                  </a:lnTo>
                  <a:lnTo>
                    <a:pt x="42" y="236"/>
                  </a:lnTo>
                  <a:lnTo>
                    <a:pt x="44" y="238"/>
                  </a:lnTo>
                  <a:lnTo>
                    <a:pt x="44" y="238"/>
                  </a:lnTo>
                  <a:lnTo>
                    <a:pt x="44" y="238"/>
                  </a:lnTo>
                  <a:lnTo>
                    <a:pt x="44" y="238"/>
                  </a:lnTo>
                  <a:lnTo>
                    <a:pt x="46" y="240"/>
                  </a:lnTo>
                  <a:lnTo>
                    <a:pt x="46" y="240"/>
                  </a:lnTo>
                  <a:lnTo>
                    <a:pt x="50" y="244"/>
                  </a:lnTo>
                  <a:lnTo>
                    <a:pt x="50" y="244"/>
                  </a:lnTo>
                  <a:lnTo>
                    <a:pt x="50" y="250"/>
                  </a:lnTo>
                  <a:lnTo>
                    <a:pt x="48" y="256"/>
                  </a:lnTo>
                  <a:lnTo>
                    <a:pt x="48" y="256"/>
                  </a:lnTo>
                  <a:lnTo>
                    <a:pt x="48" y="258"/>
                  </a:lnTo>
                  <a:lnTo>
                    <a:pt x="48" y="258"/>
                  </a:lnTo>
                  <a:lnTo>
                    <a:pt x="50" y="264"/>
                  </a:lnTo>
                  <a:lnTo>
                    <a:pt x="50" y="264"/>
                  </a:lnTo>
                  <a:lnTo>
                    <a:pt x="50" y="266"/>
                  </a:lnTo>
                  <a:lnTo>
                    <a:pt x="50" y="266"/>
                  </a:lnTo>
                  <a:lnTo>
                    <a:pt x="50" y="270"/>
                  </a:lnTo>
                  <a:lnTo>
                    <a:pt x="50" y="270"/>
                  </a:lnTo>
                  <a:lnTo>
                    <a:pt x="52" y="270"/>
                  </a:lnTo>
                  <a:lnTo>
                    <a:pt x="52" y="270"/>
                  </a:lnTo>
                  <a:lnTo>
                    <a:pt x="52" y="270"/>
                  </a:lnTo>
                  <a:lnTo>
                    <a:pt x="52" y="272"/>
                  </a:lnTo>
                  <a:lnTo>
                    <a:pt x="52" y="272"/>
                  </a:lnTo>
                  <a:lnTo>
                    <a:pt x="54" y="272"/>
                  </a:lnTo>
                  <a:lnTo>
                    <a:pt x="54" y="272"/>
                  </a:lnTo>
                  <a:lnTo>
                    <a:pt x="52" y="274"/>
                  </a:lnTo>
                  <a:lnTo>
                    <a:pt x="52" y="274"/>
                  </a:lnTo>
                  <a:lnTo>
                    <a:pt x="52" y="276"/>
                  </a:lnTo>
                  <a:lnTo>
                    <a:pt x="52" y="276"/>
                  </a:lnTo>
                  <a:lnTo>
                    <a:pt x="52" y="280"/>
                  </a:lnTo>
                  <a:lnTo>
                    <a:pt x="54" y="282"/>
                  </a:lnTo>
                  <a:lnTo>
                    <a:pt x="54" y="282"/>
                  </a:lnTo>
                  <a:lnTo>
                    <a:pt x="56" y="284"/>
                  </a:lnTo>
                  <a:lnTo>
                    <a:pt x="56" y="284"/>
                  </a:lnTo>
                  <a:lnTo>
                    <a:pt x="54" y="286"/>
                  </a:lnTo>
                  <a:lnTo>
                    <a:pt x="54" y="286"/>
                  </a:lnTo>
                  <a:lnTo>
                    <a:pt x="54" y="286"/>
                  </a:lnTo>
                  <a:lnTo>
                    <a:pt x="54" y="288"/>
                  </a:lnTo>
                  <a:lnTo>
                    <a:pt x="54" y="288"/>
                  </a:lnTo>
                  <a:lnTo>
                    <a:pt x="56" y="288"/>
                  </a:lnTo>
                  <a:lnTo>
                    <a:pt x="56" y="290"/>
                  </a:lnTo>
                  <a:lnTo>
                    <a:pt x="56" y="294"/>
                  </a:lnTo>
                  <a:lnTo>
                    <a:pt x="56" y="294"/>
                  </a:lnTo>
                  <a:lnTo>
                    <a:pt x="56" y="298"/>
                  </a:lnTo>
                  <a:lnTo>
                    <a:pt x="56" y="298"/>
                  </a:lnTo>
                  <a:lnTo>
                    <a:pt x="56" y="300"/>
                  </a:lnTo>
                  <a:lnTo>
                    <a:pt x="56" y="300"/>
                  </a:lnTo>
                  <a:lnTo>
                    <a:pt x="56" y="302"/>
                  </a:lnTo>
                  <a:lnTo>
                    <a:pt x="56" y="304"/>
                  </a:lnTo>
                  <a:lnTo>
                    <a:pt x="56" y="304"/>
                  </a:lnTo>
                  <a:lnTo>
                    <a:pt x="56" y="306"/>
                  </a:lnTo>
                  <a:lnTo>
                    <a:pt x="56" y="306"/>
                  </a:lnTo>
                  <a:lnTo>
                    <a:pt x="56" y="310"/>
                  </a:lnTo>
                  <a:lnTo>
                    <a:pt x="56" y="310"/>
                  </a:lnTo>
                  <a:lnTo>
                    <a:pt x="58" y="310"/>
                  </a:lnTo>
                  <a:lnTo>
                    <a:pt x="58" y="310"/>
                  </a:lnTo>
                  <a:lnTo>
                    <a:pt x="60" y="312"/>
                  </a:lnTo>
                  <a:lnTo>
                    <a:pt x="60" y="312"/>
                  </a:lnTo>
                  <a:lnTo>
                    <a:pt x="60" y="312"/>
                  </a:lnTo>
                  <a:lnTo>
                    <a:pt x="60" y="314"/>
                  </a:lnTo>
                  <a:lnTo>
                    <a:pt x="60" y="314"/>
                  </a:lnTo>
                  <a:lnTo>
                    <a:pt x="62" y="318"/>
                  </a:lnTo>
                  <a:lnTo>
                    <a:pt x="62" y="318"/>
                  </a:lnTo>
                  <a:lnTo>
                    <a:pt x="62" y="318"/>
                  </a:lnTo>
                  <a:lnTo>
                    <a:pt x="62" y="318"/>
                  </a:lnTo>
                  <a:lnTo>
                    <a:pt x="64" y="318"/>
                  </a:lnTo>
                  <a:lnTo>
                    <a:pt x="64" y="320"/>
                  </a:lnTo>
                  <a:lnTo>
                    <a:pt x="64" y="320"/>
                  </a:lnTo>
                  <a:lnTo>
                    <a:pt x="64" y="322"/>
                  </a:lnTo>
                  <a:lnTo>
                    <a:pt x="64" y="322"/>
                  </a:lnTo>
                  <a:lnTo>
                    <a:pt x="64" y="324"/>
                  </a:lnTo>
                  <a:lnTo>
                    <a:pt x="62" y="326"/>
                  </a:lnTo>
                  <a:lnTo>
                    <a:pt x="62" y="326"/>
                  </a:lnTo>
                  <a:lnTo>
                    <a:pt x="64" y="326"/>
                  </a:lnTo>
                  <a:lnTo>
                    <a:pt x="64" y="326"/>
                  </a:lnTo>
                  <a:lnTo>
                    <a:pt x="64" y="328"/>
                  </a:lnTo>
                  <a:lnTo>
                    <a:pt x="64" y="328"/>
                  </a:lnTo>
                  <a:lnTo>
                    <a:pt x="66" y="332"/>
                  </a:lnTo>
                  <a:lnTo>
                    <a:pt x="62" y="336"/>
                  </a:lnTo>
                  <a:lnTo>
                    <a:pt x="62" y="336"/>
                  </a:lnTo>
                  <a:lnTo>
                    <a:pt x="60" y="338"/>
                  </a:lnTo>
                  <a:lnTo>
                    <a:pt x="60" y="338"/>
                  </a:lnTo>
                  <a:lnTo>
                    <a:pt x="60" y="342"/>
                  </a:lnTo>
                  <a:lnTo>
                    <a:pt x="60" y="342"/>
                  </a:lnTo>
                  <a:lnTo>
                    <a:pt x="62" y="344"/>
                  </a:lnTo>
                  <a:lnTo>
                    <a:pt x="62" y="344"/>
                  </a:lnTo>
                  <a:lnTo>
                    <a:pt x="62" y="346"/>
                  </a:lnTo>
                  <a:lnTo>
                    <a:pt x="62" y="346"/>
                  </a:lnTo>
                  <a:lnTo>
                    <a:pt x="64" y="346"/>
                  </a:lnTo>
                  <a:lnTo>
                    <a:pt x="64" y="346"/>
                  </a:lnTo>
                  <a:lnTo>
                    <a:pt x="64" y="348"/>
                  </a:lnTo>
                  <a:lnTo>
                    <a:pt x="68" y="348"/>
                  </a:lnTo>
                  <a:lnTo>
                    <a:pt x="68" y="348"/>
                  </a:lnTo>
                  <a:lnTo>
                    <a:pt x="70" y="348"/>
                  </a:lnTo>
                  <a:lnTo>
                    <a:pt x="70" y="348"/>
                  </a:lnTo>
                  <a:lnTo>
                    <a:pt x="72" y="350"/>
                  </a:lnTo>
                  <a:lnTo>
                    <a:pt x="72" y="352"/>
                  </a:lnTo>
                  <a:lnTo>
                    <a:pt x="70" y="356"/>
                  </a:lnTo>
                  <a:lnTo>
                    <a:pt x="70" y="356"/>
                  </a:lnTo>
                  <a:lnTo>
                    <a:pt x="70" y="358"/>
                  </a:lnTo>
                  <a:lnTo>
                    <a:pt x="70" y="358"/>
                  </a:lnTo>
                  <a:lnTo>
                    <a:pt x="70" y="362"/>
                  </a:lnTo>
                  <a:lnTo>
                    <a:pt x="70" y="362"/>
                  </a:lnTo>
                  <a:lnTo>
                    <a:pt x="72" y="366"/>
                  </a:lnTo>
                  <a:lnTo>
                    <a:pt x="72" y="366"/>
                  </a:lnTo>
                  <a:lnTo>
                    <a:pt x="76" y="370"/>
                  </a:lnTo>
                  <a:lnTo>
                    <a:pt x="76" y="370"/>
                  </a:lnTo>
                  <a:lnTo>
                    <a:pt x="76" y="372"/>
                  </a:lnTo>
                  <a:lnTo>
                    <a:pt x="74" y="372"/>
                  </a:lnTo>
                  <a:lnTo>
                    <a:pt x="74" y="372"/>
                  </a:lnTo>
                  <a:lnTo>
                    <a:pt x="76" y="376"/>
                  </a:lnTo>
                  <a:lnTo>
                    <a:pt x="76" y="376"/>
                  </a:lnTo>
                  <a:lnTo>
                    <a:pt x="76" y="376"/>
                  </a:lnTo>
                  <a:lnTo>
                    <a:pt x="76" y="376"/>
                  </a:lnTo>
                  <a:lnTo>
                    <a:pt x="76" y="376"/>
                  </a:lnTo>
                  <a:lnTo>
                    <a:pt x="76" y="378"/>
                  </a:lnTo>
                  <a:lnTo>
                    <a:pt x="76" y="378"/>
                  </a:lnTo>
                  <a:lnTo>
                    <a:pt x="76" y="380"/>
                  </a:lnTo>
                  <a:lnTo>
                    <a:pt x="76" y="380"/>
                  </a:lnTo>
                  <a:lnTo>
                    <a:pt x="78" y="382"/>
                  </a:lnTo>
                  <a:lnTo>
                    <a:pt x="78" y="382"/>
                  </a:lnTo>
                  <a:lnTo>
                    <a:pt x="78" y="384"/>
                  </a:lnTo>
                  <a:lnTo>
                    <a:pt x="78" y="384"/>
                  </a:lnTo>
                  <a:lnTo>
                    <a:pt x="82" y="384"/>
                  </a:lnTo>
                  <a:lnTo>
                    <a:pt x="84" y="388"/>
                  </a:lnTo>
                  <a:lnTo>
                    <a:pt x="88" y="396"/>
                  </a:lnTo>
                  <a:lnTo>
                    <a:pt x="88" y="396"/>
                  </a:lnTo>
                  <a:lnTo>
                    <a:pt x="88" y="398"/>
                  </a:lnTo>
                  <a:lnTo>
                    <a:pt x="86" y="398"/>
                  </a:lnTo>
                  <a:lnTo>
                    <a:pt x="86" y="398"/>
                  </a:lnTo>
                  <a:lnTo>
                    <a:pt x="86" y="400"/>
                  </a:lnTo>
                  <a:lnTo>
                    <a:pt x="86" y="402"/>
                  </a:lnTo>
                  <a:lnTo>
                    <a:pt x="86" y="402"/>
                  </a:lnTo>
                  <a:lnTo>
                    <a:pt x="88" y="402"/>
                  </a:lnTo>
                  <a:lnTo>
                    <a:pt x="90" y="404"/>
                  </a:lnTo>
                  <a:lnTo>
                    <a:pt x="90" y="404"/>
                  </a:lnTo>
                  <a:lnTo>
                    <a:pt x="92" y="406"/>
                  </a:lnTo>
                  <a:lnTo>
                    <a:pt x="92" y="408"/>
                  </a:lnTo>
                  <a:lnTo>
                    <a:pt x="92" y="408"/>
                  </a:lnTo>
                  <a:lnTo>
                    <a:pt x="92" y="410"/>
                  </a:lnTo>
                  <a:lnTo>
                    <a:pt x="92" y="410"/>
                  </a:lnTo>
                  <a:lnTo>
                    <a:pt x="92" y="412"/>
                  </a:lnTo>
                  <a:lnTo>
                    <a:pt x="92" y="412"/>
                  </a:lnTo>
                  <a:lnTo>
                    <a:pt x="94" y="416"/>
                  </a:lnTo>
                  <a:lnTo>
                    <a:pt x="94" y="416"/>
                  </a:lnTo>
                  <a:lnTo>
                    <a:pt x="96" y="420"/>
                  </a:lnTo>
                  <a:lnTo>
                    <a:pt x="96" y="422"/>
                  </a:lnTo>
                  <a:lnTo>
                    <a:pt x="98" y="422"/>
                  </a:lnTo>
                  <a:lnTo>
                    <a:pt x="98" y="422"/>
                  </a:lnTo>
                  <a:lnTo>
                    <a:pt x="98" y="422"/>
                  </a:lnTo>
                  <a:lnTo>
                    <a:pt x="98" y="422"/>
                  </a:lnTo>
                  <a:lnTo>
                    <a:pt x="98" y="426"/>
                  </a:lnTo>
                  <a:lnTo>
                    <a:pt x="98" y="426"/>
                  </a:lnTo>
                  <a:lnTo>
                    <a:pt x="98" y="426"/>
                  </a:lnTo>
                  <a:lnTo>
                    <a:pt x="98" y="426"/>
                  </a:lnTo>
                  <a:lnTo>
                    <a:pt x="98" y="430"/>
                  </a:lnTo>
                  <a:lnTo>
                    <a:pt x="98" y="430"/>
                  </a:lnTo>
                  <a:lnTo>
                    <a:pt x="100" y="430"/>
                  </a:lnTo>
                  <a:lnTo>
                    <a:pt x="100" y="430"/>
                  </a:lnTo>
                  <a:lnTo>
                    <a:pt x="100" y="432"/>
                  </a:lnTo>
                  <a:lnTo>
                    <a:pt x="100" y="432"/>
                  </a:lnTo>
                  <a:lnTo>
                    <a:pt x="100" y="436"/>
                  </a:lnTo>
                  <a:lnTo>
                    <a:pt x="100" y="436"/>
                  </a:lnTo>
                  <a:lnTo>
                    <a:pt x="102" y="436"/>
                  </a:lnTo>
                  <a:lnTo>
                    <a:pt x="102" y="436"/>
                  </a:lnTo>
                  <a:lnTo>
                    <a:pt x="102" y="438"/>
                  </a:lnTo>
                  <a:lnTo>
                    <a:pt x="104" y="438"/>
                  </a:lnTo>
                  <a:lnTo>
                    <a:pt x="104" y="442"/>
                  </a:lnTo>
                  <a:lnTo>
                    <a:pt x="104" y="442"/>
                  </a:lnTo>
                  <a:lnTo>
                    <a:pt x="106" y="442"/>
                  </a:lnTo>
                  <a:lnTo>
                    <a:pt x="106" y="442"/>
                  </a:lnTo>
                  <a:lnTo>
                    <a:pt x="108" y="444"/>
                  </a:lnTo>
                  <a:lnTo>
                    <a:pt x="108" y="444"/>
                  </a:lnTo>
                  <a:lnTo>
                    <a:pt x="110" y="444"/>
                  </a:lnTo>
                  <a:lnTo>
                    <a:pt x="110" y="444"/>
                  </a:lnTo>
                  <a:lnTo>
                    <a:pt x="110" y="448"/>
                  </a:lnTo>
                  <a:lnTo>
                    <a:pt x="110" y="448"/>
                  </a:lnTo>
                  <a:lnTo>
                    <a:pt x="112" y="452"/>
                  </a:lnTo>
                  <a:lnTo>
                    <a:pt x="116" y="458"/>
                  </a:lnTo>
                  <a:lnTo>
                    <a:pt x="116" y="458"/>
                  </a:lnTo>
                  <a:lnTo>
                    <a:pt x="118" y="460"/>
                  </a:lnTo>
                  <a:lnTo>
                    <a:pt x="118" y="460"/>
                  </a:lnTo>
                  <a:lnTo>
                    <a:pt x="118" y="464"/>
                  </a:lnTo>
                  <a:lnTo>
                    <a:pt x="118" y="464"/>
                  </a:lnTo>
                  <a:lnTo>
                    <a:pt x="120" y="464"/>
                  </a:lnTo>
                  <a:lnTo>
                    <a:pt x="120" y="464"/>
                  </a:lnTo>
                  <a:lnTo>
                    <a:pt x="122" y="464"/>
                  </a:lnTo>
                  <a:lnTo>
                    <a:pt x="124" y="466"/>
                  </a:lnTo>
                  <a:lnTo>
                    <a:pt x="128" y="472"/>
                  </a:lnTo>
                  <a:lnTo>
                    <a:pt x="128" y="472"/>
                  </a:lnTo>
                  <a:lnTo>
                    <a:pt x="130" y="474"/>
                  </a:lnTo>
                  <a:lnTo>
                    <a:pt x="130" y="474"/>
                  </a:lnTo>
                  <a:lnTo>
                    <a:pt x="130" y="478"/>
                  </a:lnTo>
                  <a:lnTo>
                    <a:pt x="130" y="478"/>
                  </a:lnTo>
                  <a:lnTo>
                    <a:pt x="132" y="478"/>
                  </a:lnTo>
                  <a:lnTo>
                    <a:pt x="132" y="478"/>
                  </a:lnTo>
                  <a:lnTo>
                    <a:pt x="134" y="480"/>
                  </a:lnTo>
                  <a:lnTo>
                    <a:pt x="134" y="484"/>
                  </a:lnTo>
                  <a:lnTo>
                    <a:pt x="134" y="484"/>
                  </a:lnTo>
                  <a:lnTo>
                    <a:pt x="136" y="488"/>
                  </a:lnTo>
                  <a:lnTo>
                    <a:pt x="136" y="488"/>
                  </a:lnTo>
                  <a:lnTo>
                    <a:pt x="138" y="488"/>
                  </a:lnTo>
                  <a:lnTo>
                    <a:pt x="138" y="488"/>
                  </a:lnTo>
                  <a:lnTo>
                    <a:pt x="138" y="488"/>
                  </a:lnTo>
                  <a:lnTo>
                    <a:pt x="138" y="490"/>
                  </a:lnTo>
                  <a:lnTo>
                    <a:pt x="138" y="490"/>
                  </a:lnTo>
                  <a:lnTo>
                    <a:pt x="138" y="492"/>
                  </a:lnTo>
                  <a:lnTo>
                    <a:pt x="138" y="492"/>
                  </a:lnTo>
                  <a:lnTo>
                    <a:pt x="138" y="494"/>
                  </a:lnTo>
                  <a:lnTo>
                    <a:pt x="138" y="494"/>
                  </a:lnTo>
                  <a:lnTo>
                    <a:pt x="140" y="498"/>
                  </a:lnTo>
                  <a:lnTo>
                    <a:pt x="140" y="498"/>
                  </a:lnTo>
                  <a:lnTo>
                    <a:pt x="142" y="500"/>
                  </a:lnTo>
                  <a:lnTo>
                    <a:pt x="142" y="500"/>
                  </a:lnTo>
                  <a:lnTo>
                    <a:pt x="144" y="500"/>
                  </a:lnTo>
                  <a:lnTo>
                    <a:pt x="144" y="502"/>
                  </a:lnTo>
                  <a:lnTo>
                    <a:pt x="144" y="502"/>
                  </a:lnTo>
                  <a:lnTo>
                    <a:pt x="146" y="506"/>
                  </a:lnTo>
                  <a:lnTo>
                    <a:pt x="146" y="506"/>
                  </a:lnTo>
                  <a:lnTo>
                    <a:pt x="148" y="506"/>
                  </a:lnTo>
                  <a:lnTo>
                    <a:pt x="148" y="506"/>
                  </a:lnTo>
                  <a:lnTo>
                    <a:pt x="150" y="508"/>
                  </a:lnTo>
                  <a:lnTo>
                    <a:pt x="150" y="508"/>
                  </a:lnTo>
                  <a:lnTo>
                    <a:pt x="150" y="510"/>
                  </a:lnTo>
                  <a:lnTo>
                    <a:pt x="150" y="510"/>
                  </a:lnTo>
                  <a:lnTo>
                    <a:pt x="150" y="512"/>
                  </a:lnTo>
                  <a:lnTo>
                    <a:pt x="150" y="512"/>
                  </a:lnTo>
                  <a:lnTo>
                    <a:pt x="148" y="514"/>
                  </a:lnTo>
                  <a:lnTo>
                    <a:pt x="148" y="514"/>
                  </a:lnTo>
                  <a:lnTo>
                    <a:pt x="150" y="516"/>
                  </a:lnTo>
                  <a:lnTo>
                    <a:pt x="150" y="516"/>
                  </a:lnTo>
                  <a:lnTo>
                    <a:pt x="150" y="516"/>
                  </a:lnTo>
                  <a:lnTo>
                    <a:pt x="150" y="516"/>
                  </a:lnTo>
                  <a:lnTo>
                    <a:pt x="154" y="518"/>
                  </a:lnTo>
                  <a:lnTo>
                    <a:pt x="156" y="522"/>
                  </a:lnTo>
                  <a:lnTo>
                    <a:pt x="156" y="522"/>
                  </a:lnTo>
                  <a:lnTo>
                    <a:pt x="156" y="522"/>
                  </a:lnTo>
                  <a:lnTo>
                    <a:pt x="156" y="522"/>
                  </a:lnTo>
                  <a:lnTo>
                    <a:pt x="158" y="524"/>
                  </a:lnTo>
                  <a:lnTo>
                    <a:pt x="158" y="526"/>
                  </a:lnTo>
                  <a:lnTo>
                    <a:pt x="158" y="526"/>
                  </a:lnTo>
                  <a:lnTo>
                    <a:pt x="158" y="526"/>
                  </a:lnTo>
                  <a:lnTo>
                    <a:pt x="158" y="526"/>
                  </a:lnTo>
                  <a:lnTo>
                    <a:pt x="164" y="528"/>
                  </a:lnTo>
                  <a:lnTo>
                    <a:pt x="166" y="532"/>
                  </a:lnTo>
                  <a:lnTo>
                    <a:pt x="168" y="536"/>
                  </a:lnTo>
                  <a:lnTo>
                    <a:pt x="168" y="538"/>
                  </a:lnTo>
                  <a:lnTo>
                    <a:pt x="168" y="538"/>
                  </a:lnTo>
                  <a:lnTo>
                    <a:pt x="172" y="542"/>
                  </a:lnTo>
                  <a:lnTo>
                    <a:pt x="172" y="542"/>
                  </a:lnTo>
                  <a:lnTo>
                    <a:pt x="174" y="542"/>
                  </a:lnTo>
                  <a:lnTo>
                    <a:pt x="176" y="544"/>
                  </a:lnTo>
                  <a:lnTo>
                    <a:pt x="176" y="544"/>
                  </a:lnTo>
                  <a:lnTo>
                    <a:pt x="176" y="544"/>
                  </a:lnTo>
                  <a:lnTo>
                    <a:pt x="176" y="544"/>
                  </a:lnTo>
                  <a:lnTo>
                    <a:pt x="182" y="546"/>
                  </a:lnTo>
                  <a:lnTo>
                    <a:pt x="182" y="546"/>
                  </a:lnTo>
                  <a:lnTo>
                    <a:pt x="184" y="548"/>
                  </a:lnTo>
                  <a:lnTo>
                    <a:pt x="184" y="548"/>
                  </a:lnTo>
                  <a:lnTo>
                    <a:pt x="184" y="548"/>
                  </a:lnTo>
                  <a:lnTo>
                    <a:pt x="184" y="550"/>
                  </a:lnTo>
                  <a:lnTo>
                    <a:pt x="184" y="550"/>
                  </a:lnTo>
                  <a:lnTo>
                    <a:pt x="186" y="550"/>
                  </a:lnTo>
                  <a:lnTo>
                    <a:pt x="184" y="552"/>
                  </a:lnTo>
                  <a:lnTo>
                    <a:pt x="184" y="552"/>
                  </a:lnTo>
                  <a:lnTo>
                    <a:pt x="186" y="554"/>
                  </a:lnTo>
                  <a:lnTo>
                    <a:pt x="186" y="554"/>
                  </a:lnTo>
                  <a:lnTo>
                    <a:pt x="188" y="556"/>
                  </a:lnTo>
                  <a:lnTo>
                    <a:pt x="188" y="556"/>
                  </a:lnTo>
                  <a:lnTo>
                    <a:pt x="188" y="556"/>
                  </a:lnTo>
                  <a:lnTo>
                    <a:pt x="190" y="558"/>
                  </a:lnTo>
                  <a:lnTo>
                    <a:pt x="190" y="558"/>
                  </a:lnTo>
                  <a:lnTo>
                    <a:pt x="192" y="558"/>
                  </a:lnTo>
                  <a:lnTo>
                    <a:pt x="192" y="558"/>
                  </a:lnTo>
                  <a:lnTo>
                    <a:pt x="194" y="560"/>
                  </a:lnTo>
                  <a:lnTo>
                    <a:pt x="194" y="560"/>
                  </a:lnTo>
                  <a:lnTo>
                    <a:pt x="196" y="562"/>
                  </a:lnTo>
                  <a:lnTo>
                    <a:pt x="196" y="562"/>
                  </a:lnTo>
                  <a:lnTo>
                    <a:pt x="198" y="562"/>
                  </a:lnTo>
                  <a:lnTo>
                    <a:pt x="200" y="564"/>
                  </a:lnTo>
                  <a:lnTo>
                    <a:pt x="202" y="566"/>
                  </a:lnTo>
                  <a:lnTo>
                    <a:pt x="200" y="566"/>
                  </a:lnTo>
                  <a:lnTo>
                    <a:pt x="200" y="566"/>
                  </a:lnTo>
                  <a:lnTo>
                    <a:pt x="206" y="570"/>
                  </a:lnTo>
                  <a:lnTo>
                    <a:pt x="206" y="570"/>
                  </a:lnTo>
                  <a:lnTo>
                    <a:pt x="208" y="570"/>
                  </a:lnTo>
                  <a:lnTo>
                    <a:pt x="208" y="570"/>
                  </a:lnTo>
                  <a:lnTo>
                    <a:pt x="212" y="572"/>
                  </a:lnTo>
                  <a:lnTo>
                    <a:pt x="214" y="576"/>
                  </a:lnTo>
                  <a:lnTo>
                    <a:pt x="216" y="580"/>
                  </a:lnTo>
                  <a:lnTo>
                    <a:pt x="220" y="584"/>
                  </a:lnTo>
                  <a:lnTo>
                    <a:pt x="220" y="584"/>
                  </a:lnTo>
                  <a:lnTo>
                    <a:pt x="222" y="584"/>
                  </a:lnTo>
                  <a:lnTo>
                    <a:pt x="222" y="584"/>
                  </a:lnTo>
                  <a:lnTo>
                    <a:pt x="222" y="584"/>
                  </a:lnTo>
                  <a:lnTo>
                    <a:pt x="224" y="586"/>
                  </a:lnTo>
                  <a:lnTo>
                    <a:pt x="224" y="586"/>
                  </a:lnTo>
                  <a:lnTo>
                    <a:pt x="226" y="586"/>
                  </a:lnTo>
                  <a:lnTo>
                    <a:pt x="226" y="586"/>
                  </a:lnTo>
                  <a:lnTo>
                    <a:pt x="226" y="588"/>
                  </a:lnTo>
                  <a:lnTo>
                    <a:pt x="226" y="588"/>
                  </a:lnTo>
                  <a:lnTo>
                    <a:pt x="228" y="588"/>
                  </a:lnTo>
                  <a:lnTo>
                    <a:pt x="228" y="588"/>
                  </a:lnTo>
                  <a:lnTo>
                    <a:pt x="230" y="588"/>
                  </a:lnTo>
                  <a:lnTo>
                    <a:pt x="232" y="588"/>
                  </a:lnTo>
                  <a:lnTo>
                    <a:pt x="230" y="588"/>
                  </a:lnTo>
                  <a:lnTo>
                    <a:pt x="230" y="588"/>
                  </a:lnTo>
                  <a:lnTo>
                    <a:pt x="234" y="592"/>
                  </a:lnTo>
                  <a:lnTo>
                    <a:pt x="234" y="592"/>
                  </a:lnTo>
                  <a:lnTo>
                    <a:pt x="236" y="592"/>
                  </a:lnTo>
                  <a:lnTo>
                    <a:pt x="236" y="592"/>
                  </a:lnTo>
                  <a:lnTo>
                    <a:pt x="238" y="596"/>
                  </a:lnTo>
                  <a:lnTo>
                    <a:pt x="238" y="596"/>
                  </a:lnTo>
                  <a:lnTo>
                    <a:pt x="242" y="596"/>
                  </a:lnTo>
                  <a:lnTo>
                    <a:pt x="244" y="598"/>
                  </a:lnTo>
                  <a:lnTo>
                    <a:pt x="244" y="598"/>
                  </a:lnTo>
                  <a:lnTo>
                    <a:pt x="246" y="598"/>
                  </a:lnTo>
                  <a:lnTo>
                    <a:pt x="248" y="600"/>
                  </a:lnTo>
                  <a:lnTo>
                    <a:pt x="248" y="600"/>
                  </a:lnTo>
                  <a:lnTo>
                    <a:pt x="250" y="600"/>
                  </a:lnTo>
                  <a:lnTo>
                    <a:pt x="250" y="600"/>
                  </a:lnTo>
                  <a:lnTo>
                    <a:pt x="252" y="600"/>
                  </a:lnTo>
                  <a:lnTo>
                    <a:pt x="252" y="600"/>
                  </a:lnTo>
                  <a:lnTo>
                    <a:pt x="254" y="600"/>
                  </a:lnTo>
                  <a:lnTo>
                    <a:pt x="254" y="600"/>
                  </a:lnTo>
                  <a:lnTo>
                    <a:pt x="256" y="600"/>
                  </a:lnTo>
                  <a:lnTo>
                    <a:pt x="256" y="600"/>
                  </a:lnTo>
                  <a:lnTo>
                    <a:pt x="258" y="600"/>
                  </a:lnTo>
                  <a:lnTo>
                    <a:pt x="258" y="600"/>
                  </a:lnTo>
                  <a:lnTo>
                    <a:pt x="260" y="602"/>
                  </a:lnTo>
                  <a:lnTo>
                    <a:pt x="260" y="602"/>
                  </a:lnTo>
                  <a:lnTo>
                    <a:pt x="262" y="604"/>
                  </a:lnTo>
                  <a:lnTo>
                    <a:pt x="262" y="604"/>
                  </a:lnTo>
                  <a:lnTo>
                    <a:pt x="264" y="604"/>
                  </a:lnTo>
                  <a:lnTo>
                    <a:pt x="264" y="604"/>
                  </a:lnTo>
                  <a:lnTo>
                    <a:pt x="266" y="604"/>
                  </a:lnTo>
                  <a:lnTo>
                    <a:pt x="266" y="604"/>
                  </a:lnTo>
                  <a:lnTo>
                    <a:pt x="268" y="604"/>
                  </a:lnTo>
                  <a:lnTo>
                    <a:pt x="268" y="604"/>
                  </a:lnTo>
                  <a:lnTo>
                    <a:pt x="268" y="604"/>
                  </a:lnTo>
                  <a:lnTo>
                    <a:pt x="268" y="604"/>
                  </a:lnTo>
                  <a:lnTo>
                    <a:pt x="268" y="604"/>
                  </a:lnTo>
                  <a:lnTo>
                    <a:pt x="270" y="606"/>
                  </a:lnTo>
                  <a:lnTo>
                    <a:pt x="270" y="606"/>
                  </a:lnTo>
                  <a:lnTo>
                    <a:pt x="270" y="606"/>
                  </a:lnTo>
                  <a:lnTo>
                    <a:pt x="272" y="606"/>
                  </a:lnTo>
                  <a:lnTo>
                    <a:pt x="272" y="606"/>
                  </a:lnTo>
                  <a:lnTo>
                    <a:pt x="280" y="604"/>
                  </a:lnTo>
                  <a:lnTo>
                    <a:pt x="280" y="604"/>
                  </a:lnTo>
                  <a:lnTo>
                    <a:pt x="282" y="604"/>
                  </a:lnTo>
                  <a:lnTo>
                    <a:pt x="282" y="604"/>
                  </a:lnTo>
                  <a:lnTo>
                    <a:pt x="282" y="604"/>
                  </a:lnTo>
                  <a:lnTo>
                    <a:pt x="284" y="604"/>
                  </a:lnTo>
                  <a:lnTo>
                    <a:pt x="284" y="604"/>
                  </a:lnTo>
                  <a:lnTo>
                    <a:pt x="286" y="604"/>
                  </a:lnTo>
                  <a:lnTo>
                    <a:pt x="286" y="604"/>
                  </a:lnTo>
                  <a:lnTo>
                    <a:pt x="288" y="604"/>
                  </a:lnTo>
                  <a:lnTo>
                    <a:pt x="288" y="604"/>
                  </a:lnTo>
                  <a:lnTo>
                    <a:pt x="296" y="604"/>
                  </a:lnTo>
                  <a:lnTo>
                    <a:pt x="296" y="604"/>
                  </a:lnTo>
                  <a:lnTo>
                    <a:pt x="296" y="604"/>
                  </a:lnTo>
                  <a:lnTo>
                    <a:pt x="296" y="604"/>
                  </a:lnTo>
                  <a:lnTo>
                    <a:pt x="298" y="600"/>
                  </a:lnTo>
                  <a:lnTo>
                    <a:pt x="298" y="600"/>
                  </a:lnTo>
                  <a:lnTo>
                    <a:pt x="300" y="600"/>
                  </a:lnTo>
                  <a:lnTo>
                    <a:pt x="302" y="600"/>
                  </a:lnTo>
                  <a:lnTo>
                    <a:pt x="302" y="600"/>
                  </a:lnTo>
                  <a:lnTo>
                    <a:pt x="302" y="602"/>
                  </a:lnTo>
                  <a:lnTo>
                    <a:pt x="302" y="602"/>
                  </a:lnTo>
                  <a:lnTo>
                    <a:pt x="304" y="602"/>
                  </a:lnTo>
                  <a:lnTo>
                    <a:pt x="304" y="602"/>
                  </a:lnTo>
                  <a:lnTo>
                    <a:pt x="306" y="602"/>
                  </a:lnTo>
                  <a:lnTo>
                    <a:pt x="306" y="600"/>
                  </a:lnTo>
                  <a:lnTo>
                    <a:pt x="306" y="600"/>
                  </a:lnTo>
                  <a:lnTo>
                    <a:pt x="308" y="600"/>
                  </a:lnTo>
                  <a:lnTo>
                    <a:pt x="310" y="600"/>
                  </a:lnTo>
                  <a:lnTo>
                    <a:pt x="310" y="600"/>
                  </a:lnTo>
                  <a:lnTo>
                    <a:pt x="312" y="600"/>
                  </a:lnTo>
                  <a:lnTo>
                    <a:pt x="312" y="600"/>
                  </a:lnTo>
                  <a:lnTo>
                    <a:pt x="316" y="600"/>
                  </a:lnTo>
                  <a:lnTo>
                    <a:pt x="316" y="600"/>
                  </a:lnTo>
                  <a:lnTo>
                    <a:pt x="318" y="600"/>
                  </a:lnTo>
                  <a:lnTo>
                    <a:pt x="318" y="600"/>
                  </a:lnTo>
                  <a:lnTo>
                    <a:pt x="320" y="598"/>
                  </a:lnTo>
                  <a:lnTo>
                    <a:pt x="320" y="598"/>
                  </a:lnTo>
                  <a:lnTo>
                    <a:pt x="322" y="596"/>
                  </a:lnTo>
                  <a:lnTo>
                    <a:pt x="326" y="598"/>
                  </a:lnTo>
                  <a:lnTo>
                    <a:pt x="330" y="598"/>
                  </a:lnTo>
                  <a:lnTo>
                    <a:pt x="330" y="598"/>
                  </a:lnTo>
                  <a:lnTo>
                    <a:pt x="334" y="596"/>
                  </a:lnTo>
                  <a:lnTo>
                    <a:pt x="334" y="596"/>
                  </a:lnTo>
                  <a:lnTo>
                    <a:pt x="336" y="594"/>
                  </a:lnTo>
                  <a:lnTo>
                    <a:pt x="336" y="594"/>
                  </a:lnTo>
                  <a:lnTo>
                    <a:pt x="338" y="594"/>
                  </a:lnTo>
                  <a:lnTo>
                    <a:pt x="338" y="594"/>
                  </a:lnTo>
                  <a:lnTo>
                    <a:pt x="342" y="592"/>
                  </a:lnTo>
                  <a:lnTo>
                    <a:pt x="342" y="592"/>
                  </a:lnTo>
                  <a:lnTo>
                    <a:pt x="342" y="592"/>
                  </a:lnTo>
                  <a:lnTo>
                    <a:pt x="342" y="592"/>
                  </a:lnTo>
                  <a:lnTo>
                    <a:pt x="344" y="590"/>
                  </a:lnTo>
                  <a:lnTo>
                    <a:pt x="346" y="590"/>
                  </a:lnTo>
                  <a:lnTo>
                    <a:pt x="346" y="592"/>
                  </a:lnTo>
                  <a:lnTo>
                    <a:pt x="346" y="592"/>
                  </a:lnTo>
                  <a:lnTo>
                    <a:pt x="348" y="594"/>
                  </a:lnTo>
                  <a:lnTo>
                    <a:pt x="350" y="592"/>
                  </a:lnTo>
                  <a:lnTo>
                    <a:pt x="350" y="592"/>
                  </a:lnTo>
                  <a:lnTo>
                    <a:pt x="350" y="592"/>
                  </a:lnTo>
                  <a:lnTo>
                    <a:pt x="350" y="592"/>
                  </a:lnTo>
                  <a:lnTo>
                    <a:pt x="352" y="590"/>
                  </a:lnTo>
                  <a:lnTo>
                    <a:pt x="352" y="592"/>
                  </a:lnTo>
                  <a:lnTo>
                    <a:pt x="352" y="592"/>
                  </a:lnTo>
                  <a:lnTo>
                    <a:pt x="356" y="590"/>
                  </a:lnTo>
                  <a:lnTo>
                    <a:pt x="356" y="590"/>
                  </a:lnTo>
                  <a:lnTo>
                    <a:pt x="362" y="588"/>
                  </a:lnTo>
                  <a:lnTo>
                    <a:pt x="362" y="588"/>
                  </a:lnTo>
                  <a:lnTo>
                    <a:pt x="364" y="586"/>
                  </a:lnTo>
                  <a:lnTo>
                    <a:pt x="364" y="586"/>
                  </a:lnTo>
                  <a:lnTo>
                    <a:pt x="366" y="584"/>
                  </a:lnTo>
                  <a:lnTo>
                    <a:pt x="366" y="584"/>
                  </a:lnTo>
                  <a:lnTo>
                    <a:pt x="370" y="582"/>
                  </a:lnTo>
                  <a:lnTo>
                    <a:pt x="370" y="582"/>
                  </a:lnTo>
                  <a:lnTo>
                    <a:pt x="372" y="582"/>
                  </a:lnTo>
                  <a:lnTo>
                    <a:pt x="372" y="582"/>
                  </a:lnTo>
                  <a:lnTo>
                    <a:pt x="374" y="582"/>
                  </a:lnTo>
                  <a:lnTo>
                    <a:pt x="374" y="582"/>
                  </a:lnTo>
                  <a:lnTo>
                    <a:pt x="378" y="582"/>
                  </a:lnTo>
                  <a:lnTo>
                    <a:pt x="378" y="582"/>
                  </a:lnTo>
                  <a:lnTo>
                    <a:pt x="378" y="580"/>
                  </a:lnTo>
                  <a:lnTo>
                    <a:pt x="378" y="580"/>
                  </a:lnTo>
                  <a:lnTo>
                    <a:pt x="380" y="578"/>
                  </a:lnTo>
                  <a:lnTo>
                    <a:pt x="380" y="578"/>
                  </a:lnTo>
                  <a:lnTo>
                    <a:pt x="382" y="578"/>
                  </a:lnTo>
                  <a:lnTo>
                    <a:pt x="382" y="578"/>
                  </a:lnTo>
                  <a:lnTo>
                    <a:pt x="382" y="578"/>
                  </a:lnTo>
                  <a:lnTo>
                    <a:pt x="382" y="580"/>
                  </a:lnTo>
                  <a:lnTo>
                    <a:pt x="382" y="580"/>
                  </a:lnTo>
                  <a:lnTo>
                    <a:pt x="384" y="582"/>
                  </a:lnTo>
                  <a:lnTo>
                    <a:pt x="388" y="582"/>
                  </a:lnTo>
                  <a:lnTo>
                    <a:pt x="388" y="582"/>
                  </a:lnTo>
                  <a:lnTo>
                    <a:pt x="388" y="580"/>
                  </a:lnTo>
                  <a:lnTo>
                    <a:pt x="388" y="580"/>
                  </a:lnTo>
                  <a:lnTo>
                    <a:pt x="388" y="580"/>
                  </a:lnTo>
                  <a:lnTo>
                    <a:pt x="390" y="580"/>
                  </a:lnTo>
                  <a:lnTo>
                    <a:pt x="390" y="580"/>
                  </a:lnTo>
                  <a:lnTo>
                    <a:pt x="392" y="578"/>
                  </a:lnTo>
                  <a:lnTo>
                    <a:pt x="392" y="578"/>
                  </a:lnTo>
                  <a:lnTo>
                    <a:pt x="392" y="576"/>
                  </a:lnTo>
                  <a:lnTo>
                    <a:pt x="392" y="576"/>
                  </a:lnTo>
                  <a:lnTo>
                    <a:pt x="392" y="574"/>
                  </a:lnTo>
                  <a:lnTo>
                    <a:pt x="392" y="574"/>
                  </a:lnTo>
                  <a:lnTo>
                    <a:pt x="390" y="572"/>
                  </a:lnTo>
                  <a:lnTo>
                    <a:pt x="390" y="572"/>
                  </a:lnTo>
                  <a:lnTo>
                    <a:pt x="390" y="572"/>
                  </a:lnTo>
                  <a:lnTo>
                    <a:pt x="390" y="572"/>
                  </a:lnTo>
                  <a:lnTo>
                    <a:pt x="386" y="570"/>
                  </a:lnTo>
                  <a:lnTo>
                    <a:pt x="386" y="570"/>
                  </a:lnTo>
                  <a:lnTo>
                    <a:pt x="386" y="568"/>
                  </a:lnTo>
                  <a:lnTo>
                    <a:pt x="386" y="568"/>
                  </a:lnTo>
                  <a:lnTo>
                    <a:pt x="388" y="566"/>
                  </a:lnTo>
                  <a:lnTo>
                    <a:pt x="390" y="566"/>
                  </a:lnTo>
                  <a:lnTo>
                    <a:pt x="392" y="566"/>
                  </a:lnTo>
                  <a:lnTo>
                    <a:pt x="392" y="566"/>
                  </a:lnTo>
                  <a:lnTo>
                    <a:pt x="392" y="566"/>
                  </a:lnTo>
                  <a:lnTo>
                    <a:pt x="394" y="564"/>
                  </a:lnTo>
                  <a:lnTo>
                    <a:pt x="394" y="562"/>
                  </a:lnTo>
                  <a:lnTo>
                    <a:pt x="394" y="562"/>
                  </a:lnTo>
                  <a:lnTo>
                    <a:pt x="396" y="562"/>
                  </a:lnTo>
                  <a:lnTo>
                    <a:pt x="396" y="562"/>
                  </a:lnTo>
                  <a:lnTo>
                    <a:pt x="396" y="564"/>
                  </a:lnTo>
                  <a:lnTo>
                    <a:pt x="398" y="564"/>
                  </a:lnTo>
                  <a:lnTo>
                    <a:pt x="398" y="564"/>
                  </a:lnTo>
                  <a:lnTo>
                    <a:pt x="402" y="564"/>
                  </a:lnTo>
                  <a:lnTo>
                    <a:pt x="402" y="564"/>
                  </a:lnTo>
                  <a:lnTo>
                    <a:pt x="406" y="564"/>
                  </a:lnTo>
                  <a:lnTo>
                    <a:pt x="406" y="564"/>
                  </a:lnTo>
                  <a:lnTo>
                    <a:pt x="408" y="564"/>
                  </a:lnTo>
                  <a:lnTo>
                    <a:pt x="408" y="564"/>
                  </a:lnTo>
                  <a:lnTo>
                    <a:pt x="410" y="566"/>
                  </a:lnTo>
                  <a:lnTo>
                    <a:pt x="412" y="566"/>
                  </a:lnTo>
                  <a:lnTo>
                    <a:pt x="414" y="566"/>
                  </a:lnTo>
                  <a:lnTo>
                    <a:pt x="414" y="566"/>
                  </a:lnTo>
                  <a:lnTo>
                    <a:pt x="414" y="564"/>
                  </a:lnTo>
                  <a:lnTo>
                    <a:pt x="414" y="564"/>
                  </a:lnTo>
                  <a:lnTo>
                    <a:pt x="414" y="562"/>
                  </a:lnTo>
                  <a:lnTo>
                    <a:pt x="414" y="562"/>
                  </a:lnTo>
                  <a:lnTo>
                    <a:pt x="412" y="562"/>
                  </a:lnTo>
                  <a:lnTo>
                    <a:pt x="412" y="562"/>
                  </a:lnTo>
                  <a:lnTo>
                    <a:pt x="412" y="560"/>
                  </a:lnTo>
                  <a:lnTo>
                    <a:pt x="412" y="560"/>
                  </a:lnTo>
                  <a:lnTo>
                    <a:pt x="408" y="558"/>
                  </a:lnTo>
                  <a:lnTo>
                    <a:pt x="408" y="558"/>
                  </a:lnTo>
                  <a:lnTo>
                    <a:pt x="404" y="558"/>
                  </a:lnTo>
                  <a:lnTo>
                    <a:pt x="404" y="558"/>
                  </a:lnTo>
                  <a:lnTo>
                    <a:pt x="404" y="558"/>
                  </a:lnTo>
                  <a:lnTo>
                    <a:pt x="404" y="558"/>
                  </a:lnTo>
                  <a:lnTo>
                    <a:pt x="400" y="558"/>
                  </a:lnTo>
                  <a:lnTo>
                    <a:pt x="400" y="558"/>
                  </a:lnTo>
                  <a:lnTo>
                    <a:pt x="400" y="556"/>
                  </a:lnTo>
                  <a:lnTo>
                    <a:pt x="400" y="556"/>
                  </a:lnTo>
                  <a:lnTo>
                    <a:pt x="400" y="556"/>
                  </a:lnTo>
                  <a:lnTo>
                    <a:pt x="396" y="556"/>
                  </a:lnTo>
                  <a:lnTo>
                    <a:pt x="396" y="556"/>
                  </a:lnTo>
                  <a:lnTo>
                    <a:pt x="394" y="554"/>
                  </a:lnTo>
                  <a:lnTo>
                    <a:pt x="394" y="554"/>
                  </a:lnTo>
                  <a:lnTo>
                    <a:pt x="390" y="552"/>
                  </a:lnTo>
                  <a:lnTo>
                    <a:pt x="384" y="552"/>
                  </a:lnTo>
                  <a:lnTo>
                    <a:pt x="384" y="552"/>
                  </a:lnTo>
                  <a:lnTo>
                    <a:pt x="384" y="550"/>
                  </a:lnTo>
                  <a:lnTo>
                    <a:pt x="384" y="550"/>
                  </a:lnTo>
                  <a:lnTo>
                    <a:pt x="378" y="550"/>
                  </a:lnTo>
                  <a:lnTo>
                    <a:pt x="378" y="550"/>
                  </a:lnTo>
                  <a:lnTo>
                    <a:pt x="376" y="548"/>
                  </a:lnTo>
                  <a:lnTo>
                    <a:pt x="374" y="546"/>
                  </a:lnTo>
                  <a:lnTo>
                    <a:pt x="374" y="546"/>
                  </a:lnTo>
                  <a:lnTo>
                    <a:pt x="370" y="546"/>
                  </a:lnTo>
                  <a:lnTo>
                    <a:pt x="370" y="546"/>
                  </a:lnTo>
                  <a:lnTo>
                    <a:pt x="368" y="546"/>
                  </a:lnTo>
                  <a:lnTo>
                    <a:pt x="368" y="546"/>
                  </a:lnTo>
                  <a:lnTo>
                    <a:pt x="366" y="546"/>
                  </a:lnTo>
                  <a:lnTo>
                    <a:pt x="366" y="546"/>
                  </a:lnTo>
                  <a:lnTo>
                    <a:pt x="364" y="548"/>
                  </a:lnTo>
                  <a:lnTo>
                    <a:pt x="364" y="546"/>
                  </a:lnTo>
                  <a:lnTo>
                    <a:pt x="364" y="546"/>
                  </a:lnTo>
                  <a:lnTo>
                    <a:pt x="360" y="546"/>
                  </a:lnTo>
                  <a:lnTo>
                    <a:pt x="360" y="546"/>
                  </a:lnTo>
                  <a:lnTo>
                    <a:pt x="360" y="544"/>
                  </a:lnTo>
                  <a:lnTo>
                    <a:pt x="360" y="544"/>
                  </a:lnTo>
                  <a:lnTo>
                    <a:pt x="358" y="544"/>
                  </a:lnTo>
                  <a:lnTo>
                    <a:pt x="358" y="544"/>
                  </a:lnTo>
                  <a:lnTo>
                    <a:pt x="358" y="542"/>
                  </a:lnTo>
                  <a:lnTo>
                    <a:pt x="358" y="542"/>
                  </a:lnTo>
                  <a:lnTo>
                    <a:pt x="354" y="542"/>
                  </a:lnTo>
                  <a:lnTo>
                    <a:pt x="354" y="542"/>
                  </a:lnTo>
                  <a:lnTo>
                    <a:pt x="352" y="542"/>
                  </a:lnTo>
                  <a:lnTo>
                    <a:pt x="352" y="542"/>
                  </a:lnTo>
                  <a:lnTo>
                    <a:pt x="352" y="540"/>
                  </a:lnTo>
                  <a:lnTo>
                    <a:pt x="352" y="540"/>
                  </a:lnTo>
                  <a:lnTo>
                    <a:pt x="348" y="540"/>
                  </a:lnTo>
                  <a:lnTo>
                    <a:pt x="348" y="540"/>
                  </a:lnTo>
                  <a:lnTo>
                    <a:pt x="348" y="540"/>
                  </a:lnTo>
                  <a:lnTo>
                    <a:pt x="348" y="540"/>
                  </a:lnTo>
                  <a:lnTo>
                    <a:pt x="344" y="540"/>
                  </a:lnTo>
                  <a:lnTo>
                    <a:pt x="344" y="538"/>
                  </a:lnTo>
                  <a:lnTo>
                    <a:pt x="344" y="538"/>
                  </a:lnTo>
                  <a:lnTo>
                    <a:pt x="342" y="536"/>
                  </a:lnTo>
                  <a:lnTo>
                    <a:pt x="342" y="536"/>
                  </a:lnTo>
                  <a:lnTo>
                    <a:pt x="340" y="534"/>
                  </a:lnTo>
                  <a:lnTo>
                    <a:pt x="338" y="536"/>
                  </a:lnTo>
                  <a:lnTo>
                    <a:pt x="338" y="536"/>
                  </a:lnTo>
                  <a:lnTo>
                    <a:pt x="336" y="536"/>
                  </a:lnTo>
                  <a:lnTo>
                    <a:pt x="336" y="536"/>
                  </a:lnTo>
                  <a:lnTo>
                    <a:pt x="336" y="534"/>
                  </a:lnTo>
                  <a:lnTo>
                    <a:pt x="336" y="534"/>
                  </a:lnTo>
                  <a:lnTo>
                    <a:pt x="332" y="534"/>
                  </a:lnTo>
                  <a:lnTo>
                    <a:pt x="332" y="534"/>
                  </a:lnTo>
                  <a:lnTo>
                    <a:pt x="332" y="532"/>
                  </a:lnTo>
                  <a:lnTo>
                    <a:pt x="332" y="532"/>
                  </a:lnTo>
                  <a:lnTo>
                    <a:pt x="330" y="530"/>
                  </a:lnTo>
                  <a:lnTo>
                    <a:pt x="330" y="530"/>
                  </a:lnTo>
                  <a:lnTo>
                    <a:pt x="330" y="528"/>
                  </a:lnTo>
                  <a:lnTo>
                    <a:pt x="330" y="528"/>
                  </a:lnTo>
                  <a:lnTo>
                    <a:pt x="328" y="528"/>
                  </a:lnTo>
                  <a:lnTo>
                    <a:pt x="328" y="526"/>
                  </a:lnTo>
                  <a:lnTo>
                    <a:pt x="328" y="526"/>
                  </a:lnTo>
                  <a:lnTo>
                    <a:pt x="324" y="524"/>
                  </a:lnTo>
                  <a:lnTo>
                    <a:pt x="324" y="524"/>
                  </a:lnTo>
                  <a:lnTo>
                    <a:pt x="316" y="522"/>
                  </a:lnTo>
                  <a:lnTo>
                    <a:pt x="316" y="522"/>
                  </a:lnTo>
                  <a:lnTo>
                    <a:pt x="310" y="518"/>
                  </a:lnTo>
                  <a:lnTo>
                    <a:pt x="306" y="512"/>
                  </a:lnTo>
                  <a:lnTo>
                    <a:pt x="306" y="512"/>
                  </a:lnTo>
                  <a:lnTo>
                    <a:pt x="304" y="508"/>
                  </a:lnTo>
                  <a:lnTo>
                    <a:pt x="304" y="508"/>
                  </a:lnTo>
                  <a:lnTo>
                    <a:pt x="302" y="508"/>
                  </a:lnTo>
                  <a:lnTo>
                    <a:pt x="300" y="508"/>
                  </a:lnTo>
                  <a:lnTo>
                    <a:pt x="300" y="508"/>
                  </a:lnTo>
                  <a:lnTo>
                    <a:pt x="298" y="506"/>
                  </a:lnTo>
                  <a:lnTo>
                    <a:pt x="298" y="506"/>
                  </a:lnTo>
                  <a:lnTo>
                    <a:pt x="294" y="502"/>
                  </a:lnTo>
                  <a:lnTo>
                    <a:pt x="294" y="502"/>
                  </a:lnTo>
                  <a:lnTo>
                    <a:pt x="292" y="500"/>
                  </a:lnTo>
                  <a:lnTo>
                    <a:pt x="292" y="498"/>
                  </a:lnTo>
                  <a:lnTo>
                    <a:pt x="292" y="494"/>
                  </a:lnTo>
                  <a:lnTo>
                    <a:pt x="292" y="494"/>
                  </a:lnTo>
                  <a:lnTo>
                    <a:pt x="286" y="492"/>
                  </a:lnTo>
                  <a:lnTo>
                    <a:pt x="286" y="492"/>
                  </a:lnTo>
                  <a:lnTo>
                    <a:pt x="284" y="490"/>
                  </a:lnTo>
                  <a:lnTo>
                    <a:pt x="284" y="490"/>
                  </a:lnTo>
                  <a:lnTo>
                    <a:pt x="282" y="488"/>
                  </a:lnTo>
                  <a:lnTo>
                    <a:pt x="282" y="488"/>
                  </a:lnTo>
                  <a:lnTo>
                    <a:pt x="282" y="486"/>
                  </a:lnTo>
                  <a:lnTo>
                    <a:pt x="282" y="486"/>
                  </a:lnTo>
                  <a:lnTo>
                    <a:pt x="278" y="484"/>
                  </a:lnTo>
                  <a:lnTo>
                    <a:pt x="278" y="484"/>
                  </a:lnTo>
                  <a:lnTo>
                    <a:pt x="276" y="482"/>
                  </a:lnTo>
                  <a:lnTo>
                    <a:pt x="274" y="478"/>
                  </a:lnTo>
                  <a:lnTo>
                    <a:pt x="274" y="478"/>
                  </a:lnTo>
                  <a:lnTo>
                    <a:pt x="274" y="476"/>
                  </a:lnTo>
                  <a:lnTo>
                    <a:pt x="274" y="476"/>
                  </a:lnTo>
                  <a:lnTo>
                    <a:pt x="274" y="472"/>
                  </a:lnTo>
                  <a:lnTo>
                    <a:pt x="274" y="472"/>
                  </a:lnTo>
                  <a:lnTo>
                    <a:pt x="272" y="470"/>
                  </a:lnTo>
                  <a:lnTo>
                    <a:pt x="272" y="470"/>
                  </a:lnTo>
                  <a:lnTo>
                    <a:pt x="272" y="470"/>
                  </a:lnTo>
                  <a:lnTo>
                    <a:pt x="272" y="470"/>
                  </a:lnTo>
                  <a:lnTo>
                    <a:pt x="272" y="470"/>
                  </a:lnTo>
                  <a:lnTo>
                    <a:pt x="268" y="468"/>
                  </a:lnTo>
                  <a:lnTo>
                    <a:pt x="268" y="468"/>
                  </a:lnTo>
                  <a:lnTo>
                    <a:pt x="268" y="468"/>
                  </a:lnTo>
                  <a:lnTo>
                    <a:pt x="268" y="468"/>
                  </a:lnTo>
                  <a:lnTo>
                    <a:pt x="268" y="464"/>
                  </a:lnTo>
                  <a:lnTo>
                    <a:pt x="266" y="464"/>
                  </a:lnTo>
                  <a:lnTo>
                    <a:pt x="266" y="464"/>
                  </a:lnTo>
                  <a:lnTo>
                    <a:pt x="264" y="464"/>
                  </a:lnTo>
                  <a:lnTo>
                    <a:pt x="264" y="464"/>
                  </a:lnTo>
                  <a:lnTo>
                    <a:pt x="262" y="460"/>
                  </a:lnTo>
                  <a:lnTo>
                    <a:pt x="262" y="460"/>
                  </a:lnTo>
                  <a:lnTo>
                    <a:pt x="262" y="458"/>
                  </a:lnTo>
                  <a:lnTo>
                    <a:pt x="262" y="458"/>
                  </a:lnTo>
                  <a:lnTo>
                    <a:pt x="260" y="456"/>
                  </a:lnTo>
                  <a:lnTo>
                    <a:pt x="260" y="456"/>
                  </a:lnTo>
                  <a:lnTo>
                    <a:pt x="258" y="454"/>
                  </a:lnTo>
                  <a:lnTo>
                    <a:pt x="256" y="450"/>
                  </a:lnTo>
                  <a:lnTo>
                    <a:pt x="254" y="444"/>
                  </a:lnTo>
                  <a:lnTo>
                    <a:pt x="254" y="444"/>
                  </a:lnTo>
                  <a:lnTo>
                    <a:pt x="254" y="442"/>
                  </a:lnTo>
                  <a:lnTo>
                    <a:pt x="254" y="442"/>
                  </a:lnTo>
                  <a:lnTo>
                    <a:pt x="250" y="440"/>
                  </a:lnTo>
                  <a:lnTo>
                    <a:pt x="250" y="440"/>
                  </a:lnTo>
                  <a:lnTo>
                    <a:pt x="248" y="440"/>
                  </a:lnTo>
                  <a:lnTo>
                    <a:pt x="248" y="440"/>
                  </a:lnTo>
                  <a:lnTo>
                    <a:pt x="246" y="436"/>
                  </a:lnTo>
                  <a:lnTo>
                    <a:pt x="244" y="432"/>
                  </a:lnTo>
                  <a:lnTo>
                    <a:pt x="244" y="432"/>
                  </a:lnTo>
                  <a:lnTo>
                    <a:pt x="242" y="432"/>
                  </a:lnTo>
                  <a:lnTo>
                    <a:pt x="242" y="432"/>
                  </a:lnTo>
                  <a:lnTo>
                    <a:pt x="240" y="430"/>
                  </a:lnTo>
                  <a:lnTo>
                    <a:pt x="240" y="430"/>
                  </a:lnTo>
                  <a:lnTo>
                    <a:pt x="238" y="428"/>
                  </a:lnTo>
                  <a:lnTo>
                    <a:pt x="238" y="428"/>
                  </a:lnTo>
                  <a:lnTo>
                    <a:pt x="232" y="418"/>
                  </a:lnTo>
                  <a:lnTo>
                    <a:pt x="232" y="418"/>
                  </a:lnTo>
                  <a:lnTo>
                    <a:pt x="232" y="416"/>
                  </a:lnTo>
                  <a:lnTo>
                    <a:pt x="232" y="416"/>
                  </a:lnTo>
                  <a:lnTo>
                    <a:pt x="228" y="414"/>
                  </a:lnTo>
                  <a:lnTo>
                    <a:pt x="228" y="414"/>
                  </a:lnTo>
                  <a:lnTo>
                    <a:pt x="228" y="412"/>
                  </a:lnTo>
                  <a:lnTo>
                    <a:pt x="228" y="412"/>
                  </a:lnTo>
                  <a:lnTo>
                    <a:pt x="228" y="412"/>
                  </a:lnTo>
                  <a:lnTo>
                    <a:pt x="228" y="410"/>
                  </a:lnTo>
                  <a:lnTo>
                    <a:pt x="228" y="410"/>
                  </a:lnTo>
                  <a:lnTo>
                    <a:pt x="228" y="408"/>
                  </a:lnTo>
                  <a:lnTo>
                    <a:pt x="228" y="408"/>
                  </a:lnTo>
                  <a:lnTo>
                    <a:pt x="226" y="406"/>
                  </a:lnTo>
                  <a:lnTo>
                    <a:pt x="226" y="406"/>
                  </a:lnTo>
                  <a:lnTo>
                    <a:pt x="218" y="396"/>
                  </a:lnTo>
                  <a:lnTo>
                    <a:pt x="218" y="396"/>
                  </a:lnTo>
                  <a:lnTo>
                    <a:pt x="200" y="360"/>
                  </a:lnTo>
                  <a:lnTo>
                    <a:pt x="200" y="360"/>
                  </a:lnTo>
                  <a:lnTo>
                    <a:pt x="200" y="358"/>
                  </a:lnTo>
                  <a:lnTo>
                    <a:pt x="200" y="358"/>
                  </a:lnTo>
                  <a:lnTo>
                    <a:pt x="200" y="356"/>
                  </a:lnTo>
                  <a:lnTo>
                    <a:pt x="198" y="354"/>
                  </a:lnTo>
                  <a:lnTo>
                    <a:pt x="198" y="354"/>
                  </a:lnTo>
                  <a:lnTo>
                    <a:pt x="198" y="352"/>
                  </a:lnTo>
                  <a:lnTo>
                    <a:pt x="198" y="352"/>
                  </a:lnTo>
                  <a:lnTo>
                    <a:pt x="196" y="348"/>
                  </a:lnTo>
                  <a:lnTo>
                    <a:pt x="190" y="346"/>
                  </a:lnTo>
                  <a:lnTo>
                    <a:pt x="190" y="346"/>
                  </a:lnTo>
                  <a:lnTo>
                    <a:pt x="190" y="346"/>
                  </a:lnTo>
                  <a:lnTo>
                    <a:pt x="190" y="346"/>
                  </a:lnTo>
                  <a:lnTo>
                    <a:pt x="188" y="342"/>
                  </a:lnTo>
                  <a:lnTo>
                    <a:pt x="188" y="342"/>
                  </a:lnTo>
                  <a:lnTo>
                    <a:pt x="188" y="342"/>
                  </a:lnTo>
                  <a:lnTo>
                    <a:pt x="188" y="342"/>
                  </a:lnTo>
                  <a:lnTo>
                    <a:pt x="188" y="338"/>
                  </a:lnTo>
                  <a:lnTo>
                    <a:pt x="184" y="334"/>
                  </a:lnTo>
                  <a:lnTo>
                    <a:pt x="184" y="334"/>
                  </a:lnTo>
                  <a:lnTo>
                    <a:pt x="182" y="332"/>
                  </a:lnTo>
                  <a:lnTo>
                    <a:pt x="180" y="328"/>
                  </a:lnTo>
                  <a:lnTo>
                    <a:pt x="180" y="328"/>
                  </a:lnTo>
                  <a:lnTo>
                    <a:pt x="180" y="326"/>
                  </a:lnTo>
                  <a:lnTo>
                    <a:pt x="180" y="326"/>
                  </a:lnTo>
                  <a:lnTo>
                    <a:pt x="180" y="324"/>
                  </a:lnTo>
                  <a:lnTo>
                    <a:pt x="180" y="324"/>
                  </a:lnTo>
                  <a:lnTo>
                    <a:pt x="180" y="322"/>
                  </a:lnTo>
                  <a:lnTo>
                    <a:pt x="180" y="322"/>
                  </a:lnTo>
                  <a:lnTo>
                    <a:pt x="178" y="320"/>
                  </a:lnTo>
                  <a:lnTo>
                    <a:pt x="176" y="316"/>
                  </a:lnTo>
                  <a:lnTo>
                    <a:pt x="176" y="316"/>
                  </a:lnTo>
                  <a:lnTo>
                    <a:pt x="178" y="314"/>
                  </a:lnTo>
                  <a:lnTo>
                    <a:pt x="178" y="314"/>
                  </a:lnTo>
                  <a:lnTo>
                    <a:pt x="176" y="310"/>
                  </a:lnTo>
                  <a:lnTo>
                    <a:pt x="172" y="306"/>
                  </a:lnTo>
                  <a:lnTo>
                    <a:pt x="172" y="306"/>
                  </a:lnTo>
                  <a:lnTo>
                    <a:pt x="170" y="304"/>
                  </a:lnTo>
                  <a:lnTo>
                    <a:pt x="170" y="300"/>
                  </a:lnTo>
                  <a:lnTo>
                    <a:pt x="170" y="300"/>
                  </a:lnTo>
                  <a:lnTo>
                    <a:pt x="170" y="300"/>
                  </a:lnTo>
                  <a:lnTo>
                    <a:pt x="170" y="300"/>
                  </a:lnTo>
                  <a:lnTo>
                    <a:pt x="170" y="296"/>
                  </a:lnTo>
                  <a:lnTo>
                    <a:pt x="168" y="294"/>
                  </a:lnTo>
                  <a:lnTo>
                    <a:pt x="168" y="294"/>
                  </a:lnTo>
                  <a:lnTo>
                    <a:pt x="166" y="294"/>
                  </a:lnTo>
                  <a:lnTo>
                    <a:pt x="166" y="294"/>
                  </a:lnTo>
                  <a:lnTo>
                    <a:pt x="164" y="290"/>
                  </a:lnTo>
                  <a:lnTo>
                    <a:pt x="158" y="290"/>
                  </a:lnTo>
                  <a:lnTo>
                    <a:pt x="158" y="290"/>
                  </a:lnTo>
                  <a:lnTo>
                    <a:pt x="160" y="288"/>
                  </a:lnTo>
                  <a:lnTo>
                    <a:pt x="160" y="288"/>
                  </a:lnTo>
                  <a:lnTo>
                    <a:pt x="160" y="284"/>
                  </a:lnTo>
                  <a:lnTo>
                    <a:pt x="160" y="284"/>
                  </a:lnTo>
                  <a:lnTo>
                    <a:pt x="160" y="282"/>
                  </a:lnTo>
                  <a:lnTo>
                    <a:pt x="160" y="282"/>
                  </a:lnTo>
                  <a:lnTo>
                    <a:pt x="160" y="280"/>
                  </a:lnTo>
                  <a:lnTo>
                    <a:pt x="160" y="280"/>
                  </a:lnTo>
                  <a:lnTo>
                    <a:pt x="158" y="276"/>
                  </a:lnTo>
                  <a:lnTo>
                    <a:pt x="158" y="276"/>
                  </a:lnTo>
                  <a:lnTo>
                    <a:pt x="152" y="266"/>
                  </a:lnTo>
                  <a:lnTo>
                    <a:pt x="152" y="266"/>
                  </a:lnTo>
                  <a:lnTo>
                    <a:pt x="152" y="264"/>
                  </a:lnTo>
                  <a:lnTo>
                    <a:pt x="152" y="264"/>
                  </a:lnTo>
                  <a:lnTo>
                    <a:pt x="152" y="262"/>
                  </a:lnTo>
                  <a:lnTo>
                    <a:pt x="152" y="262"/>
                  </a:lnTo>
                  <a:lnTo>
                    <a:pt x="150" y="258"/>
                  </a:lnTo>
                  <a:lnTo>
                    <a:pt x="150" y="258"/>
                  </a:lnTo>
                  <a:lnTo>
                    <a:pt x="142" y="246"/>
                  </a:lnTo>
                  <a:lnTo>
                    <a:pt x="142" y="246"/>
                  </a:lnTo>
                  <a:lnTo>
                    <a:pt x="142" y="244"/>
                  </a:lnTo>
                  <a:lnTo>
                    <a:pt x="142" y="244"/>
                  </a:lnTo>
                  <a:lnTo>
                    <a:pt x="142" y="242"/>
                  </a:lnTo>
                  <a:lnTo>
                    <a:pt x="142" y="242"/>
                  </a:lnTo>
                  <a:lnTo>
                    <a:pt x="140" y="238"/>
                  </a:lnTo>
                  <a:lnTo>
                    <a:pt x="140" y="238"/>
                  </a:lnTo>
                  <a:lnTo>
                    <a:pt x="132" y="230"/>
                  </a:lnTo>
                  <a:lnTo>
                    <a:pt x="132" y="230"/>
                  </a:lnTo>
                  <a:lnTo>
                    <a:pt x="134" y="230"/>
                  </a:lnTo>
                  <a:lnTo>
                    <a:pt x="134" y="230"/>
                  </a:lnTo>
                  <a:lnTo>
                    <a:pt x="136" y="230"/>
                  </a:lnTo>
                  <a:lnTo>
                    <a:pt x="136" y="230"/>
                  </a:lnTo>
                  <a:lnTo>
                    <a:pt x="136" y="226"/>
                  </a:lnTo>
                  <a:lnTo>
                    <a:pt x="134" y="224"/>
                  </a:lnTo>
                  <a:lnTo>
                    <a:pt x="134" y="224"/>
                  </a:lnTo>
                  <a:lnTo>
                    <a:pt x="130" y="222"/>
                  </a:lnTo>
                  <a:lnTo>
                    <a:pt x="126" y="216"/>
                  </a:lnTo>
                  <a:lnTo>
                    <a:pt x="122" y="204"/>
                  </a:lnTo>
                  <a:lnTo>
                    <a:pt x="122" y="204"/>
                  </a:lnTo>
                  <a:lnTo>
                    <a:pt x="122" y="202"/>
                  </a:lnTo>
                  <a:lnTo>
                    <a:pt x="122" y="202"/>
                  </a:lnTo>
                  <a:lnTo>
                    <a:pt x="120" y="200"/>
                  </a:lnTo>
                  <a:lnTo>
                    <a:pt x="120" y="200"/>
                  </a:lnTo>
                  <a:lnTo>
                    <a:pt x="120" y="198"/>
                  </a:lnTo>
                  <a:lnTo>
                    <a:pt x="120" y="198"/>
                  </a:lnTo>
                  <a:lnTo>
                    <a:pt x="120" y="194"/>
                  </a:lnTo>
                  <a:lnTo>
                    <a:pt x="120" y="192"/>
                  </a:lnTo>
                  <a:lnTo>
                    <a:pt x="120" y="192"/>
                  </a:lnTo>
                  <a:lnTo>
                    <a:pt x="120" y="190"/>
                  </a:lnTo>
                  <a:lnTo>
                    <a:pt x="120" y="190"/>
                  </a:lnTo>
                  <a:lnTo>
                    <a:pt x="120" y="186"/>
                  </a:lnTo>
                  <a:lnTo>
                    <a:pt x="120" y="186"/>
                  </a:lnTo>
                  <a:lnTo>
                    <a:pt x="118" y="184"/>
                  </a:lnTo>
                  <a:lnTo>
                    <a:pt x="118" y="184"/>
                  </a:lnTo>
                  <a:lnTo>
                    <a:pt x="118" y="182"/>
                  </a:lnTo>
                  <a:lnTo>
                    <a:pt x="118" y="182"/>
                  </a:lnTo>
                  <a:lnTo>
                    <a:pt x="116" y="182"/>
                  </a:lnTo>
                  <a:lnTo>
                    <a:pt x="116" y="182"/>
                  </a:lnTo>
                  <a:lnTo>
                    <a:pt x="116" y="180"/>
                  </a:lnTo>
                  <a:lnTo>
                    <a:pt x="116" y="180"/>
                  </a:lnTo>
                  <a:lnTo>
                    <a:pt x="116" y="178"/>
                  </a:lnTo>
                  <a:lnTo>
                    <a:pt x="116" y="178"/>
                  </a:lnTo>
                  <a:lnTo>
                    <a:pt x="116" y="176"/>
                  </a:lnTo>
                  <a:lnTo>
                    <a:pt x="116" y="176"/>
                  </a:lnTo>
                  <a:lnTo>
                    <a:pt x="116" y="176"/>
                  </a:lnTo>
                  <a:lnTo>
                    <a:pt x="116" y="176"/>
                  </a:lnTo>
                  <a:lnTo>
                    <a:pt x="118" y="174"/>
                  </a:lnTo>
                  <a:lnTo>
                    <a:pt x="116" y="172"/>
                  </a:lnTo>
                  <a:lnTo>
                    <a:pt x="116" y="172"/>
                  </a:lnTo>
                  <a:lnTo>
                    <a:pt x="116" y="172"/>
                  </a:lnTo>
                  <a:lnTo>
                    <a:pt x="116" y="172"/>
                  </a:lnTo>
                  <a:lnTo>
                    <a:pt x="116" y="172"/>
                  </a:lnTo>
                  <a:lnTo>
                    <a:pt x="114" y="168"/>
                  </a:lnTo>
                  <a:lnTo>
                    <a:pt x="114" y="168"/>
                  </a:lnTo>
                  <a:lnTo>
                    <a:pt x="112" y="168"/>
                  </a:lnTo>
                  <a:lnTo>
                    <a:pt x="112" y="168"/>
                  </a:lnTo>
                  <a:lnTo>
                    <a:pt x="112" y="168"/>
                  </a:lnTo>
                  <a:lnTo>
                    <a:pt x="112" y="168"/>
                  </a:lnTo>
                  <a:lnTo>
                    <a:pt x="112" y="166"/>
                  </a:lnTo>
                  <a:lnTo>
                    <a:pt x="112" y="166"/>
                  </a:lnTo>
                  <a:lnTo>
                    <a:pt x="112" y="166"/>
                  </a:lnTo>
                  <a:lnTo>
                    <a:pt x="114" y="164"/>
                  </a:lnTo>
                  <a:lnTo>
                    <a:pt x="112" y="164"/>
                  </a:lnTo>
                  <a:lnTo>
                    <a:pt x="112" y="164"/>
                  </a:lnTo>
                  <a:lnTo>
                    <a:pt x="112" y="162"/>
                  </a:lnTo>
                  <a:lnTo>
                    <a:pt x="112" y="162"/>
                  </a:lnTo>
                  <a:lnTo>
                    <a:pt x="106" y="158"/>
                  </a:lnTo>
                  <a:lnTo>
                    <a:pt x="104" y="152"/>
                  </a:lnTo>
                  <a:lnTo>
                    <a:pt x="104" y="152"/>
                  </a:lnTo>
                  <a:lnTo>
                    <a:pt x="104" y="150"/>
                  </a:lnTo>
                  <a:lnTo>
                    <a:pt x="104" y="150"/>
                  </a:lnTo>
                  <a:lnTo>
                    <a:pt x="104" y="148"/>
                  </a:lnTo>
                  <a:lnTo>
                    <a:pt x="104" y="148"/>
                  </a:lnTo>
                  <a:lnTo>
                    <a:pt x="104" y="146"/>
                  </a:lnTo>
                  <a:lnTo>
                    <a:pt x="104" y="146"/>
                  </a:lnTo>
                  <a:lnTo>
                    <a:pt x="100" y="142"/>
                  </a:lnTo>
                  <a:lnTo>
                    <a:pt x="100" y="142"/>
                  </a:lnTo>
                  <a:lnTo>
                    <a:pt x="100" y="140"/>
                  </a:lnTo>
                  <a:lnTo>
                    <a:pt x="100" y="140"/>
                  </a:lnTo>
                  <a:lnTo>
                    <a:pt x="100" y="138"/>
                  </a:lnTo>
                  <a:lnTo>
                    <a:pt x="100" y="138"/>
                  </a:lnTo>
                  <a:lnTo>
                    <a:pt x="100" y="136"/>
                  </a:lnTo>
                  <a:lnTo>
                    <a:pt x="100" y="136"/>
                  </a:lnTo>
                  <a:lnTo>
                    <a:pt x="100" y="134"/>
                  </a:lnTo>
                  <a:lnTo>
                    <a:pt x="98" y="132"/>
                  </a:lnTo>
                  <a:lnTo>
                    <a:pt x="98" y="132"/>
                  </a:lnTo>
                  <a:lnTo>
                    <a:pt x="96" y="132"/>
                  </a:lnTo>
                  <a:lnTo>
                    <a:pt x="96" y="132"/>
                  </a:lnTo>
                  <a:lnTo>
                    <a:pt x="96" y="130"/>
                  </a:lnTo>
                  <a:lnTo>
                    <a:pt x="96" y="130"/>
                  </a:lnTo>
                  <a:lnTo>
                    <a:pt x="94" y="128"/>
                  </a:lnTo>
                  <a:lnTo>
                    <a:pt x="94" y="128"/>
                  </a:lnTo>
                  <a:lnTo>
                    <a:pt x="94" y="128"/>
                  </a:lnTo>
                  <a:lnTo>
                    <a:pt x="92" y="124"/>
                  </a:lnTo>
                  <a:lnTo>
                    <a:pt x="92" y="120"/>
                  </a:lnTo>
                  <a:lnTo>
                    <a:pt x="92" y="120"/>
                  </a:lnTo>
                  <a:lnTo>
                    <a:pt x="92" y="118"/>
                  </a:lnTo>
                  <a:lnTo>
                    <a:pt x="92" y="118"/>
                  </a:lnTo>
                  <a:lnTo>
                    <a:pt x="90" y="116"/>
                  </a:lnTo>
                  <a:lnTo>
                    <a:pt x="90" y="116"/>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sp>
          <p:nvSpPr>
            <p:cNvPr id="63" name="Freeform 43"/>
            <p:cNvSpPr/>
            <p:nvPr/>
          </p:nvSpPr>
          <p:spPr bwMode="auto">
            <a:xfrm>
              <a:off x="5890241" y="2761153"/>
              <a:ext cx="803107" cy="1262026"/>
            </a:xfrm>
            <a:custGeom>
              <a:avLst/>
              <a:gdLst>
                <a:gd name="T0" fmla="*/ 362 w 434"/>
                <a:gd name="T1" fmla="*/ 0 h 682"/>
                <a:gd name="T2" fmla="*/ 316 w 434"/>
                <a:gd name="T3" fmla="*/ 26 h 682"/>
                <a:gd name="T4" fmla="*/ 284 w 434"/>
                <a:gd name="T5" fmla="*/ 54 h 682"/>
                <a:gd name="T6" fmla="*/ 258 w 434"/>
                <a:gd name="T7" fmla="*/ 86 h 682"/>
                <a:gd name="T8" fmla="*/ 232 w 434"/>
                <a:gd name="T9" fmla="*/ 128 h 682"/>
                <a:gd name="T10" fmla="*/ 214 w 434"/>
                <a:gd name="T11" fmla="*/ 170 h 682"/>
                <a:gd name="T12" fmla="*/ 204 w 434"/>
                <a:gd name="T13" fmla="*/ 194 h 682"/>
                <a:gd name="T14" fmla="*/ 190 w 434"/>
                <a:gd name="T15" fmla="*/ 218 h 682"/>
                <a:gd name="T16" fmla="*/ 176 w 434"/>
                <a:gd name="T17" fmla="*/ 250 h 682"/>
                <a:gd name="T18" fmla="*/ 160 w 434"/>
                <a:gd name="T19" fmla="*/ 304 h 682"/>
                <a:gd name="T20" fmla="*/ 154 w 434"/>
                <a:gd name="T21" fmla="*/ 332 h 682"/>
                <a:gd name="T22" fmla="*/ 148 w 434"/>
                <a:gd name="T23" fmla="*/ 362 h 682"/>
                <a:gd name="T24" fmla="*/ 138 w 434"/>
                <a:gd name="T25" fmla="*/ 382 h 682"/>
                <a:gd name="T26" fmla="*/ 128 w 434"/>
                <a:gd name="T27" fmla="*/ 410 h 682"/>
                <a:gd name="T28" fmla="*/ 150 w 434"/>
                <a:gd name="T29" fmla="*/ 400 h 682"/>
                <a:gd name="T30" fmla="*/ 158 w 434"/>
                <a:gd name="T31" fmla="*/ 378 h 682"/>
                <a:gd name="T32" fmla="*/ 172 w 434"/>
                <a:gd name="T33" fmla="*/ 360 h 682"/>
                <a:gd name="T34" fmla="*/ 166 w 434"/>
                <a:gd name="T35" fmla="*/ 384 h 682"/>
                <a:gd name="T36" fmla="*/ 148 w 434"/>
                <a:gd name="T37" fmla="*/ 426 h 682"/>
                <a:gd name="T38" fmla="*/ 136 w 434"/>
                <a:gd name="T39" fmla="*/ 468 h 682"/>
                <a:gd name="T40" fmla="*/ 128 w 434"/>
                <a:gd name="T41" fmla="*/ 494 h 682"/>
                <a:gd name="T42" fmla="*/ 122 w 434"/>
                <a:gd name="T43" fmla="*/ 522 h 682"/>
                <a:gd name="T44" fmla="*/ 106 w 434"/>
                <a:gd name="T45" fmla="*/ 548 h 682"/>
                <a:gd name="T46" fmla="*/ 28 w 434"/>
                <a:gd name="T47" fmla="*/ 648 h 682"/>
                <a:gd name="T48" fmla="*/ 2 w 434"/>
                <a:gd name="T49" fmla="*/ 682 h 682"/>
                <a:gd name="T50" fmla="*/ 62 w 434"/>
                <a:gd name="T51" fmla="*/ 642 h 682"/>
                <a:gd name="T52" fmla="*/ 92 w 434"/>
                <a:gd name="T53" fmla="*/ 614 h 682"/>
                <a:gd name="T54" fmla="*/ 108 w 434"/>
                <a:gd name="T55" fmla="*/ 602 h 682"/>
                <a:gd name="T56" fmla="*/ 80 w 434"/>
                <a:gd name="T57" fmla="*/ 648 h 682"/>
                <a:gd name="T58" fmla="*/ 64 w 434"/>
                <a:gd name="T59" fmla="*/ 668 h 682"/>
                <a:gd name="T60" fmla="*/ 84 w 434"/>
                <a:gd name="T61" fmla="*/ 668 h 682"/>
                <a:gd name="T62" fmla="*/ 110 w 434"/>
                <a:gd name="T63" fmla="*/ 646 h 682"/>
                <a:gd name="T64" fmla="*/ 130 w 434"/>
                <a:gd name="T65" fmla="*/ 634 h 682"/>
                <a:gd name="T66" fmla="*/ 140 w 434"/>
                <a:gd name="T67" fmla="*/ 616 h 682"/>
                <a:gd name="T68" fmla="*/ 154 w 434"/>
                <a:gd name="T69" fmla="*/ 602 h 682"/>
                <a:gd name="T70" fmla="*/ 178 w 434"/>
                <a:gd name="T71" fmla="*/ 594 h 682"/>
                <a:gd name="T72" fmla="*/ 188 w 434"/>
                <a:gd name="T73" fmla="*/ 576 h 682"/>
                <a:gd name="T74" fmla="*/ 206 w 434"/>
                <a:gd name="T75" fmla="*/ 546 h 682"/>
                <a:gd name="T76" fmla="*/ 222 w 434"/>
                <a:gd name="T77" fmla="*/ 510 h 682"/>
                <a:gd name="T78" fmla="*/ 228 w 434"/>
                <a:gd name="T79" fmla="*/ 484 h 682"/>
                <a:gd name="T80" fmla="*/ 234 w 434"/>
                <a:gd name="T81" fmla="*/ 460 h 682"/>
                <a:gd name="T82" fmla="*/ 242 w 434"/>
                <a:gd name="T83" fmla="*/ 434 h 682"/>
                <a:gd name="T84" fmla="*/ 248 w 434"/>
                <a:gd name="T85" fmla="*/ 408 h 682"/>
                <a:gd name="T86" fmla="*/ 254 w 434"/>
                <a:gd name="T87" fmla="*/ 386 h 682"/>
                <a:gd name="T88" fmla="*/ 260 w 434"/>
                <a:gd name="T89" fmla="*/ 360 h 682"/>
                <a:gd name="T90" fmla="*/ 266 w 434"/>
                <a:gd name="T91" fmla="*/ 336 h 682"/>
                <a:gd name="T92" fmla="*/ 272 w 434"/>
                <a:gd name="T93" fmla="*/ 308 h 682"/>
                <a:gd name="T94" fmla="*/ 272 w 434"/>
                <a:gd name="T95" fmla="*/ 286 h 682"/>
                <a:gd name="T96" fmla="*/ 276 w 434"/>
                <a:gd name="T97" fmla="*/ 262 h 682"/>
                <a:gd name="T98" fmla="*/ 282 w 434"/>
                <a:gd name="T99" fmla="*/ 240 h 682"/>
                <a:gd name="T100" fmla="*/ 290 w 434"/>
                <a:gd name="T101" fmla="*/ 220 h 682"/>
                <a:gd name="T102" fmla="*/ 294 w 434"/>
                <a:gd name="T103" fmla="*/ 200 h 682"/>
                <a:gd name="T104" fmla="*/ 304 w 434"/>
                <a:gd name="T105" fmla="*/ 168 h 682"/>
                <a:gd name="T106" fmla="*/ 310 w 434"/>
                <a:gd name="T107" fmla="*/ 150 h 682"/>
                <a:gd name="T108" fmla="*/ 324 w 434"/>
                <a:gd name="T109" fmla="*/ 120 h 682"/>
                <a:gd name="T110" fmla="*/ 354 w 434"/>
                <a:gd name="T111" fmla="*/ 72 h 682"/>
                <a:gd name="T112" fmla="*/ 372 w 434"/>
                <a:gd name="T113" fmla="*/ 54 h 682"/>
                <a:gd name="T114" fmla="*/ 410 w 434"/>
                <a:gd name="T115" fmla="*/ 52 h 682"/>
                <a:gd name="T116" fmla="*/ 422 w 434"/>
                <a:gd name="T117" fmla="*/ 70 h 682"/>
                <a:gd name="T118" fmla="*/ 432 w 434"/>
                <a:gd name="T119" fmla="*/ 42 h 682"/>
                <a:gd name="T120" fmla="*/ 404 w 434"/>
                <a:gd name="T121" fmla="*/ 1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 h="682">
                  <a:moveTo>
                    <a:pt x="396" y="12"/>
                  </a:moveTo>
                  <a:lnTo>
                    <a:pt x="396" y="12"/>
                  </a:lnTo>
                  <a:lnTo>
                    <a:pt x="394" y="12"/>
                  </a:lnTo>
                  <a:lnTo>
                    <a:pt x="394" y="12"/>
                  </a:lnTo>
                  <a:lnTo>
                    <a:pt x="386" y="6"/>
                  </a:lnTo>
                  <a:lnTo>
                    <a:pt x="386" y="6"/>
                  </a:lnTo>
                  <a:lnTo>
                    <a:pt x="384" y="6"/>
                  </a:lnTo>
                  <a:lnTo>
                    <a:pt x="384" y="6"/>
                  </a:lnTo>
                  <a:lnTo>
                    <a:pt x="382" y="6"/>
                  </a:lnTo>
                  <a:lnTo>
                    <a:pt x="382" y="6"/>
                  </a:lnTo>
                  <a:lnTo>
                    <a:pt x="380" y="6"/>
                  </a:lnTo>
                  <a:lnTo>
                    <a:pt x="380" y="6"/>
                  </a:lnTo>
                  <a:lnTo>
                    <a:pt x="376" y="4"/>
                  </a:lnTo>
                  <a:lnTo>
                    <a:pt x="368" y="4"/>
                  </a:lnTo>
                  <a:lnTo>
                    <a:pt x="368" y="4"/>
                  </a:lnTo>
                  <a:lnTo>
                    <a:pt x="368" y="4"/>
                  </a:lnTo>
                  <a:lnTo>
                    <a:pt x="366" y="4"/>
                  </a:lnTo>
                  <a:lnTo>
                    <a:pt x="366" y="2"/>
                  </a:lnTo>
                  <a:lnTo>
                    <a:pt x="366" y="2"/>
                  </a:lnTo>
                  <a:lnTo>
                    <a:pt x="366" y="2"/>
                  </a:lnTo>
                  <a:lnTo>
                    <a:pt x="366" y="0"/>
                  </a:lnTo>
                  <a:lnTo>
                    <a:pt x="362" y="0"/>
                  </a:lnTo>
                  <a:lnTo>
                    <a:pt x="362" y="0"/>
                  </a:lnTo>
                  <a:lnTo>
                    <a:pt x="360" y="0"/>
                  </a:lnTo>
                  <a:lnTo>
                    <a:pt x="360" y="0"/>
                  </a:lnTo>
                  <a:lnTo>
                    <a:pt x="356" y="2"/>
                  </a:lnTo>
                  <a:lnTo>
                    <a:pt x="356" y="2"/>
                  </a:lnTo>
                  <a:lnTo>
                    <a:pt x="354" y="2"/>
                  </a:lnTo>
                  <a:lnTo>
                    <a:pt x="354" y="4"/>
                  </a:lnTo>
                  <a:lnTo>
                    <a:pt x="354" y="4"/>
                  </a:lnTo>
                  <a:lnTo>
                    <a:pt x="352" y="4"/>
                  </a:lnTo>
                  <a:lnTo>
                    <a:pt x="352" y="4"/>
                  </a:lnTo>
                  <a:lnTo>
                    <a:pt x="350" y="4"/>
                  </a:lnTo>
                  <a:lnTo>
                    <a:pt x="350" y="4"/>
                  </a:lnTo>
                  <a:lnTo>
                    <a:pt x="344" y="6"/>
                  </a:lnTo>
                  <a:lnTo>
                    <a:pt x="344" y="6"/>
                  </a:lnTo>
                  <a:lnTo>
                    <a:pt x="332" y="16"/>
                  </a:lnTo>
                  <a:lnTo>
                    <a:pt x="326" y="20"/>
                  </a:lnTo>
                  <a:lnTo>
                    <a:pt x="318" y="24"/>
                  </a:lnTo>
                  <a:lnTo>
                    <a:pt x="318" y="24"/>
                  </a:lnTo>
                  <a:lnTo>
                    <a:pt x="316" y="26"/>
                  </a:lnTo>
                  <a:lnTo>
                    <a:pt x="316" y="26"/>
                  </a:lnTo>
                  <a:lnTo>
                    <a:pt x="316" y="26"/>
                  </a:lnTo>
                  <a:lnTo>
                    <a:pt x="316" y="26"/>
                  </a:lnTo>
                  <a:lnTo>
                    <a:pt x="316" y="28"/>
                  </a:lnTo>
                  <a:lnTo>
                    <a:pt x="316" y="28"/>
                  </a:lnTo>
                  <a:lnTo>
                    <a:pt x="316" y="30"/>
                  </a:lnTo>
                  <a:lnTo>
                    <a:pt x="316" y="30"/>
                  </a:lnTo>
                  <a:lnTo>
                    <a:pt x="316" y="32"/>
                  </a:lnTo>
                  <a:lnTo>
                    <a:pt x="316" y="32"/>
                  </a:lnTo>
                  <a:lnTo>
                    <a:pt x="314" y="36"/>
                  </a:lnTo>
                  <a:lnTo>
                    <a:pt x="308" y="36"/>
                  </a:lnTo>
                  <a:lnTo>
                    <a:pt x="308" y="36"/>
                  </a:lnTo>
                  <a:lnTo>
                    <a:pt x="304" y="36"/>
                  </a:lnTo>
                  <a:lnTo>
                    <a:pt x="304" y="36"/>
                  </a:lnTo>
                  <a:lnTo>
                    <a:pt x="302" y="38"/>
                  </a:lnTo>
                  <a:lnTo>
                    <a:pt x="298" y="42"/>
                  </a:lnTo>
                  <a:lnTo>
                    <a:pt x="298" y="42"/>
                  </a:lnTo>
                  <a:lnTo>
                    <a:pt x="298" y="44"/>
                  </a:lnTo>
                  <a:lnTo>
                    <a:pt x="298" y="44"/>
                  </a:lnTo>
                  <a:lnTo>
                    <a:pt x="296" y="46"/>
                  </a:lnTo>
                  <a:lnTo>
                    <a:pt x="296" y="46"/>
                  </a:lnTo>
                  <a:lnTo>
                    <a:pt x="292" y="50"/>
                  </a:lnTo>
                  <a:lnTo>
                    <a:pt x="292" y="50"/>
                  </a:lnTo>
                  <a:lnTo>
                    <a:pt x="284" y="54"/>
                  </a:lnTo>
                  <a:lnTo>
                    <a:pt x="284" y="54"/>
                  </a:lnTo>
                  <a:lnTo>
                    <a:pt x="278" y="58"/>
                  </a:lnTo>
                  <a:lnTo>
                    <a:pt x="278" y="58"/>
                  </a:lnTo>
                  <a:lnTo>
                    <a:pt x="276" y="62"/>
                  </a:lnTo>
                  <a:lnTo>
                    <a:pt x="276" y="62"/>
                  </a:lnTo>
                  <a:lnTo>
                    <a:pt x="276" y="66"/>
                  </a:lnTo>
                  <a:lnTo>
                    <a:pt x="276" y="66"/>
                  </a:lnTo>
                  <a:lnTo>
                    <a:pt x="274" y="66"/>
                  </a:lnTo>
                  <a:lnTo>
                    <a:pt x="274" y="66"/>
                  </a:lnTo>
                  <a:lnTo>
                    <a:pt x="270" y="70"/>
                  </a:lnTo>
                  <a:lnTo>
                    <a:pt x="270" y="70"/>
                  </a:lnTo>
                  <a:lnTo>
                    <a:pt x="270" y="70"/>
                  </a:lnTo>
                  <a:lnTo>
                    <a:pt x="270" y="70"/>
                  </a:lnTo>
                  <a:lnTo>
                    <a:pt x="266" y="74"/>
                  </a:lnTo>
                  <a:lnTo>
                    <a:pt x="266" y="74"/>
                  </a:lnTo>
                  <a:lnTo>
                    <a:pt x="262" y="80"/>
                  </a:lnTo>
                  <a:lnTo>
                    <a:pt x="262" y="80"/>
                  </a:lnTo>
                  <a:lnTo>
                    <a:pt x="260" y="84"/>
                  </a:lnTo>
                  <a:lnTo>
                    <a:pt x="260" y="84"/>
                  </a:lnTo>
                  <a:lnTo>
                    <a:pt x="260" y="84"/>
                  </a:lnTo>
                  <a:lnTo>
                    <a:pt x="260" y="84"/>
                  </a:lnTo>
                  <a:lnTo>
                    <a:pt x="258" y="86"/>
                  </a:lnTo>
                  <a:lnTo>
                    <a:pt x="258" y="86"/>
                  </a:lnTo>
                  <a:lnTo>
                    <a:pt x="254" y="94"/>
                  </a:lnTo>
                  <a:lnTo>
                    <a:pt x="248" y="96"/>
                  </a:lnTo>
                  <a:lnTo>
                    <a:pt x="248" y="96"/>
                  </a:lnTo>
                  <a:lnTo>
                    <a:pt x="244" y="100"/>
                  </a:lnTo>
                  <a:lnTo>
                    <a:pt x="244" y="100"/>
                  </a:lnTo>
                  <a:lnTo>
                    <a:pt x="244" y="104"/>
                  </a:lnTo>
                  <a:lnTo>
                    <a:pt x="244" y="104"/>
                  </a:lnTo>
                  <a:lnTo>
                    <a:pt x="244" y="106"/>
                  </a:lnTo>
                  <a:lnTo>
                    <a:pt x="244" y="106"/>
                  </a:lnTo>
                  <a:lnTo>
                    <a:pt x="244" y="108"/>
                  </a:lnTo>
                  <a:lnTo>
                    <a:pt x="244" y="108"/>
                  </a:lnTo>
                  <a:lnTo>
                    <a:pt x="240" y="112"/>
                  </a:lnTo>
                  <a:lnTo>
                    <a:pt x="240" y="112"/>
                  </a:lnTo>
                  <a:lnTo>
                    <a:pt x="240" y="116"/>
                  </a:lnTo>
                  <a:lnTo>
                    <a:pt x="240" y="116"/>
                  </a:lnTo>
                  <a:lnTo>
                    <a:pt x="238" y="118"/>
                  </a:lnTo>
                  <a:lnTo>
                    <a:pt x="238" y="118"/>
                  </a:lnTo>
                  <a:lnTo>
                    <a:pt x="236" y="120"/>
                  </a:lnTo>
                  <a:lnTo>
                    <a:pt x="236" y="120"/>
                  </a:lnTo>
                  <a:lnTo>
                    <a:pt x="234" y="126"/>
                  </a:lnTo>
                  <a:lnTo>
                    <a:pt x="234" y="126"/>
                  </a:lnTo>
                  <a:lnTo>
                    <a:pt x="232" y="128"/>
                  </a:lnTo>
                  <a:lnTo>
                    <a:pt x="232" y="128"/>
                  </a:lnTo>
                  <a:lnTo>
                    <a:pt x="232" y="130"/>
                  </a:lnTo>
                  <a:lnTo>
                    <a:pt x="228" y="138"/>
                  </a:lnTo>
                  <a:lnTo>
                    <a:pt x="228" y="138"/>
                  </a:lnTo>
                  <a:lnTo>
                    <a:pt x="226" y="140"/>
                  </a:lnTo>
                  <a:lnTo>
                    <a:pt x="226" y="144"/>
                  </a:lnTo>
                  <a:lnTo>
                    <a:pt x="226" y="144"/>
                  </a:lnTo>
                  <a:lnTo>
                    <a:pt x="222" y="150"/>
                  </a:lnTo>
                  <a:lnTo>
                    <a:pt x="222" y="150"/>
                  </a:lnTo>
                  <a:lnTo>
                    <a:pt x="222" y="150"/>
                  </a:lnTo>
                  <a:lnTo>
                    <a:pt x="222" y="150"/>
                  </a:lnTo>
                  <a:lnTo>
                    <a:pt x="218" y="156"/>
                  </a:lnTo>
                  <a:lnTo>
                    <a:pt x="218" y="156"/>
                  </a:lnTo>
                  <a:lnTo>
                    <a:pt x="218" y="156"/>
                  </a:lnTo>
                  <a:lnTo>
                    <a:pt x="218" y="158"/>
                  </a:lnTo>
                  <a:lnTo>
                    <a:pt x="218" y="158"/>
                  </a:lnTo>
                  <a:lnTo>
                    <a:pt x="216" y="164"/>
                  </a:lnTo>
                  <a:lnTo>
                    <a:pt x="216" y="164"/>
                  </a:lnTo>
                  <a:lnTo>
                    <a:pt x="216" y="166"/>
                  </a:lnTo>
                  <a:lnTo>
                    <a:pt x="216" y="166"/>
                  </a:lnTo>
                  <a:lnTo>
                    <a:pt x="216" y="168"/>
                  </a:lnTo>
                  <a:lnTo>
                    <a:pt x="214" y="170"/>
                  </a:lnTo>
                  <a:lnTo>
                    <a:pt x="212" y="172"/>
                  </a:lnTo>
                  <a:lnTo>
                    <a:pt x="212" y="174"/>
                  </a:lnTo>
                  <a:lnTo>
                    <a:pt x="212" y="174"/>
                  </a:lnTo>
                  <a:lnTo>
                    <a:pt x="210" y="178"/>
                  </a:lnTo>
                  <a:lnTo>
                    <a:pt x="210" y="178"/>
                  </a:lnTo>
                  <a:lnTo>
                    <a:pt x="210" y="180"/>
                  </a:lnTo>
                  <a:lnTo>
                    <a:pt x="210" y="180"/>
                  </a:lnTo>
                  <a:lnTo>
                    <a:pt x="210" y="180"/>
                  </a:lnTo>
                  <a:lnTo>
                    <a:pt x="210" y="180"/>
                  </a:lnTo>
                  <a:lnTo>
                    <a:pt x="206" y="184"/>
                  </a:lnTo>
                  <a:lnTo>
                    <a:pt x="206" y="184"/>
                  </a:lnTo>
                  <a:lnTo>
                    <a:pt x="204" y="186"/>
                  </a:lnTo>
                  <a:lnTo>
                    <a:pt x="204" y="186"/>
                  </a:lnTo>
                  <a:lnTo>
                    <a:pt x="204" y="188"/>
                  </a:lnTo>
                  <a:lnTo>
                    <a:pt x="204" y="188"/>
                  </a:lnTo>
                  <a:lnTo>
                    <a:pt x="204" y="192"/>
                  </a:lnTo>
                  <a:lnTo>
                    <a:pt x="204" y="192"/>
                  </a:lnTo>
                  <a:lnTo>
                    <a:pt x="204" y="194"/>
                  </a:lnTo>
                  <a:lnTo>
                    <a:pt x="204" y="194"/>
                  </a:lnTo>
                  <a:lnTo>
                    <a:pt x="206" y="192"/>
                  </a:lnTo>
                  <a:lnTo>
                    <a:pt x="206" y="192"/>
                  </a:lnTo>
                  <a:lnTo>
                    <a:pt x="204" y="194"/>
                  </a:lnTo>
                  <a:lnTo>
                    <a:pt x="204" y="194"/>
                  </a:lnTo>
                  <a:lnTo>
                    <a:pt x="206" y="194"/>
                  </a:lnTo>
                  <a:lnTo>
                    <a:pt x="206" y="194"/>
                  </a:lnTo>
                  <a:lnTo>
                    <a:pt x="202" y="198"/>
                  </a:lnTo>
                  <a:lnTo>
                    <a:pt x="202" y="198"/>
                  </a:lnTo>
                  <a:lnTo>
                    <a:pt x="202" y="202"/>
                  </a:lnTo>
                  <a:lnTo>
                    <a:pt x="202" y="202"/>
                  </a:lnTo>
                  <a:lnTo>
                    <a:pt x="202" y="204"/>
                  </a:lnTo>
                  <a:lnTo>
                    <a:pt x="202" y="204"/>
                  </a:lnTo>
                  <a:lnTo>
                    <a:pt x="200" y="206"/>
                  </a:lnTo>
                  <a:lnTo>
                    <a:pt x="200" y="206"/>
                  </a:lnTo>
                  <a:lnTo>
                    <a:pt x="200" y="208"/>
                  </a:lnTo>
                  <a:lnTo>
                    <a:pt x="200" y="208"/>
                  </a:lnTo>
                  <a:lnTo>
                    <a:pt x="200" y="210"/>
                  </a:lnTo>
                  <a:lnTo>
                    <a:pt x="200" y="210"/>
                  </a:lnTo>
                  <a:lnTo>
                    <a:pt x="194" y="212"/>
                  </a:lnTo>
                  <a:lnTo>
                    <a:pt x="194" y="212"/>
                  </a:lnTo>
                  <a:lnTo>
                    <a:pt x="194" y="214"/>
                  </a:lnTo>
                  <a:lnTo>
                    <a:pt x="192" y="214"/>
                  </a:lnTo>
                  <a:lnTo>
                    <a:pt x="192" y="214"/>
                  </a:lnTo>
                  <a:lnTo>
                    <a:pt x="190" y="218"/>
                  </a:lnTo>
                  <a:lnTo>
                    <a:pt x="190" y="218"/>
                  </a:lnTo>
                  <a:lnTo>
                    <a:pt x="190" y="218"/>
                  </a:lnTo>
                  <a:lnTo>
                    <a:pt x="188" y="222"/>
                  </a:lnTo>
                  <a:lnTo>
                    <a:pt x="188" y="222"/>
                  </a:lnTo>
                  <a:lnTo>
                    <a:pt x="188" y="226"/>
                  </a:lnTo>
                  <a:lnTo>
                    <a:pt x="188" y="226"/>
                  </a:lnTo>
                  <a:lnTo>
                    <a:pt x="188" y="228"/>
                  </a:lnTo>
                  <a:lnTo>
                    <a:pt x="188" y="228"/>
                  </a:lnTo>
                  <a:lnTo>
                    <a:pt x="186" y="228"/>
                  </a:lnTo>
                  <a:lnTo>
                    <a:pt x="186" y="228"/>
                  </a:lnTo>
                  <a:lnTo>
                    <a:pt x="184" y="232"/>
                  </a:lnTo>
                  <a:lnTo>
                    <a:pt x="184" y="232"/>
                  </a:lnTo>
                  <a:lnTo>
                    <a:pt x="182" y="234"/>
                  </a:lnTo>
                  <a:lnTo>
                    <a:pt x="184" y="236"/>
                  </a:lnTo>
                  <a:lnTo>
                    <a:pt x="184" y="236"/>
                  </a:lnTo>
                  <a:lnTo>
                    <a:pt x="184" y="236"/>
                  </a:lnTo>
                  <a:lnTo>
                    <a:pt x="184" y="236"/>
                  </a:lnTo>
                  <a:lnTo>
                    <a:pt x="184" y="236"/>
                  </a:lnTo>
                  <a:lnTo>
                    <a:pt x="184" y="236"/>
                  </a:lnTo>
                  <a:lnTo>
                    <a:pt x="184" y="242"/>
                  </a:lnTo>
                  <a:lnTo>
                    <a:pt x="182" y="246"/>
                  </a:lnTo>
                  <a:lnTo>
                    <a:pt x="176" y="250"/>
                  </a:lnTo>
                  <a:lnTo>
                    <a:pt x="176" y="250"/>
                  </a:lnTo>
                  <a:lnTo>
                    <a:pt x="174" y="254"/>
                  </a:lnTo>
                  <a:lnTo>
                    <a:pt x="174" y="260"/>
                  </a:lnTo>
                  <a:lnTo>
                    <a:pt x="174" y="260"/>
                  </a:lnTo>
                  <a:lnTo>
                    <a:pt x="172" y="262"/>
                  </a:lnTo>
                  <a:lnTo>
                    <a:pt x="172" y="266"/>
                  </a:lnTo>
                  <a:lnTo>
                    <a:pt x="172" y="266"/>
                  </a:lnTo>
                  <a:lnTo>
                    <a:pt x="172" y="268"/>
                  </a:lnTo>
                  <a:lnTo>
                    <a:pt x="172" y="268"/>
                  </a:lnTo>
                  <a:lnTo>
                    <a:pt x="170" y="270"/>
                  </a:lnTo>
                  <a:lnTo>
                    <a:pt x="170" y="270"/>
                  </a:lnTo>
                  <a:lnTo>
                    <a:pt x="170" y="276"/>
                  </a:lnTo>
                  <a:lnTo>
                    <a:pt x="170" y="276"/>
                  </a:lnTo>
                  <a:lnTo>
                    <a:pt x="170" y="278"/>
                  </a:lnTo>
                  <a:lnTo>
                    <a:pt x="170" y="278"/>
                  </a:lnTo>
                  <a:lnTo>
                    <a:pt x="168" y="282"/>
                  </a:lnTo>
                  <a:lnTo>
                    <a:pt x="168" y="282"/>
                  </a:lnTo>
                  <a:lnTo>
                    <a:pt x="168" y="282"/>
                  </a:lnTo>
                  <a:lnTo>
                    <a:pt x="168" y="282"/>
                  </a:lnTo>
                  <a:lnTo>
                    <a:pt x="168" y="282"/>
                  </a:lnTo>
                  <a:lnTo>
                    <a:pt x="162" y="300"/>
                  </a:lnTo>
                  <a:lnTo>
                    <a:pt x="162" y="300"/>
                  </a:lnTo>
                  <a:lnTo>
                    <a:pt x="160" y="304"/>
                  </a:lnTo>
                  <a:lnTo>
                    <a:pt x="160" y="308"/>
                  </a:lnTo>
                  <a:lnTo>
                    <a:pt x="160" y="308"/>
                  </a:lnTo>
                  <a:lnTo>
                    <a:pt x="160" y="308"/>
                  </a:lnTo>
                  <a:lnTo>
                    <a:pt x="160" y="308"/>
                  </a:lnTo>
                  <a:lnTo>
                    <a:pt x="160" y="308"/>
                  </a:lnTo>
                  <a:lnTo>
                    <a:pt x="158" y="310"/>
                  </a:lnTo>
                  <a:lnTo>
                    <a:pt x="158" y="310"/>
                  </a:lnTo>
                  <a:lnTo>
                    <a:pt x="158" y="312"/>
                  </a:lnTo>
                  <a:lnTo>
                    <a:pt x="158" y="312"/>
                  </a:lnTo>
                  <a:lnTo>
                    <a:pt x="158" y="314"/>
                  </a:lnTo>
                  <a:lnTo>
                    <a:pt x="156" y="316"/>
                  </a:lnTo>
                  <a:lnTo>
                    <a:pt x="156" y="316"/>
                  </a:lnTo>
                  <a:lnTo>
                    <a:pt x="154" y="316"/>
                  </a:lnTo>
                  <a:lnTo>
                    <a:pt x="152" y="316"/>
                  </a:lnTo>
                  <a:lnTo>
                    <a:pt x="152" y="320"/>
                  </a:lnTo>
                  <a:lnTo>
                    <a:pt x="154" y="326"/>
                  </a:lnTo>
                  <a:lnTo>
                    <a:pt x="154" y="326"/>
                  </a:lnTo>
                  <a:lnTo>
                    <a:pt x="154" y="328"/>
                  </a:lnTo>
                  <a:lnTo>
                    <a:pt x="154" y="330"/>
                  </a:lnTo>
                  <a:lnTo>
                    <a:pt x="154" y="330"/>
                  </a:lnTo>
                  <a:lnTo>
                    <a:pt x="154" y="332"/>
                  </a:lnTo>
                  <a:lnTo>
                    <a:pt x="154" y="332"/>
                  </a:lnTo>
                  <a:lnTo>
                    <a:pt x="154" y="334"/>
                  </a:lnTo>
                  <a:lnTo>
                    <a:pt x="154" y="334"/>
                  </a:lnTo>
                  <a:lnTo>
                    <a:pt x="152" y="340"/>
                  </a:lnTo>
                  <a:lnTo>
                    <a:pt x="150" y="344"/>
                  </a:lnTo>
                  <a:lnTo>
                    <a:pt x="150" y="344"/>
                  </a:lnTo>
                  <a:lnTo>
                    <a:pt x="150" y="346"/>
                  </a:lnTo>
                  <a:lnTo>
                    <a:pt x="150" y="346"/>
                  </a:lnTo>
                  <a:lnTo>
                    <a:pt x="148" y="348"/>
                  </a:lnTo>
                  <a:lnTo>
                    <a:pt x="146" y="348"/>
                  </a:lnTo>
                  <a:lnTo>
                    <a:pt x="146" y="348"/>
                  </a:lnTo>
                  <a:lnTo>
                    <a:pt x="146" y="350"/>
                  </a:lnTo>
                  <a:lnTo>
                    <a:pt x="148" y="352"/>
                  </a:lnTo>
                  <a:lnTo>
                    <a:pt x="148" y="352"/>
                  </a:lnTo>
                  <a:lnTo>
                    <a:pt x="150" y="354"/>
                  </a:lnTo>
                  <a:lnTo>
                    <a:pt x="150" y="354"/>
                  </a:lnTo>
                  <a:lnTo>
                    <a:pt x="150" y="358"/>
                  </a:lnTo>
                  <a:lnTo>
                    <a:pt x="150" y="358"/>
                  </a:lnTo>
                  <a:lnTo>
                    <a:pt x="150" y="358"/>
                  </a:lnTo>
                  <a:lnTo>
                    <a:pt x="150" y="358"/>
                  </a:lnTo>
                  <a:lnTo>
                    <a:pt x="152" y="358"/>
                  </a:lnTo>
                  <a:lnTo>
                    <a:pt x="152" y="360"/>
                  </a:lnTo>
                  <a:lnTo>
                    <a:pt x="148" y="362"/>
                  </a:lnTo>
                  <a:lnTo>
                    <a:pt x="148" y="362"/>
                  </a:lnTo>
                  <a:lnTo>
                    <a:pt x="142" y="362"/>
                  </a:lnTo>
                  <a:lnTo>
                    <a:pt x="142" y="362"/>
                  </a:lnTo>
                  <a:lnTo>
                    <a:pt x="142" y="362"/>
                  </a:lnTo>
                  <a:lnTo>
                    <a:pt x="142" y="362"/>
                  </a:lnTo>
                  <a:lnTo>
                    <a:pt x="142" y="364"/>
                  </a:lnTo>
                  <a:lnTo>
                    <a:pt x="142" y="364"/>
                  </a:lnTo>
                  <a:lnTo>
                    <a:pt x="142" y="366"/>
                  </a:lnTo>
                  <a:lnTo>
                    <a:pt x="140" y="366"/>
                  </a:lnTo>
                  <a:lnTo>
                    <a:pt x="140" y="366"/>
                  </a:lnTo>
                  <a:lnTo>
                    <a:pt x="138" y="368"/>
                  </a:lnTo>
                  <a:lnTo>
                    <a:pt x="138" y="370"/>
                  </a:lnTo>
                  <a:lnTo>
                    <a:pt x="138" y="372"/>
                  </a:lnTo>
                  <a:lnTo>
                    <a:pt x="138" y="372"/>
                  </a:lnTo>
                  <a:lnTo>
                    <a:pt x="138" y="374"/>
                  </a:lnTo>
                  <a:lnTo>
                    <a:pt x="138" y="374"/>
                  </a:lnTo>
                  <a:lnTo>
                    <a:pt x="138" y="376"/>
                  </a:lnTo>
                  <a:lnTo>
                    <a:pt x="138" y="376"/>
                  </a:lnTo>
                  <a:lnTo>
                    <a:pt x="138" y="380"/>
                  </a:lnTo>
                  <a:lnTo>
                    <a:pt x="138" y="380"/>
                  </a:lnTo>
                  <a:lnTo>
                    <a:pt x="138" y="382"/>
                  </a:lnTo>
                  <a:lnTo>
                    <a:pt x="138" y="382"/>
                  </a:lnTo>
                  <a:lnTo>
                    <a:pt x="138" y="384"/>
                  </a:lnTo>
                  <a:lnTo>
                    <a:pt x="138" y="384"/>
                  </a:lnTo>
                  <a:lnTo>
                    <a:pt x="138" y="390"/>
                  </a:lnTo>
                  <a:lnTo>
                    <a:pt x="134" y="392"/>
                  </a:lnTo>
                  <a:lnTo>
                    <a:pt x="134" y="392"/>
                  </a:lnTo>
                  <a:lnTo>
                    <a:pt x="134" y="392"/>
                  </a:lnTo>
                  <a:lnTo>
                    <a:pt x="134" y="394"/>
                  </a:lnTo>
                  <a:lnTo>
                    <a:pt x="132" y="396"/>
                  </a:lnTo>
                  <a:lnTo>
                    <a:pt x="132" y="396"/>
                  </a:lnTo>
                  <a:lnTo>
                    <a:pt x="130" y="396"/>
                  </a:lnTo>
                  <a:lnTo>
                    <a:pt x="130" y="400"/>
                  </a:lnTo>
                  <a:lnTo>
                    <a:pt x="130" y="404"/>
                  </a:lnTo>
                  <a:lnTo>
                    <a:pt x="130" y="404"/>
                  </a:lnTo>
                  <a:lnTo>
                    <a:pt x="130" y="404"/>
                  </a:lnTo>
                  <a:lnTo>
                    <a:pt x="130" y="406"/>
                  </a:lnTo>
                  <a:lnTo>
                    <a:pt x="132" y="408"/>
                  </a:lnTo>
                  <a:lnTo>
                    <a:pt x="132" y="408"/>
                  </a:lnTo>
                  <a:lnTo>
                    <a:pt x="130" y="410"/>
                  </a:lnTo>
                  <a:lnTo>
                    <a:pt x="130" y="410"/>
                  </a:lnTo>
                  <a:lnTo>
                    <a:pt x="128" y="410"/>
                  </a:lnTo>
                  <a:lnTo>
                    <a:pt x="128" y="410"/>
                  </a:lnTo>
                  <a:lnTo>
                    <a:pt x="128" y="410"/>
                  </a:lnTo>
                  <a:lnTo>
                    <a:pt x="128" y="414"/>
                  </a:lnTo>
                  <a:lnTo>
                    <a:pt x="128" y="414"/>
                  </a:lnTo>
                  <a:lnTo>
                    <a:pt x="128" y="414"/>
                  </a:lnTo>
                  <a:lnTo>
                    <a:pt x="128" y="414"/>
                  </a:lnTo>
                  <a:lnTo>
                    <a:pt x="128" y="416"/>
                  </a:lnTo>
                  <a:lnTo>
                    <a:pt x="132" y="416"/>
                  </a:lnTo>
                  <a:lnTo>
                    <a:pt x="132" y="416"/>
                  </a:lnTo>
                  <a:lnTo>
                    <a:pt x="134" y="416"/>
                  </a:lnTo>
                  <a:lnTo>
                    <a:pt x="134" y="416"/>
                  </a:lnTo>
                  <a:lnTo>
                    <a:pt x="138" y="416"/>
                  </a:lnTo>
                  <a:lnTo>
                    <a:pt x="140" y="416"/>
                  </a:lnTo>
                  <a:lnTo>
                    <a:pt x="142" y="414"/>
                  </a:lnTo>
                  <a:lnTo>
                    <a:pt x="142" y="414"/>
                  </a:lnTo>
                  <a:lnTo>
                    <a:pt x="142" y="414"/>
                  </a:lnTo>
                  <a:lnTo>
                    <a:pt x="142" y="414"/>
                  </a:lnTo>
                  <a:lnTo>
                    <a:pt x="144" y="410"/>
                  </a:lnTo>
                  <a:lnTo>
                    <a:pt x="144" y="410"/>
                  </a:lnTo>
                  <a:lnTo>
                    <a:pt x="146" y="408"/>
                  </a:lnTo>
                  <a:lnTo>
                    <a:pt x="146" y="408"/>
                  </a:lnTo>
                  <a:lnTo>
                    <a:pt x="150" y="404"/>
                  </a:lnTo>
                  <a:lnTo>
                    <a:pt x="150" y="400"/>
                  </a:lnTo>
                  <a:lnTo>
                    <a:pt x="150" y="400"/>
                  </a:lnTo>
                  <a:lnTo>
                    <a:pt x="150" y="398"/>
                  </a:lnTo>
                  <a:lnTo>
                    <a:pt x="150" y="398"/>
                  </a:lnTo>
                  <a:lnTo>
                    <a:pt x="150" y="396"/>
                  </a:lnTo>
                  <a:lnTo>
                    <a:pt x="150" y="396"/>
                  </a:lnTo>
                  <a:lnTo>
                    <a:pt x="152" y="394"/>
                  </a:lnTo>
                  <a:lnTo>
                    <a:pt x="152" y="394"/>
                  </a:lnTo>
                  <a:lnTo>
                    <a:pt x="152" y="392"/>
                  </a:lnTo>
                  <a:lnTo>
                    <a:pt x="152" y="392"/>
                  </a:lnTo>
                  <a:lnTo>
                    <a:pt x="154" y="388"/>
                  </a:lnTo>
                  <a:lnTo>
                    <a:pt x="154" y="388"/>
                  </a:lnTo>
                  <a:lnTo>
                    <a:pt x="154" y="388"/>
                  </a:lnTo>
                  <a:lnTo>
                    <a:pt x="154" y="388"/>
                  </a:lnTo>
                  <a:lnTo>
                    <a:pt x="154" y="386"/>
                  </a:lnTo>
                  <a:lnTo>
                    <a:pt x="154" y="386"/>
                  </a:lnTo>
                  <a:lnTo>
                    <a:pt x="156" y="384"/>
                  </a:lnTo>
                  <a:lnTo>
                    <a:pt x="156" y="384"/>
                  </a:lnTo>
                  <a:lnTo>
                    <a:pt x="156" y="382"/>
                  </a:lnTo>
                  <a:lnTo>
                    <a:pt x="156" y="382"/>
                  </a:lnTo>
                  <a:lnTo>
                    <a:pt x="156" y="380"/>
                  </a:lnTo>
                  <a:lnTo>
                    <a:pt x="156" y="380"/>
                  </a:lnTo>
                  <a:lnTo>
                    <a:pt x="158" y="378"/>
                  </a:lnTo>
                  <a:lnTo>
                    <a:pt x="158" y="378"/>
                  </a:lnTo>
                  <a:lnTo>
                    <a:pt x="158" y="378"/>
                  </a:lnTo>
                  <a:lnTo>
                    <a:pt x="160" y="370"/>
                  </a:lnTo>
                  <a:lnTo>
                    <a:pt x="160" y="362"/>
                  </a:lnTo>
                  <a:lnTo>
                    <a:pt x="160" y="362"/>
                  </a:lnTo>
                  <a:lnTo>
                    <a:pt x="160" y="360"/>
                  </a:lnTo>
                  <a:lnTo>
                    <a:pt x="162" y="360"/>
                  </a:lnTo>
                  <a:lnTo>
                    <a:pt x="162" y="360"/>
                  </a:lnTo>
                  <a:lnTo>
                    <a:pt x="164" y="358"/>
                  </a:lnTo>
                  <a:lnTo>
                    <a:pt x="164" y="358"/>
                  </a:lnTo>
                  <a:lnTo>
                    <a:pt x="164" y="358"/>
                  </a:lnTo>
                  <a:lnTo>
                    <a:pt x="164" y="358"/>
                  </a:lnTo>
                  <a:lnTo>
                    <a:pt x="164" y="356"/>
                  </a:lnTo>
                  <a:lnTo>
                    <a:pt x="166" y="354"/>
                  </a:lnTo>
                  <a:lnTo>
                    <a:pt x="166" y="354"/>
                  </a:lnTo>
                  <a:lnTo>
                    <a:pt x="166" y="354"/>
                  </a:lnTo>
                  <a:lnTo>
                    <a:pt x="166" y="352"/>
                  </a:lnTo>
                  <a:lnTo>
                    <a:pt x="166" y="352"/>
                  </a:lnTo>
                  <a:lnTo>
                    <a:pt x="166" y="352"/>
                  </a:lnTo>
                  <a:lnTo>
                    <a:pt x="168" y="354"/>
                  </a:lnTo>
                  <a:lnTo>
                    <a:pt x="172" y="360"/>
                  </a:lnTo>
                  <a:lnTo>
                    <a:pt x="172" y="360"/>
                  </a:lnTo>
                  <a:lnTo>
                    <a:pt x="172" y="360"/>
                  </a:lnTo>
                  <a:lnTo>
                    <a:pt x="172" y="360"/>
                  </a:lnTo>
                  <a:lnTo>
                    <a:pt x="170" y="362"/>
                  </a:lnTo>
                  <a:lnTo>
                    <a:pt x="170" y="362"/>
                  </a:lnTo>
                  <a:lnTo>
                    <a:pt x="170" y="362"/>
                  </a:lnTo>
                  <a:lnTo>
                    <a:pt x="168" y="362"/>
                  </a:lnTo>
                  <a:lnTo>
                    <a:pt x="168" y="362"/>
                  </a:lnTo>
                  <a:lnTo>
                    <a:pt x="168" y="362"/>
                  </a:lnTo>
                  <a:lnTo>
                    <a:pt x="164" y="366"/>
                  </a:lnTo>
                  <a:lnTo>
                    <a:pt x="164" y="366"/>
                  </a:lnTo>
                  <a:lnTo>
                    <a:pt x="162" y="366"/>
                  </a:lnTo>
                  <a:lnTo>
                    <a:pt x="162" y="368"/>
                  </a:lnTo>
                  <a:lnTo>
                    <a:pt x="164" y="370"/>
                  </a:lnTo>
                  <a:lnTo>
                    <a:pt x="164" y="370"/>
                  </a:lnTo>
                  <a:lnTo>
                    <a:pt x="164" y="374"/>
                  </a:lnTo>
                  <a:lnTo>
                    <a:pt x="164" y="374"/>
                  </a:lnTo>
                  <a:lnTo>
                    <a:pt x="164" y="374"/>
                  </a:lnTo>
                  <a:lnTo>
                    <a:pt x="164" y="374"/>
                  </a:lnTo>
                  <a:lnTo>
                    <a:pt x="166" y="382"/>
                  </a:lnTo>
                  <a:lnTo>
                    <a:pt x="166" y="382"/>
                  </a:lnTo>
                  <a:lnTo>
                    <a:pt x="166" y="384"/>
                  </a:lnTo>
                  <a:lnTo>
                    <a:pt x="166" y="384"/>
                  </a:lnTo>
                  <a:lnTo>
                    <a:pt x="166" y="384"/>
                  </a:lnTo>
                  <a:lnTo>
                    <a:pt x="158" y="400"/>
                  </a:lnTo>
                  <a:lnTo>
                    <a:pt x="158" y="400"/>
                  </a:lnTo>
                  <a:lnTo>
                    <a:pt x="158" y="402"/>
                  </a:lnTo>
                  <a:lnTo>
                    <a:pt x="158" y="402"/>
                  </a:lnTo>
                  <a:lnTo>
                    <a:pt x="158" y="404"/>
                  </a:lnTo>
                  <a:lnTo>
                    <a:pt x="158" y="404"/>
                  </a:lnTo>
                  <a:lnTo>
                    <a:pt x="158" y="404"/>
                  </a:lnTo>
                  <a:lnTo>
                    <a:pt x="158" y="404"/>
                  </a:lnTo>
                  <a:lnTo>
                    <a:pt x="158" y="408"/>
                  </a:lnTo>
                  <a:lnTo>
                    <a:pt x="158" y="408"/>
                  </a:lnTo>
                  <a:lnTo>
                    <a:pt x="158" y="410"/>
                  </a:lnTo>
                  <a:lnTo>
                    <a:pt x="158" y="410"/>
                  </a:lnTo>
                  <a:lnTo>
                    <a:pt x="156" y="410"/>
                  </a:lnTo>
                  <a:lnTo>
                    <a:pt x="156" y="410"/>
                  </a:lnTo>
                  <a:lnTo>
                    <a:pt x="150" y="418"/>
                  </a:lnTo>
                  <a:lnTo>
                    <a:pt x="150" y="418"/>
                  </a:lnTo>
                  <a:lnTo>
                    <a:pt x="148" y="420"/>
                  </a:lnTo>
                  <a:lnTo>
                    <a:pt x="148" y="422"/>
                  </a:lnTo>
                  <a:lnTo>
                    <a:pt x="148" y="422"/>
                  </a:lnTo>
                  <a:lnTo>
                    <a:pt x="148" y="424"/>
                  </a:lnTo>
                  <a:lnTo>
                    <a:pt x="148" y="424"/>
                  </a:lnTo>
                  <a:lnTo>
                    <a:pt x="148" y="426"/>
                  </a:lnTo>
                  <a:lnTo>
                    <a:pt x="148" y="426"/>
                  </a:lnTo>
                  <a:lnTo>
                    <a:pt x="146" y="426"/>
                  </a:lnTo>
                  <a:lnTo>
                    <a:pt x="146" y="426"/>
                  </a:lnTo>
                  <a:lnTo>
                    <a:pt x="146" y="426"/>
                  </a:lnTo>
                  <a:lnTo>
                    <a:pt x="146" y="428"/>
                  </a:lnTo>
                  <a:lnTo>
                    <a:pt x="146" y="428"/>
                  </a:lnTo>
                  <a:lnTo>
                    <a:pt x="146" y="430"/>
                  </a:lnTo>
                  <a:lnTo>
                    <a:pt x="146" y="430"/>
                  </a:lnTo>
                  <a:lnTo>
                    <a:pt x="146" y="432"/>
                  </a:lnTo>
                  <a:lnTo>
                    <a:pt x="146" y="432"/>
                  </a:lnTo>
                  <a:lnTo>
                    <a:pt x="146" y="434"/>
                  </a:lnTo>
                  <a:lnTo>
                    <a:pt x="146" y="434"/>
                  </a:lnTo>
                  <a:lnTo>
                    <a:pt x="146" y="436"/>
                  </a:lnTo>
                  <a:lnTo>
                    <a:pt x="146" y="436"/>
                  </a:lnTo>
                  <a:lnTo>
                    <a:pt x="146" y="438"/>
                  </a:lnTo>
                  <a:lnTo>
                    <a:pt x="146" y="438"/>
                  </a:lnTo>
                  <a:lnTo>
                    <a:pt x="146" y="440"/>
                  </a:lnTo>
                  <a:lnTo>
                    <a:pt x="146" y="440"/>
                  </a:lnTo>
                  <a:lnTo>
                    <a:pt x="146" y="442"/>
                  </a:lnTo>
                  <a:lnTo>
                    <a:pt x="146" y="442"/>
                  </a:lnTo>
                  <a:lnTo>
                    <a:pt x="136" y="468"/>
                  </a:lnTo>
                  <a:lnTo>
                    <a:pt x="136" y="468"/>
                  </a:lnTo>
                  <a:lnTo>
                    <a:pt x="134" y="474"/>
                  </a:lnTo>
                  <a:lnTo>
                    <a:pt x="134" y="474"/>
                  </a:lnTo>
                  <a:lnTo>
                    <a:pt x="134" y="476"/>
                  </a:lnTo>
                  <a:lnTo>
                    <a:pt x="134" y="476"/>
                  </a:lnTo>
                  <a:lnTo>
                    <a:pt x="134" y="478"/>
                  </a:lnTo>
                  <a:lnTo>
                    <a:pt x="134" y="478"/>
                  </a:lnTo>
                  <a:lnTo>
                    <a:pt x="132" y="482"/>
                  </a:lnTo>
                  <a:lnTo>
                    <a:pt x="132" y="482"/>
                  </a:lnTo>
                  <a:lnTo>
                    <a:pt x="132" y="484"/>
                  </a:lnTo>
                  <a:lnTo>
                    <a:pt x="132" y="484"/>
                  </a:lnTo>
                  <a:lnTo>
                    <a:pt x="132" y="486"/>
                  </a:lnTo>
                  <a:lnTo>
                    <a:pt x="132" y="486"/>
                  </a:lnTo>
                  <a:lnTo>
                    <a:pt x="130" y="486"/>
                  </a:lnTo>
                  <a:lnTo>
                    <a:pt x="130" y="486"/>
                  </a:lnTo>
                  <a:lnTo>
                    <a:pt x="128" y="488"/>
                  </a:lnTo>
                  <a:lnTo>
                    <a:pt x="128" y="488"/>
                  </a:lnTo>
                  <a:lnTo>
                    <a:pt x="128" y="490"/>
                  </a:lnTo>
                  <a:lnTo>
                    <a:pt x="128" y="490"/>
                  </a:lnTo>
                  <a:lnTo>
                    <a:pt x="130" y="492"/>
                  </a:lnTo>
                  <a:lnTo>
                    <a:pt x="130" y="492"/>
                  </a:lnTo>
                  <a:lnTo>
                    <a:pt x="128" y="494"/>
                  </a:lnTo>
                  <a:lnTo>
                    <a:pt x="128" y="494"/>
                  </a:lnTo>
                  <a:lnTo>
                    <a:pt x="126" y="494"/>
                  </a:lnTo>
                  <a:lnTo>
                    <a:pt x="126" y="494"/>
                  </a:lnTo>
                  <a:lnTo>
                    <a:pt x="124" y="502"/>
                  </a:lnTo>
                  <a:lnTo>
                    <a:pt x="124" y="502"/>
                  </a:lnTo>
                  <a:lnTo>
                    <a:pt x="124" y="502"/>
                  </a:lnTo>
                  <a:lnTo>
                    <a:pt x="124" y="502"/>
                  </a:lnTo>
                  <a:lnTo>
                    <a:pt x="124" y="504"/>
                  </a:lnTo>
                  <a:lnTo>
                    <a:pt x="124" y="504"/>
                  </a:lnTo>
                  <a:lnTo>
                    <a:pt x="122" y="506"/>
                  </a:lnTo>
                  <a:lnTo>
                    <a:pt x="122" y="506"/>
                  </a:lnTo>
                  <a:lnTo>
                    <a:pt x="124" y="508"/>
                  </a:lnTo>
                  <a:lnTo>
                    <a:pt x="124" y="508"/>
                  </a:lnTo>
                  <a:lnTo>
                    <a:pt x="124" y="508"/>
                  </a:lnTo>
                  <a:lnTo>
                    <a:pt x="124" y="508"/>
                  </a:lnTo>
                  <a:lnTo>
                    <a:pt x="122" y="514"/>
                  </a:lnTo>
                  <a:lnTo>
                    <a:pt x="122" y="514"/>
                  </a:lnTo>
                  <a:lnTo>
                    <a:pt x="122" y="518"/>
                  </a:lnTo>
                  <a:lnTo>
                    <a:pt x="122" y="518"/>
                  </a:lnTo>
                  <a:lnTo>
                    <a:pt x="122" y="520"/>
                  </a:lnTo>
                  <a:lnTo>
                    <a:pt x="122" y="520"/>
                  </a:lnTo>
                  <a:lnTo>
                    <a:pt x="122" y="522"/>
                  </a:lnTo>
                  <a:lnTo>
                    <a:pt x="122" y="522"/>
                  </a:lnTo>
                  <a:lnTo>
                    <a:pt x="118" y="524"/>
                  </a:lnTo>
                  <a:lnTo>
                    <a:pt x="118" y="524"/>
                  </a:lnTo>
                  <a:lnTo>
                    <a:pt x="116" y="526"/>
                  </a:lnTo>
                  <a:lnTo>
                    <a:pt x="116" y="526"/>
                  </a:lnTo>
                  <a:lnTo>
                    <a:pt x="116" y="528"/>
                  </a:lnTo>
                  <a:lnTo>
                    <a:pt x="116" y="528"/>
                  </a:lnTo>
                  <a:lnTo>
                    <a:pt x="116" y="530"/>
                  </a:lnTo>
                  <a:lnTo>
                    <a:pt x="116" y="530"/>
                  </a:lnTo>
                  <a:lnTo>
                    <a:pt x="116" y="532"/>
                  </a:lnTo>
                  <a:lnTo>
                    <a:pt x="116" y="532"/>
                  </a:lnTo>
                  <a:lnTo>
                    <a:pt x="114" y="532"/>
                  </a:lnTo>
                  <a:lnTo>
                    <a:pt x="114" y="532"/>
                  </a:lnTo>
                  <a:lnTo>
                    <a:pt x="112" y="534"/>
                  </a:lnTo>
                  <a:lnTo>
                    <a:pt x="112" y="534"/>
                  </a:lnTo>
                  <a:lnTo>
                    <a:pt x="110" y="536"/>
                  </a:lnTo>
                  <a:lnTo>
                    <a:pt x="110" y="536"/>
                  </a:lnTo>
                  <a:lnTo>
                    <a:pt x="108" y="540"/>
                  </a:lnTo>
                  <a:lnTo>
                    <a:pt x="108" y="540"/>
                  </a:lnTo>
                  <a:lnTo>
                    <a:pt x="106" y="540"/>
                  </a:lnTo>
                  <a:lnTo>
                    <a:pt x="106" y="540"/>
                  </a:lnTo>
                  <a:lnTo>
                    <a:pt x="106" y="540"/>
                  </a:lnTo>
                  <a:lnTo>
                    <a:pt x="106" y="548"/>
                  </a:lnTo>
                  <a:lnTo>
                    <a:pt x="104" y="554"/>
                  </a:lnTo>
                  <a:lnTo>
                    <a:pt x="100" y="562"/>
                  </a:lnTo>
                  <a:lnTo>
                    <a:pt x="92" y="568"/>
                  </a:lnTo>
                  <a:lnTo>
                    <a:pt x="92" y="568"/>
                  </a:lnTo>
                  <a:lnTo>
                    <a:pt x="92" y="570"/>
                  </a:lnTo>
                  <a:lnTo>
                    <a:pt x="92" y="570"/>
                  </a:lnTo>
                  <a:lnTo>
                    <a:pt x="92" y="570"/>
                  </a:lnTo>
                  <a:lnTo>
                    <a:pt x="92" y="570"/>
                  </a:lnTo>
                  <a:lnTo>
                    <a:pt x="90" y="574"/>
                  </a:lnTo>
                  <a:lnTo>
                    <a:pt x="90" y="574"/>
                  </a:lnTo>
                  <a:lnTo>
                    <a:pt x="90" y="576"/>
                  </a:lnTo>
                  <a:lnTo>
                    <a:pt x="90" y="576"/>
                  </a:lnTo>
                  <a:lnTo>
                    <a:pt x="90" y="576"/>
                  </a:lnTo>
                  <a:lnTo>
                    <a:pt x="90" y="576"/>
                  </a:lnTo>
                  <a:lnTo>
                    <a:pt x="62" y="610"/>
                  </a:lnTo>
                  <a:lnTo>
                    <a:pt x="32" y="642"/>
                  </a:lnTo>
                  <a:lnTo>
                    <a:pt x="32" y="642"/>
                  </a:lnTo>
                  <a:lnTo>
                    <a:pt x="30" y="644"/>
                  </a:lnTo>
                  <a:lnTo>
                    <a:pt x="30" y="644"/>
                  </a:lnTo>
                  <a:lnTo>
                    <a:pt x="30" y="646"/>
                  </a:lnTo>
                  <a:lnTo>
                    <a:pt x="30" y="646"/>
                  </a:lnTo>
                  <a:lnTo>
                    <a:pt x="28" y="648"/>
                  </a:lnTo>
                  <a:lnTo>
                    <a:pt x="28" y="648"/>
                  </a:lnTo>
                  <a:lnTo>
                    <a:pt x="26" y="652"/>
                  </a:lnTo>
                  <a:lnTo>
                    <a:pt x="26" y="652"/>
                  </a:lnTo>
                  <a:lnTo>
                    <a:pt x="18" y="656"/>
                  </a:lnTo>
                  <a:lnTo>
                    <a:pt x="18" y="656"/>
                  </a:lnTo>
                  <a:lnTo>
                    <a:pt x="16" y="656"/>
                  </a:lnTo>
                  <a:lnTo>
                    <a:pt x="16" y="656"/>
                  </a:lnTo>
                  <a:lnTo>
                    <a:pt x="14" y="662"/>
                  </a:lnTo>
                  <a:lnTo>
                    <a:pt x="14" y="662"/>
                  </a:lnTo>
                  <a:lnTo>
                    <a:pt x="12" y="664"/>
                  </a:lnTo>
                  <a:lnTo>
                    <a:pt x="10" y="666"/>
                  </a:lnTo>
                  <a:lnTo>
                    <a:pt x="10" y="666"/>
                  </a:lnTo>
                  <a:lnTo>
                    <a:pt x="8" y="668"/>
                  </a:lnTo>
                  <a:lnTo>
                    <a:pt x="8" y="668"/>
                  </a:lnTo>
                  <a:lnTo>
                    <a:pt x="6" y="672"/>
                  </a:lnTo>
                  <a:lnTo>
                    <a:pt x="6" y="672"/>
                  </a:lnTo>
                  <a:lnTo>
                    <a:pt x="4" y="672"/>
                  </a:lnTo>
                  <a:lnTo>
                    <a:pt x="4" y="672"/>
                  </a:lnTo>
                  <a:lnTo>
                    <a:pt x="2" y="672"/>
                  </a:lnTo>
                  <a:lnTo>
                    <a:pt x="2" y="672"/>
                  </a:lnTo>
                  <a:lnTo>
                    <a:pt x="0" y="678"/>
                  </a:lnTo>
                  <a:lnTo>
                    <a:pt x="2" y="682"/>
                  </a:lnTo>
                  <a:lnTo>
                    <a:pt x="2" y="682"/>
                  </a:lnTo>
                  <a:lnTo>
                    <a:pt x="6" y="682"/>
                  </a:lnTo>
                  <a:lnTo>
                    <a:pt x="6" y="682"/>
                  </a:lnTo>
                  <a:lnTo>
                    <a:pt x="8" y="682"/>
                  </a:lnTo>
                  <a:lnTo>
                    <a:pt x="8" y="682"/>
                  </a:lnTo>
                  <a:lnTo>
                    <a:pt x="10" y="680"/>
                  </a:lnTo>
                  <a:lnTo>
                    <a:pt x="10" y="680"/>
                  </a:lnTo>
                  <a:lnTo>
                    <a:pt x="10" y="680"/>
                  </a:lnTo>
                  <a:lnTo>
                    <a:pt x="10" y="680"/>
                  </a:lnTo>
                  <a:lnTo>
                    <a:pt x="12" y="678"/>
                  </a:lnTo>
                  <a:lnTo>
                    <a:pt x="12" y="678"/>
                  </a:lnTo>
                  <a:lnTo>
                    <a:pt x="14" y="678"/>
                  </a:lnTo>
                  <a:lnTo>
                    <a:pt x="14" y="678"/>
                  </a:lnTo>
                  <a:lnTo>
                    <a:pt x="14" y="676"/>
                  </a:lnTo>
                  <a:lnTo>
                    <a:pt x="14" y="676"/>
                  </a:lnTo>
                  <a:lnTo>
                    <a:pt x="28" y="670"/>
                  </a:lnTo>
                  <a:lnTo>
                    <a:pt x="40" y="662"/>
                  </a:lnTo>
                  <a:lnTo>
                    <a:pt x="50" y="654"/>
                  </a:lnTo>
                  <a:lnTo>
                    <a:pt x="60" y="642"/>
                  </a:lnTo>
                  <a:lnTo>
                    <a:pt x="60" y="642"/>
                  </a:lnTo>
                  <a:lnTo>
                    <a:pt x="62" y="642"/>
                  </a:lnTo>
                  <a:lnTo>
                    <a:pt x="62" y="642"/>
                  </a:lnTo>
                  <a:lnTo>
                    <a:pt x="62" y="644"/>
                  </a:lnTo>
                  <a:lnTo>
                    <a:pt x="64" y="644"/>
                  </a:lnTo>
                  <a:lnTo>
                    <a:pt x="64" y="644"/>
                  </a:lnTo>
                  <a:lnTo>
                    <a:pt x="66" y="642"/>
                  </a:lnTo>
                  <a:lnTo>
                    <a:pt x="66" y="642"/>
                  </a:lnTo>
                  <a:lnTo>
                    <a:pt x="66" y="640"/>
                  </a:lnTo>
                  <a:lnTo>
                    <a:pt x="66" y="640"/>
                  </a:lnTo>
                  <a:lnTo>
                    <a:pt x="64" y="636"/>
                  </a:lnTo>
                  <a:lnTo>
                    <a:pt x="64" y="636"/>
                  </a:lnTo>
                  <a:lnTo>
                    <a:pt x="70" y="632"/>
                  </a:lnTo>
                  <a:lnTo>
                    <a:pt x="74" y="626"/>
                  </a:lnTo>
                  <a:lnTo>
                    <a:pt x="74" y="626"/>
                  </a:lnTo>
                  <a:lnTo>
                    <a:pt x="78" y="624"/>
                  </a:lnTo>
                  <a:lnTo>
                    <a:pt x="78" y="624"/>
                  </a:lnTo>
                  <a:lnTo>
                    <a:pt x="78" y="622"/>
                  </a:lnTo>
                  <a:lnTo>
                    <a:pt x="78" y="622"/>
                  </a:lnTo>
                  <a:lnTo>
                    <a:pt x="82" y="620"/>
                  </a:lnTo>
                  <a:lnTo>
                    <a:pt x="82" y="620"/>
                  </a:lnTo>
                  <a:lnTo>
                    <a:pt x="84" y="620"/>
                  </a:lnTo>
                  <a:lnTo>
                    <a:pt x="84" y="620"/>
                  </a:lnTo>
                  <a:lnTo>
                    <a:pt x="92" y="614"/>
                  </a:lnTo>
                  <a:lnTo>
                    <a:pt x="92" y="614"/>
                  </a:lnTo>
                  <a:lnTo>
                    <a:pt x="94" y="614"/>
                  </a:lnTo>
                  <a:lnTo>
                    <a:pt x="94" y="614"/>
                  </a:lnTo>
                  <a:lnTo>
                    <a:pt x="96" y="614"/>
                  </a:lnTo>
                  <a:lnTo>
                    <a:pt x="96" y="610"/>
                  </a:lnTo>
                  <a:lnTo>
                    <a:pt x="96" y="610"/>
                  </a:lnTo>
                  <a:lnTo>
                    <a:pt x="98" y="608"/>
                  </a:lnTo>
                  <a:lnTo>
                    <a:pt x="98" y="608"/>
                  </a:lnTo>
                  <a:lnTo>
                    <a:pt x="100" y="608"/>
                  </a:lnTo>
                  <a:lnTo>
                    <a:pt x="100" y="608"/>
                  </a:lnTo>
                  <a:lnTo>
                    <a:pt x="100" y="604"/>
                  </a:lnTo>
                  <a:lnTo>
                    <a:pt x="98" y="602"/>
                  </a:lnTo>
                  <a:lnTo>
                    <a:pt x="98" y="602"/>
                  </a:lnTo>
                  <a:lnTo>
                    <a:pt x="100" y="602"/>
                  </a:lnTo>
                  <a:lnTo>
                    <a:pt x="100" y="602"/>
                  </a:lnTo>
                  <a:lnTo>
                    <a:pt x="104" y="602"/>
                  </a:lnTo>
                  <a:lnTo>
                    <a:pt x="104" y="602"/>
                  </a:lnTo>
                  <a:lnTo>
                    <a:pt x="104" y="600"/>
                  </a:lnTo>
                  <a:lnTo>
                    <a:pt x="104" y="600"/>
                  </a:lnTo>
                  <a:lnTo>
                    <a:pt x="108" y="600"/>
                  </a:lnTo>
                  <a:lnTo>
                    <a:pt x="108" y="600"/>
                  </a:lnTo>
                  <a:lnTo>
                    <a:pt x="108" y="602"/>
                  </a:lnTo>
                  <a:lnTo>
                    <a:pt x="108" y="602"/>
                  </a:lnTo>
                  <a:lnTo>
                    <a:pt x="108" y="606"/>
                  </a:lnTo>
                  <a:lnTo>
                    <a:pt x="108" y="606"/>
                  </a:lnTo>
                  <a:lnTo>
                    <a:pt x="110" y="606"/>
                  </a:lnTo>
                  <a:lnTo>
                    <a:pt x="110" y="608"/>
                  </a:lnTo>
                  <a:lnTo>
                    <a:pt x="110" y="608"/>
                  </a:lnTo>
                  <a:lnTo>
                    <a:pt x="102" y="618"/>
                  </a:lnTo>
                  <a:lnTo>
                    <a:pt x="102" y="618"/>
                  </a:lnTo>
                  <a:lnTo>
                    <a:pt x="100" y="620"/>
                  </a:lnTo>
                  <a:lnTo>
                    <a:pt x="100" y="620"/>
                  </a:lnTo>
                  <a:lnTo>
                    <a:pt x="96" y="620"/>
                  </a:lnTo>
                  <a:lnTo>
                    <a:pt x="96" y="620"/>
                  </a:lnTo>
                  <a:lnTo>
                    <a:pt x="94" y="622"/>
                  </a:lnTo>
                  <a:lnTo>
                    <a:pt x="94" y="622"/>
                  </a:lnTo>
                  <a:lnTo>
                    <a:pt x="94" y="626"/>
                  </a:lnTo>
                  <a:lnTo>
                    <a:pt x="94" y="626"/>
                  </a:lnTo>
                  <a:lnTo>
                    <a:pt x="96" y="626"/>
                  </a:lnTo>
                  <a:lnTo>
                    <a:pt x="96" y="626"/>
                  </a:lnTo>
                  <a:lnTo>
                    <a:pt x="94" y="626"/>
                  </a:lnTo>
                  <a:lnTo>
                    <a:pt x="94" y="626"/>
                  </a:lnTo>
                  <a:lnTo>
                    <a:pt x="82" y="646"/>
                  </a:lnTo>
                  <a:lnTo>
                    <a:pt x="82" y="646"/>
                  </a:lnTo>
                  <a:lnTo>
                    <a:pt x="80" y="648"/>
                  </a:lnTo>
                  <a:lnTo>
                    <a:pt x="80" y="648"/>
                  </a:lnTo>
                  <a:lnTo>
                    <a:pt x="78" y="646"/>
                  </a:lnTo>
                  <a:lnTo>
                    <a:pt x="78" y="646"/>
                  </a:lnTo>
                  <a:lnTo>
                    <a:pt x="74" y="646"/>
                  </a:lnTo>
                  <a:lnTo>
                    <a:pt x="74" y="646"/>
                  </a:lnTo>
                  <a:lnTo>
                    <a:pt x="70" y="650"/>
                  </a:lnTo>
                  <a:lnTo>
                    <a:pt x="70" y="650"/>
                  </a:lnTo>
                  <a:lnTo>
                    <a:pt x="70" y="652"/>
                  </a:lnTo>
                  <a:lnTo>
                    <a:pt x="70" y="652"/>
                  </a:lnTo>
                  <a:lnTo>
                    <a:pt x="56" y="664"/>
                  </a:lnTo>
                  <a:lnTo>
                    <a:pt x="56" y="664"/>
                  </a:lnTo>
                  <a:lnTo>
                    <a:pt x="56" y="666"/>
                  </a:lnTo>
                  <a:lnTo>
                    <a:pt x="56" y="666"/>
                  </a:lnTo>
                  <a:lnTo>
                    <a:pt x="56" y="668"/>
                  </a:lnTo>
                  <a:lnTo>
                    <a:pt x="56" y="668"/>
                  </a:lnTo>
                  <a:lnTo>
                    <a:pt x="56" y="670"/>
                  </a:lnTo>
                  <a:lnTo>
                    <a:pt x="60" y="668"/>
                  </a:lnTo>
                  <a:lnTo>
                    <a:pt x="60" y="668"/>
                  </a:lnTo>
                  <a:lnTo>
                    <a:pt x="62" y="668"/>
                  </a:lnTo>
                  <a:lnTo>
                    <a:pt x="62" y="668"/>
                  </a:lnTo>
                  <a:lnTo>
                    <a:pt x="64" y="668"/>
                  </a:lnTo>
                  <a:lnTo>
                    <a:pt x="64" y="668"/>
                  </a:lnTo>
                  <a:lnTo>
                    <a:pt x="64" y="668"/>
                  </a:lnTo>
                  <a:lnTo>
                    <a:pt x="64" y="668"/>
                  </a:lnTo>
                  <a:lnTo>
                    <a:pt x="66" y="670"/>
                  </a:lnTo>
                  <a:lnTo>
                    <a:pt x="66" y="670"/>
                  </a:lnTo>
                  <a:lnTo>
                    <a:pt x="66" y="674"/>
                  </a:lnTo>
                  <a:lnTo>
                    <a:pt x="66" y="674"/>
                  </a:lnTo>
                  <a:lnTo>
                    <a:pt x="68" y="676"/>
                  </a:lnTo>
                  <a:lnTo>
                    <a:pt x="68" y="676"/>
                  </a:lnTo>
                  <a:lnTo>
                    <a:pt x="70" y="676"/>
                  </a:lnTo>
                  <a:lnTo>
                    <a:pt x="70" y="676"/>
                  </a:lnTo>
                  <a:lnTo>
                    <a:pt x="72" y="676"/>
                  </a:lnTo>
                  <a:lnTo>
                    <a:pt x="72" y="676"/>
                  </a:lnTo>
                  <a:lnTo>
                    <a:pt x="76" y="674"/>
                  </a:lnTo>
                  <a:lnTo>
                    <a:pt x="76" y="674"/>
                  </a:lnTo>
                  <a:lnTo>
                    <a:pt x="76" y="672"/>
                  </a:lnTo>
                  <a:lnTo>
                    <a:pt x="76" y="672"/>
                  </a:lnTo>
                  <a:lnTo>
                    <a:pt x="80" y="672"/>
                  </a:lnTo>
                  <a:lnTo>
                    <a:pt x="82" y="670"/>
                  </a:lnTo>
                  <a:lnTo>
                    <a:pt x="82" y="670"/>
                  </a:lnTo>
                  <a:lnTo>
                    <a:pt x="82" y="670"/>
                  </a:lnTo>
                  <a:lnTo>
                    <a:pt x="84" y="668"/>
                  </a:lnTo>
                  <a:lnTo>
                    <a:pt x="84" y="668"/>
                  </a:lnTo>
                  <a:lnTo>
                    <a:pt x="86" y="666"/>
                  </a:lnTo>
                  <a:lnTo>
                    <a:pt x="86" y="666"/>
                  </a:lnTo>
                  <a:lnTo>
                    <a:pt x="86" y="666"/>
                  </a:lnTo>
                  <a:lnTo>
                    <a:pt x="86" y="666"/>
                  </a:lnTo>
                  <a:lnTo>
                    <a:pt x="92" y="664"/>
                  </a:lnTo>
                  <a:lnTo>
                    <a:pt x="94" y="662"/>
                  </a:lnTo>
                  <a:lnTo>
                    <a:pt x="94" y="662"/>
                  </a:lnTo>
                  <a:lnTo>
                    <a:pt x="94" y="660"/>
                  </a:lnTo>
                  <a:lnTo>
                    <a:pt x="94" y="660"/>
                  </a:lnTo>
                  <a:lnTo>
                    <a:pt x="96" y="660"/>
                  </a:lnTo>
                  <a:lnTo>
                    <a:pt x="96" y="660"/>
                  </a:lnTo>
                  <a:lnTo>
                    <a:pt x="96" y="658"/>
                  </a:lnTo>
                  <a:lnTo>
                    <a:pt x="96" y="658"/>
                  </a:lnTo>
                  <a:lnTo>
                    <a:pt x="96" y="656"/>
                  </a:lnTo>
                  <a:lnTo>
                    <a:pt x="96" y="656"/>
                  </a:lnTo>
                  <a:lnTo>
                    <a:pt x="98" y="656"/>
                  </a:lnTo>
                  <a:lnTo>
                    <a:pt x="98" y="656"/>
                  </a:lnTo>
                  <a:lnTo>
                    <a:pt x="98" y="654"/>
                  </a:lnTo>
                  <a:lnTo>
                    <a:pt x="98" y="654"/>
                  </a:lnTo>
                  <a:lnTo>
                    <a:pt x="104" y="652"/>
                  </a:lnTo>
                  <a:lnTo>
                    <a:pt x="110" y="646"/>
                  </a:lnTo>
                  <a:lnTo>
                    <a:pt x="110" y="646"/>
                  </a:lnTo>
                  <a:lnTo>
                    <a:pt x="112" y="646"/>
                  </a:lnTo>
                  <a:lnTo>
                    <a:pt x="112" y="646"/>
                  </a:lnTo>
                  <a:lnTo>
                    <a:pt x="114" y="646"/>
                  </a:lnTo>
                  <a:lnTo>
                    <a:pt x="114" y="646"/>
                  </a:lnTo>
                  <a:lnTo>
                    <a:pt x="116" y="644"/>
                  </a:lnTo>
                  <a:lnTo>
                    <a:pt x="116" y="644"/>
                  </a:lnTo>
                  <a:lnTo>
                    <a:pt x="116" y="642"/>
                  </a:lnTo>
                  <a:lnTo>
                    <a:pt x="116" y="642"/>
                  </a:lnTo>
                  <a:lnTo>
                    <a:pt x="116" y="636"/>
                  </a:lnTo>
                  <a:lnTo>
                    <a:pt x="116" y="636"/>
                  </a:lnTo>
                  <a:lnTo>
                    <a:pt x="118" y="636"/>
                  </a:lnTo>
                  <a:lnTo>
                    <a:pt x="118" y="636"/>
                  </a:lnTo>
                  <a:lnTo>
                    <a:pt x="120" y="634"/>
                  </a:lnTo>
                  <a:lnTo>
                    <a:pt x="120" y="634"/>
                  </a:lnTo>
                  <a:lnTo>
                    <a:pt x="124" y="634"/>
                  </a:lnTo>
                  <a:lnTo>
                    <a:pt x="124" y="634"/>
                  </a:lnTo>
                  <a:lnTo>
                    <a:pt x="126" y="634"/>
                  </a:lnTo>
                  <a:lnTo>
                    <a:pt x="126" y="634"/>
                  </a:lnTo>
                  <a:lnTo>
                    <a:pt x="130" y="634"/>
                  </a:lnTo>
                  <a:lnTo>
                    <a:pt x="130" y="634"/>
                  </a:lnTo>
                  <a:lnTo>
                    <a:pt x="130" y="634"/>
                  </a:lnTo>
                  <a:lnTo>
                    <a:pt x="130" y="634"/>
                  </a:lnTo>
                  <a:lnTo>
                    <a:pt x="136" y="632"/>
                  </a:lnTo>
                  <a:lnTo>
                    <a:pt x="136" y="632"/>
                  </a:lnTo>
                  <a:lnTo>
                    <a:pt x="136" y="630"/>
                  </a:lnTo>
                  <a:lnTo>
                    <a:pt x="136" y="630"/>
                  </a:lnTo>
                  <a:lnTo>
                    <a:pt x="138" y="630"/>
                  </a:lnTo>
                  <a:lnTo>
                    <a:pt x="138" y="630"/>
                  </a:lnTo>
                  <a:lnTo>
                    <a:pt x="138" y="628"/>
                  </a:lnTo>
                  <a:lnTo>
                    <a:pt x="138" y="628"/>
                  </a:lnTo>
                  <a:lnTo>
                    <a:pt x="138" y="626"/>
                  </a:lnTo>
                  <a:lnTo>
                    <a:pt x="138" y="626"/>
                  </a:lnTo>
                  <a:lnTo>
                    <a:pt x="136" y="624"/>
                  </a:lnTo>
                  <a:lnTo>
                    <a:pt x="136" y="624"/>
                  </a:lnTo>
                  <a:lnTo>
                    <a:pt x="138" y="624"/>
                  </a:lnTo>
                  <a:lnTo>
                    <a:pt x="142" y="622"/>
                  </a:lnTo>
                  <a:lnTo>
                    <a:pt x="142" y="622"/>
                  </a:lnTo>
                  <a:lnTo>
                    <a:pt x="142" y="618"/>
                  </a:lnTo>
                  <a:lnTo>
                    <a:pt x="142" y="618"/>
                  </a:lnTo>
                  <a:lnTo>
                    <a:pt x="144" y="616"/>
                  </a:lnTo>
                  <a:lnTo>
                    <a:pt x="142" y="616"/>
                  </a:lnTo>
                  <a:lnTo>
                    <a:pt x="142" y="616"/>
                  </a:lnTo>
                  <a:lnTo>
                    <a:pt x="140" y="616"/>
                  </a:lnTo>
                  <a:lnTo>
                    <a:pt x="140" y="616"/>
                  </a:lnTo>
                  <a:lnTo>
                    <a:pt x="138" y="614"/>
                  </a:lnTo>
                  <a:lnTo>
                    <a:pt x="138" y="614"/>
                  </a:lnTo>
                  <a:lnTo>
                    <a:pt x="142" y="612"/>
                  </a:lnTo>
                  <a:lnTo>
                    <a:pt x="142" y="612"/>
                  </a:lnTo>
                  <a:lnTo>
                    <a:pt x="142" y="612"/>
                  </a:lnTo>
                  <a:lnTo>
                    <a:pt x="142" y="612"/>
                  </a:lnTo>
                  <a:lnTo>
                    <a:pt x="142" y="610"/>
                  </a:lnTo>
                  <a:lnTo>
                    <a:pt x="142" y="610"/>
                  </a:lnTo>
                  <a:lnTo>
                    <a:pt x="140" y="606"/>
                  </a:lnTo>
                  <a:lnTo>
                    <a:pt x="140" y="606"/>
                  </a:lnTo>
                  <a:lnTo>
                    <a:pt x="142" y="606"/>
                  </a:lnTo>
                  <a:lnTo>
                    <a:pt x="142" y="606"/>
                  </a:lnTo>
                  <a:lnTo>
                    <a:pt x="146" y="606"/>
                  </a:lnTo>
                  <a:lnTo>
                    <a:pt x="146" y="606"/>
                  </a:lnTo>
                  <a:lnTo>
                    <a:pt x="146" y="604"/>
                  </a:lnTo>
                  <a:lnTo>
                    <a:pt x="146" y="604"/>
                  </a:lnTo>
                  <a:lnTo>
                    <a:pt x="148" y="600"/>
                  </a:lnTo>
                  <a:lnTo>
                    <a:pt x="148" y="600"/>
                  </a:lnTo>
                  <a:lnTo>
                    <a:pt x="150" y="600"/>
                  </a:lnTo>
                  <a:lnTo>
                    <a:pt x="150" y="600"/>
                  </a:lnTo>
                  <a:lnTo>
                    <a:pt x="152" y="602"/>
                  </a:lnTo>
                  <a:lnTo>
                    <a:pt x="154" y="602"/>
                  </a:lnTo>
                  <a:lnTo>
                    <a:pt x="154" y="602"/>
                  </a:lnTo>
                  <a:lnTo>
                    <a:pt x="156" y="602"/>
                  </a:lnTo>
                  <a:lnTo>
                    <a:pt x="156" y="602"/>
                  </a:lnTo>
                  <a:lnTo>
                    <a:pt x="158" y="602"/>
                  </a:lnTo>
                  <a:lnTo>
                    <a:pt x="158" y="602"/>
                  </a:lnTo>
                  <a:lnTo>
                    <a:pt x="160" y="600"/>
                  </a:lnTo>
                  <a:lnTo>
                    <a:pt x="160" y="600"/>
                  </a:lnTo>
                  <a:lnTo>
                    <a:pt x="160" y="598"/>
                  </a:lnTo>
                  <a:lnTo>
                    <a:pt x="160" y="598"/>
                  </a:lnTo>
                  <a:lnTo>
                    <a:pt x="164" y="596"/>
                  </a:lnTo>
                  <a:lnTo>
                    <a:pt x="164" y="596"/>
                  </a:lnTo>
                  <a:lnTo>
                    <a:pt x="168" y="596"/>
                  </a:lnTo>
                  <a:lnTo>
                    <a:pt x="168" y="596"/>
                  </a:lnTo>
                  <a:lnTo>
                    <a:pt x="168" y="594"/>
                  </a:lnTo>
                  <a:lnTo>
                    <a:pt x="168" y="594"/>
                  </a:lnTo>
                  <a:lnTo>
                    <a:pt x="170" y="592"/>
                  </a:lnTo>
                  <a:lnTo>
                    <a:pt x="170" y="592"/>
                  </a:lnTo>
                  <a:lnTo>
                    <a:pt x="172" y="592"/>
                  </a:lnTo>
                  <a:lnTo>
                    <a:pt x="172" y="592"/>
                  </a:lnTo>
                  <a:lnTo>
                    <a:pt x="174" y="590"/>
                  </a:lnTo>
                  <a:lnTo>
                    <a:pt x="174" y="590"/>
                  </a:lnTo>
                  <a:lnTo>
                    <a:pt x="178" y="594"/>
                  </a:lnTo>
                  <a:lnTo>
                    <a:pt x="176" y="590"/>
                  </a:lnTo>
                  <a:lnTo>
                    <a:pt x="176" y="590"/>
                  </a:lnTo>
                  <a:lnTo>
                    <a:pt x="176" y="588"/>
                  </a:lnTo>
                  <a:lnTo>
                    <a:pt x="176" y="588"/>
                  </a:lnTo>
                  <a:lnTo>
                    <a:pt x="176" y="588"/>
                  </a:lnTo>
                  <a:lnTo>
                    <a:pt x="176" y="588"/>
                  </a:lnTo>
                  <a:lnTo>
                    <a:pt x="176" y="586"/>
                  </a:lnTo>
                  <a:lnTo>
                    <a:pt x="176" y="586"/>
                  </a:lnTo>
                  <a:lnTo>
                    <a:pt x="176" y="584"/>
                  </a:lnTo>
                  <a:lnTo>
                    <a:pt x="176" y="584"/>
                  </a:lnTo>
                  <a:lnTo>
                    <a:pt x="178" y="580"/>
                  </a:lnTo>
                  <a:lnTo>
                    <a:pt x="178" y="580"/>
                  </a:lnTo>
                  <a:lnTo>
                    <a:pt x="180" y="576"/>
                  </a:lnTo>
                  <a:lnTo>
                    <a:pt x="182" y="576"/>
                  </a:lnTo>
                  <a:lnTo>
                    <a:pt x="182" y="576"/>
                  </a:lnTo>
                  <a:lnTo>
                    <a:pt x="184" y="580"/>
                  </a:lnTo>
                  <a:lnTo>
                    <a:pt x="188" y="578"/>
                  </a:lnTo>
                  <a:lnTo>
                    <a:pt x="188" y="578"/>
                  </a:lnTo>
                  <a:lnTo>
                    <a:pt x="188" y="578"/>
                  </a:lnTo>
                  <a:lnTo>
                    <a:pt x="188" y="578"/>
                  </a:lnTo>
                  <a:lnTo>
                    <a:pt x="188" y="576"/>
                  </a:lnTo>
                  <a:lnTo>
                    <a:pt x="188" y="576"/>
                  </a:lnTo>
                  <a:lnTo>
                    <a:pt x="194" y="572"/>
                  </a:lnTo>
                  <a:lnTo>
                    <a:pt x="198" y="566"/>
                  </a:lnTo>
                  <a:lnTo>
                    <a:pt x="198" y="566"/>
                  </a:lnTo>
                  <a:lnTo>
                    <a:pt x="198" y="564"/>
                  </a:lnTo>
                  <a:lnTo>
                    <a:pt x="198" y="564"/>
                  </a:lnTo>
                  <a:lnTo>
                    <a:pt x="198" y="562"/>
                  </a:lnTo>
                  <a:lnTo>
                    <a:pt x="198" y="562"/>
                  </a:lnTo>
                  <a:lnTo>
                    <a:pt x="198" y="560"/>
                  </a:lnTo>
                  <a:lnTo>
                    <a:pt x="198" y="560"/>
                  </a:lnTo>
                  <a:lnTo>
                    <a:pt x="198" y="560"/>
                  </a:lnTo>
                  <a:lnTo>
                    <a:pt x="198" y="560"/>
                  </a:lnTo>
                  <a:lnTo>
                    <a:pt x="200" y="558"/>
                  </a:lnTo>
                  <a:lnTo>
                    <a:pt x="198" y="556"/>
                  </a:lnTo>
                  <a:lnTo>
                    <a:pt x="198" y="556"/>
                  </a:lnTo>
                  <a:lnTo>
                    <a:pt x="196" y="556"/>
                  </a:lnTo>
                  <a:lnTo>
                    <a:pt x="196" y="556"/>
                  </a:lnTo>
                  <a:lnTo>
                    <a:pt x="194" y="556"/>
                  </a:lnTo>
                  <a:lnTo>
                    <a:pt x="194" y="552"/>
                  </a:lnTo>
                  <a:lnTo>
                    <a:pt x="194" y="552"/>
                  </a:lnTo>
                  <a:lnTo>
                    <a:pt x="204" y="548"/>
                  </a:lnTo>
                  <a:lnTo>
                    <a:pt x="204" y="548"/>
                  </a:lnTo>
                  <a:lnTo>
                    <a:pt x="206" y="546"/>
                  </a:lnTo>
                  <a:lnTo>
                    <a:pt x="206" y="546"/>
                  </a:lnTo>
                  <a:lnTo>
                    <a:pt x="208" y="546"/>
                  </a:lnTo>
                  <a:lnTo>
                    <a:pt x="208" y="546"/>
                  </a:lnTo>
                  <a:lnTo>
                    <a:pt x="208" y="542"/>
                  </a:lnTo>
                  <a:lnTo>
                    <a:pt x="206" y="540"/>
                  </a:lnTo>
                  <a:lnTo>
                    <a:pt x="206" y="540"/>
                  </a:lnTo>
                  <a:lnTo>
                    <a:pt x="206" y="540"/>
                  </a:lnTo>
                  <a:lnTo>
                    <a:pt x="206" y="540"/>
                  </a:lnTo>
                  <a:lnTo>
                    <a:pt x="202" y="540"/>
                  </a:lnTo>
                  <a:lnTo>
                    <a:pt x="202" y="540"/>
                  </a:lnTo>
                  <a:lnTo>
                    <a:pt x="202" y="538"/>
                  </a:lnTo>
                  <a:lnTo>
                    <a:pt x="202" y="538"/>
                  </a:lnTo>
                  <a:lnTo>
                    <a:pt x="202" y="536"/>
                  </a:lnTo>
                  <a:lnTo>
                    <a:pt x="202" y="536"/>
                  </a:lnTo>
                  <a:lnTo>
                    <a:pt x="202" y="534"/>
                  </a:lnTo>
                  <a:lnTo>
                    <a:pt x="202" y="534"/>
                  </a:lnTo>
                  <a:lnTo>
                    <a:pt x="210" y="530"/>
                  </a:lnTo>
                  <a:lnTo>
                    <a:pt x="216" y="526"/>
                  </a:lnTo>
                  <a:lnTo>
                    <a:pt x="220" y="520"/>
                  </a:lnTo>
                  <a:lnTo>
                    <a:pt x="222" y="512"/>
                  </a:lnTo>
                  <a:lnTo>
                    <a:pt x="222" y="512"/>
                  </a:lnTo>
                  <a:lnTo>
                    <a:pt x="222" y="510"/>
                  </a:lnTo>
                  <a:lnTo>
                    <a:pt x="222" y="510"/>
                  </a:lnTo>
                  <a:lnTo>
                    <a:pt x="224" y="510"/>
                  </a:lnTo>
                  <a:lnTo>
                    <a:pt x="226" y="506"/>
                  </a:lnTo>
                  <a:lnTo>
                    <a:pt x="226" y="506"/>
                  </a:lnTo>
                  <a:lnTo>
                    <a:pt x="224" y="504"/>
                  </a:lnTo>
                  <a:lnTo>
                    <a:pt x="224" y="502"/>
                  </a:lnTo>
                  <a:lnTo>
                    <a:pt x="224" y="502"/>
                  </a:lnTo>
                  <a:lnTo>
                    <a:pt x="226" y="500"/>
                  </a:lnTo>
                  <a:lnTo>
                    <a:pt x="226" y="498"/>
                  </a:lnTo>
                  <a:lnTo>
                    <a:pt x="226" y="498"/>
                  </a:lnTo>
                  <a:lnTo>
                    <a:pt x="226" y="496"/>
                  </a:lnTo>
                  <a:lnTo>
                    <a:pt x="226" y="496"/>
                  </a:lnTo>
                  <a:lnTo>
                    <a:pt x="228" y="494"/>
                  </a:lnTo>
                  <a:lnTo>
                    <a:pt x="228" y="494"/>
                  </a:lnTo>
                  <a:lnTo>
                    <a:pt x="228" y="492"/>
                  </a:lnTo>
                  <a:lnTo>
                    <a:pt x="228" y="492"/>
                  </a:lnTo>
                  <a:lnTo>
                    <a:pt x="228" y="490"/>
                  </a:lnTo>
                  <a:lnTo>
                    <a:pt x="228" y="490"/>
                  </a:lnTo>
                  <a:lnTo>
                    <a:pt x="230" y="488"/>
                  </a:lnTo>
                  <a:lnTo>
                    <a:pt x="228" y="486"/>
                  </a:lnTo>
                  <a:lnTo>
                    <a:pt x="228" y="486"/>
                  </a:lnTo>
                  <a:lnTo>
                    <a:pt x="228" y="484"/>
                  </a:lnTo>
                  <a:lnTo>
                    <a:pt x="228" y="484"/>
                  </a:lnTo>
                  <a:lnTo>
                    <a:pt x="226" y="482"/>
                  </a:lnTo>
                  <a:lnTo>
                    <a:pt x="226" y="482"/>
                  </a:lnTo>
                  <a:lnTo>
                    <a:pt x="228" y="480"/>
                  </a:lnTo>
                  <a:lnTo>
                    <a:pt x="230" y="478"/>
                  </a:lnTo>
                  <a:lnTo>
                    <a:pt x="230" y="478"/>
                  </a:lnTo>
                  <a:lnTo>
                    <a:pt x="230" y="476"/>
                  </a:lnTo>
                  <a:lnTo>
                    <a:pt x="230" y="476"/>
                  </a:lnTo>
                  <a:lnTo>
                    <a:pt x="234" y="476"/>
                  </a:lnTo>
                  <a:lnTo>
                    <a:pt x="234" y="476"/>
                  </a:lnTo>
                  <a:lnTo>
                    <a:pt x="234" y="474"/>
                  </a:lnTo>
                  <a:lnTo>
                    <a:pt x="234" y="474"/>
                  </a:lnTo>
                  <a:lnTo>
                    <a:pt x="234" y="472"/>
                  </a:lnTo>
                  <a:lnTo>
                    <a:pt x="234" y="472"/>
                  </a:lnTo>
                  <a:lnTo>
                    <a:pt x="234" y="468"/>
                  </a:lnTo>
                  <a:lnTo>
                    <a:pt x="232" y="466"/>
                  </a:lnTo>
                  <a:lnTo>
                    <a:pt x="232" y="466"/>
                  </a:lnTo>
                  <a:lnTo>
                    <a:pt x="232" y="464"/>
                  </a:lnTo>
                  <a:lnTo>
                    <a:pt x="232" y="464"/>
                  </a:lnTo>
                  <a:lnTo>
                    <a:pt x="232" y="462"/>
                  </a:lnTo>
                  <a:lnTo>
                    <a:pt x="232" y="462"/>
                  </a:lnTo>
                  <a:lnTo>
                    <a:pt x="234" y="460"/>
                  </a:lnTo>
                  <a:lnTo>
                    <a:pt x="236" y="456"/>
                  </a:lnTo>
                  <a:lnTo>
                    <a:pt x="238" y="454"/>
                  </a:lnTo>
                  <a:lnTo>
                    <a:pt x="240" y="450"/>
                  </a:lnTo>
                  <a:lnTo>
                    <a:pt x="240" y="450"/>
                  </a:lnTo>
                  <a:lnTo>
                    <a:pt x="240" y="448"/>
                  </a:lnTo>
                  <a:lnTo>
                    <a:pt x="240" y="448"/>
                  </a:lnTo>
                  <a:lnTo>
                    <a:pt x="240" y="446"/>
                  </a:lnTo>
                  <a:lnTo>
                    <a:pt x="240" y="446"/>
                  </a:lnTo>
                  <a:lnTo>
                    <a:pt x="240" y="444"/>
                  </a:lnTo>
                  <a:lnTo>
                    <a:pt x="240" y="444"/>
                  </a:lnTo>
                  <a:lnTo>
                    <a:pt x="240" y="442"/>
                  </a:lnTo>
                  <a:lnTo>
                    <a:pt x="240" y="442"/>
                  </a:lnTo>
                  <a:lnTo>
                    <a:pt x="240" y="442"/>
                  </a:lnTo>
                  <a:lnTo>
                    <a:pt x="242" y="442"/>
                  </a:lnTo>
                  <a:lnTo>
                    <a:pt x="242" y="442"/>
                  </a:lnTo>
                  <a:lnTo>
                    <a:pt x="242" y="440"/>
                  </a:lnTo>
                  <a:lnTo>
                    <a:pt x="242" y="440"/>
                  </a:lnTo>
                  <a:lnTo>
                    <a:pt x="242" y="438"/>
                  </a:lnTo>
                  <a:lnTo>
                    <a:pt x="242" y="438"/>
                  </a:lnTo>
                  <a:lnTo>
                    <a:pt x="242" y="436"/>
                  </a:lnTo>
                  <a:lnTo>
                    <a:pt x="242" y="436"/>
                  </a:lnTo>
                  <a:lnTo>
                    <a:pt x="242" y="434"/>
                  </a:lnTo>
                  <a:lnTo>
                    <a:pt x="242" y="434"/>
                  </a:lnTo>
                  <a:lnTo>
                    <a:pt x="244" y="432"/>
                  </a:lnTo>
                  <a:lnTo>
                    <a:pt x="244" y="432"/>
                  </a:lnTo>
                  <a:lnTo>
                    <a:pt x="244" y="430"/>
                  </a:lnTo>
                  <a:lnTo>
                    <a:pt x="244" y="430"/>
                  </a:lnTo>
                  <a:lnTo>
                    <a:pt x="244" y="428"/>
                  </a:lnTo>
                  <a:lnTo>
                    <a:pt x="244" y="428"/>
                  </a:lnTo>
                  <a:lnTo>
                    <a:pt x="244" y="426"/>
                  </a:lnTo>
                  <a:lnTo>
                    <a:pt x="244" y="426"/>
                  </a:lnTo>
                  <a:lnTo>
                    <a:pt x="246" y="426"/>
                  </a:lnTo>
                  <a:lnTo>
                    <a:pt x="246" y="426"/>
                  </a:lnTo>
                  <a:lnTo>
                    <a:pt x="246" y="424"/>
                  </a:lnTo>
                  <a:lnTo>
                    <a:pt x="244" y="422"/>
                  </a:lnTo>
                  <a:lnTo>
                    <a:pt x="244" y="422"/>
                  </a:lnTo>
                  <a:lnTo>
                    <a:pt x="244" y="422"/>
                  </a:lnTo>
                  <a:lnTo>
                    <a:pt x="244" y="422"/>
                  </a:lnTo>
                  <a:lnTo>
                    <a:pt x="242" y="420"/>
                  </a:lnTo>
                  <a:lnTo>
                    <a:pt x="242" y="420"/>
                  </a:lnTo>
                  <a:lnTo>
                    <a:pt x="244" y="416"/>
                  </a:lnTo>
                  <a:lnTo>
                    <a:pt x="248" y="410"/>
                  </a:lnTo>
                  <a:lnTo>
                    <a:pt x="248" y="410"/>
                  </a:lnTo>
                  <a:lnTo>
                    <a:pt x="248" y="408"/>
                  </a:lnTo>
                  <a:lnTo>
                    <a:pt x="248" y="408"/>
                  </a:lnTo>
                  <a:lnTo>
                    <a:pt x="248" y="404"/>
                  </a:lnTo>
                  <a:lnTo>
                    <a:pt x="248" y="404"/>
                  </a:lnTo>
                  <a:lnTo>
                    <a:pt x="250" y="404"/>
                  </a:lnTo>
                  <a:lnTo>
                    <a:pt x="250" y="404"/>
                  </a:lnTo>
                  <a:lnTo>
                    <a:pt x="250" y="402"/>
                  </a:lnTo>
                  <a:lnTo>
                    <a:pt x="250" y="402"/>
                  </a:lnTo>
                  <a:lnTo>
                    <a:pt x="252" y="400"/>
                  </a:lnTo>
                  <a:lnTo>
                    <a:pt x="252" y="400"/>
                  </a:lnTo>
                  <a:lnTo>
                    <a:pt x="252" y="398"/>
                  </a:lnTo>
                  <a:lnTo>
                    <a:pt x="252" y="398"/>
                  </a:lnTo>
                  <a:lnTo>
                    <a:pt x="252" y="396"/>
                  </a:lnTo>
                  <a:lnTo>
                    <a:pt x="252" y="396"/>
                  </a:lnTo>
                  <a:lnTo>
                    <a:pt x="254" y="394"/>
                  </a:lnTo>
                  <a:lnTo>
                    <a:pt x="254" y="394"/>
                  </a:lnTo>
                  <a:lnTo>
                    <a:pt x="254" y="392"/>
                  </a:lnTo>
                  <a:lnTo>
                    <a:pt x="254" y="392"/>
                  </a:lnTo>
                  <a:lnTo>
                    <a:pt x="254" y="390"/>
                  </a:lnTo>
                  <a:lnTo>
                    <a:pt x="254" y="390"/>
                  </a:lnTo>
                  <a:lnTo>
                    <a:pt x="254" y="388"/>
                  </a:lnTo>
                  <a:lnTo>
                    <a:pt x="254" y="388"/>
                  </a:lnTo>
                  <a:lnTo>
                    <a:pt x="254" y="386"/>
                  </a:lnTo>
                  <a:lnTo>
                    <a:pt x="254" y="386"/>
                  </a:lnTo>
                  <a:lnTo>
                    <a:pt x="256" y="384"/>
                  </a:lnTo>
                  <a:lnTo>
                    <a:pt x="256" y="380"/>
                  </a:lnTo>
                  <a:lnTo>
                    <a:pt x="256" y="380"/>
                  </a:lnTo>
                  <a:lnTo>
                    <a:pt x="256" y="378"/>
                  </a:lnTo>
                  <a:lnTo>
                    <a:pt x="256" y="378"/>
                  </a:lnTo>
                  <a:lnTo>
                    <a:pt x="258" y="378"/>
                  </a:lnTo>
                  <a:lnTo>
                    <a:pt x="258" y="378"/>
                  </a:lnTo>
                  <a:lnTo>
                    <a:pt x="258" y="374"/>
                  </a:lnTo>
                  <a:lnTo>
                    <a:pt x="256" y="372"/>
                  </a:lnTo>
                  <a:lnTo>
                    <a:pt x="256" y="372"/>
                  </a:lnTo>
                  <a:lnTo>
                    <a:pt x="256" y="372"/>
                  </a:lnTo>
                  <a:lnTo>
                    <a:pt x="256" y="372"/>
                  </a:lnTo>
                  <a:lnTo>
                    <a:pt x="256" y="368"/>
                  </a:lnTo>
                  <a:lnTo>
                    <a:pt x="256" y="368"/>
                  </a:lnTo>
                  <a:lnTo>
                    <a:pt x="258" y="366"/>
                  </a:lnTo>
                  <a:lnTo>
                    <a:pt x="260" y="366"/>
                  </a:lnTo>
                  <a:lnTo>
                    <a:pt x="260" y="362"/>
                  </a:lnTo>
                  <a:lnTo>
                    <a:pt x="260" y="362"/>
                  </a:lnTo>
                  <a:lnTo>
                    <a:pt x="260" y="362"/>
                  </a:lnTo>
                  <a:lnTo>
                    <a:pt x="260" y="362"/>
                  </a:lnTo>
                  <a:lnTo>
                    <a:pt x="260" y="360"/>
                  </a:lnTo>
                  <a:lnTo>
                    <a:pt x="260" y="360"/>
                  </a:lnTo>
                  <a:lnTo>
                    <a:pt x="260" y="358"/>
                  </a:lnTo>
                  <a:lnTo>
                    <a:pt x="260" y="358"/>
                  </a:lnTo>
                  <a:lnTo>
                    <a:pt x="262" y="356"/>
                  </a:lnTo>
                  <a:lnTo>
                    <a:pt x="262" y="356"/>
                  </a:lnTo>
                  <a:lnTo>
                    <a:pt x="262" y="354"/>
                  </a:lnTo>
                  <a:lnTo>
                    <a:pt x="262" y="354"/>
                  </a:lnTo>
                  <a:lnTo>
                    <a:pt x="264" y="352"/>
                  </a:lnTo>
                  <a:lnTo>
                    <a:pt x="264" y="352"/>
                  </a:lnTo>
                  <a:lnTo>
                    <a:pt x="264" y="350"/>
                  </a:lnTo>
                  <a:lnTo>
                    <a:pt x="264" y="350"/>
                  </a:lnTo>
                  <a:lnTo>
                    <a:pt x="264" y="348"/>
                  </a:lnTo>
                  <a:lnTo>
                    <a:pt x="264" y="348"/>
                  </a:lnTo>
                  <a:lnTo>
                    <a:pt x="264" y="346"/>
                  </a:lnTo>
                  <a:lnTo>
                    <a:pt x="264" y="346"/>
                  </a:lnTo>
                  <a:lnTo>
                    <a:pt x="266" y="344"/>
                  </a:lnTo>
                  <a:lnTo>
                    <a:pt x="266" y="340"/>
                  </a:lnTo>
                  <a:lnTo>
                    <a:pt x="266" y="340"/>
                  </a:lnTo>
                  <a:lnTo>
                    <a:pt x="266" y="338"/>
                  </a:lnTo>
                  <a:lnTo>
                    <a:pt x="266" y="338"/>
                  </a:lnTo>
                  <a:lnTo>
                    <a:pt x="266" y="336"/>
                  </a:lnTo>
                  <a:lnTo>
                    <a:pt x="266" y="336"/>
                  </a:lnTo>
                  <a:lnTo>
                    <a:pt x="266" y="332"/>
                  </a:lnTo>
                  <a:lnTo>
                    <a:pt x="266" y="332"/>
                  </a:lnTo>
                  <a:lnTo>
                    <a:pt x="268" y="330"/>
                  </a:lnTo>
                  <a:lnTo>
                    <a:pt x="268" y="330"/>
                  </a:lnTo>
                  <a:lnTo>
                    <a:pt x="270" y="328"/>
                  </a:lnTo>
                  <a:lnTo>
                    <a:pt x="270" y="328"/>
                  </a:lnTo>
                  <a:lnTo>
                    <a:pt x="270" y="326"/>
                  </a:lnTo>
                  <a:lnTo>
                    <a:pt x="270" y="326"/>
                  </a:lnTo>
                  <a:lnTo>
                    <a:pt x="270" y="324"/>
                  </a:lnTo>
                  <a:lnTo>
                    <a:pt x="270" y="324"/>
                  </a:lnTo>
                  <a:lnTo>
                    <a:pt x="268" y="320"/>
                  </a:lnTo>
                  <a:lnTo>
                    <a:pt x="268" y="320"/>
                  </a:lnTo>
                  <a:lnTo>
                    <a:pt x="270" y="318"/>
                  </a:lnTo>
                  <a:lnTo>
                    <a:pt x="270" y="318"/>
                  </a:lnTo>
                  <a:lnTo>
                    <a:pt x="270" y="314"/>
                  </a:lnTo>
                  <a:lnTo>
                    <a:pt x="270" y="314"/>
                  </a:lnTo>
                  <a:lnTo>
                    <a:pt x="270" y="312"/>
                  </a:lnTo>
                  <a:lnTo>
                    <a:pt x="270" y="312"/>
                  </a:lnTo>
                  <a:lnTo>
                    <a:pt x="270" y="312"/>
                  </a:lnTo>
                  <a:lnTo>
                    <a:pt x="270" y="312"/>
                  </a:lnTo>
                  <a:lnTo>
                    <a:pt x="270" y="312"/>
                  </a:lnTo>
                  <a:lnTo>
                    <a:pt x="272" y="308"/>
                  </a:lnTo>
                  <a:lnTo>
                    <a:pt x="270" y="308"/>
                  </a:lnTo>
                  <a:lnTo>
                    <a:pt x="270" y="308"/>
                  </a:lnTo>
                  <a:lnTo>
                    <a:pt x="270" y="306"/>
                  </a:lnTo>
                  <a:lnTo>
                    <a:pt x="270" y="306"/>
                  </a:lnTo>
                  <a:lnTo>
                    <a:pt x="270" y="304"/>
                  </a:lnTo>
                  <a:lnTo>
                    <a:pt x="270" y="304"/>
                  </a:lnTo>
                  <a:lnTo>
                    <a:pt x="270" y="304"/>
                  </a:lnTo>
                  <a:lnTo>
                    <a:pt x="270" y="304"/>
                  </a:lnTo>
                  <a:lnTo>
                    <a:pt x="270" y="300"/>
                  </a:lnTo>
                  <a:lnTo>
                    <a:pt x="270" y="300"/>
                  </a:lnTo>
                  <a:lnTo>
                    <a:pt x="272" y="296"/>
                  </a:lnTo>
                  <a:lnTo>
                    <a:pt x="272" y="296"/>
                  </a:lnTo>
                  <a:lnTo>
                    <a:pt x="272" y="294"/>
                  </a:lnTo>
                  <a:lnTo>
                    <a:pt x="272" y="294"/>
                  </a:lnTo>
                  <a:lnTo>
                    <a:pt x="272" y="292"/>
                  </a:lnTo>
                  <a:lnTo>
                    <a:pt x="272" y="292"/>
                  </a:lnTo>
                  <a:lnTo>
                    <a:pt x="272" y="290"/>
                  </a:lnTo>
                  <a:lnTo>
                    <a:pt x="272" y="290"/>
                  </a:lnTo>
                  <a:lnTo>
                    <a:pt x="272" y="288"/>
                  </a:lnTo>
                  <a:lnTo>
                    <a:pt x="272" y="288"/>
                  </a:lnTo>
                  <a:lnTo>
                    <a:pt x="272" y="286"/>
                  </a:lnTo>
                  <a:lnTo>
                    <a:pt x="272" y="286"/>
                  </a:lnTo>
                  <a:lnTo>
                    <a:pt x="272" y="284"/>
                  </a:lnTo>
                  <a:lnTo>
                    <a:pt x="272" y="284"/>
                  </a:lnTo>
                  <a:lnTo>
                    <a:pt x="272" y="282"/>
                  </a:lnTo>
                  <a:lnTo>
                    <a:pt x="272" y="282"/>
                  </a:lnTo>
                  <a:lnTo>
                    <a:pt x="274" y="282"/>
                  </a:lnTo>
                  <a:lnTo>
                    <a:pt x="274" y="282"/>
                  </a:lnTo>
                  <a:lnTo>
                    <a:pt x="274" y="280"/>
                  </a:lnTo>
                  <a:lnTo>
                    <a:pt x="274" y="280"/>
                  </a:lnTo>
                  <a:lnTo>
                    <a:pt x="274" y="280"/>
                  </a:lnTo>
                  <a:lnTo>
                    <a:pt x="274" y="278"/>
                  </a:lnTo>
                  <a:lnTo>
                    <a:pt x="274" y="278"/>
                  </a:lnTo>
                  <a:lnTo>
                    <a:pt x="278" y="274"/>
                  </a:lnTo>
                  <a:lnTo>
                    <a:pt x="278" y="274"/>
                  </a:lnTo>
                  <a:lnTo>
                    <a:pt x="278" y="270"/>
                  </a:lnTo>
                  <a:lnTo>
                    <a:pt x="276" y="268"/>
                  </a:lnTo>
                  <a:lnTo>
                    <a:pt x="276" y="268"/>
                  </a:lnTo>
                  <a:lnTo>
                    <a:pt x="276" y="266"/>
                  </a:lnTo>
                  <a:lnTo>
                    <a:pt x="276" y="266"/>
                  </a:lnTo>
                  <a:lnTo>
                    <a:pt x="276" y="264"/>
                  </a:lnTo>
                  <a:lnTo>
                    <a:pt x="276" y="264"/>
                  </a:lnTo>
                  <a:lnTo>
                    <a:pt x="276" y="262"/>
                  </a:lnTo>
                  <a:lnTo>
                    <a:pt x="276" y="262"/>
                  </a:lnTo>
                  <a:lnTo>
                    <a:pt x="276" y="260"/>
                  </a:lnTo>
                  <a:lnTo>
                    <a:pt x="276" y="260"/>
                  </a:lnTo>
                  <a:lnTo>
                    <a:pt x="278" y="258"/>
                  </a:lnTo>
                  <a:lnTo>
                    <a:pt x="278" y="258"/>
                  </a:lnTo>
                  <a:lnTo>
                    <a:pt x="278" y="256"/>
                  </a:lnTo>
                  <a:lnTo>
                    <a:pt x="278" y="256"/>
                  </a:lnTo>
                  <a:lnTo>
                    <a:pt x="278" y="254"/>
                  </a:lnTo>
                  <a:lnTo>
                    <a:pt x="278" y="254"/>
                  </a:lnTo>
                  <a:lnTo>
                    <a:pt x="278" y="252"/>
                  </a:lnTo>
                  <a:lnTo>
                    <a:pt x="280" y="252"/>
                  </a:lnTo>
                  <a:lnTo>
                    <a:pt x="282" y="254"/>
                  </a:lnTo>
                  <a:lnTo>
                    <a:pt x="282" y="252"/>
                  </a:lnTo>
                  <a:lnTo>
                    <a:pt x="282" y="252"/>
                  </a:lnTo>
                  <a:lnTo>
                    <a:pt x="282" y="250"/>
                  </a:lnTo>
                  <a:lnTo>
                    <a:pt x="282" y="250"/>
                  </a:lnTo>
                  <a:lnTo>
                    <a:pt x="282" y="248"/>
                  </a:lnTo>
                  <a:lnTo>
                    <a:pt x="282" y="248"/>
                  </a:lnTo>
                  <a:lnTo>
                    <a:pt x="284" y="244"/>
                  </a:lnTo>
                  <a:lnTo>
                    <a:pt x="284" y="244"/>
                  </a:lnTo>
                  <a:lnTo>
                    <a:pt x="282" y="240"/>
                  </a:lnTo>
                  <a:lnTo>
                    <a:pt x="282" y="240"/>
                  </a:lnTo>
                  <a:lnTo>
                    <a:pt x="282" y="240"/>
                  </a:lnTo>
                  <a:lnTo>
                    <a:pt x="282" y="240"/>
                  </a:lnTo>
                  <a:lnTo>
                    <a:pt x="284" y="236"/>
                  </a:lnTo>
                  <a:lnTo>
                    <a:pt x="284" y="236"/>
                  </a:lnTo>
                  <a:lnTo>
                    <a:pt x="286" y="236"/>
                  </a:lnTo>
                  <a:lnTo>
                    <a:pt x="286" y="236"/>
                  </a:lnTo>
                  <a:lnTo>
                    <a:pt x="286" y="234"/>
                  </a:lnTo>
                  <a:lnTo>
                    <a:pt x="286" y="234"/>
                  </a:lnTo>
                  <a:lnTo>
                    <a:pt x="286" y="232"/>
                  </a:lnTo>
                  <a:lnTo>
                    <a:pt x="286" y="232"/>
                  </a:lnTo>
                  <a:lnTo>
                    <a:pt x="286" y="230"/>
                  </a:lnTo>
                  <a:lnTo>
                    <a:pt x="286" y="230"/>
                  </a:lnTo>
                  <a:lnTo>
                    <a:pt x="286" y="228"/>
                  </a:lnTo>
                  <a:lnTo>
                    <a:pt x="288" y="226"/>
                  </a:lnTo>
                  <a:lnTo>
                    <a:pt x="288" y="226"/>
                  </a:lnTo>
                  <a:lnTo>
                    <a:pt x="288" y="226"/>
                  </a:lnTo>
                  <a:lnTo>
                    <a:pt x="288" y="224"/>
                  </a:lnTo>
                  <a:lnTo>
                    <a:pt x="288" y="224"/>
                  </a:lnTo>
                  <a:lnTo>
                    <a:pt x="288" y="222"/>
                  </a:lnTo>
                  <a:lnTo>
                    <a:pt x="288" y="222"/>
                  </a:lnTo>
                  <a:lnTo>
                    <a:pt x="288" y="220"/>
                  </a:lnTo>
                  <a:lnTo>
                    <a:pt x="288" y="220"/>
                  </a:lnTo>
                  <a:lnTo>
                    <a:pt x="290" y="220"/>
                  </a:lnTo>
                  <a:lnTo>
                    <a:pt x="290" y="220"/>
                  </a:lnTo>
                  <a:lnTo>
                    <a:pt x="290" y="218"/>
                  </a:lnTo>
                  <a:lnTo>
                    <a:pt x="292" y="218"/>
                  </a:lnTo>
                  <a:lnTo>
                    <a:pt x="292" y="218"/>
                  </a:lnTo>
                  <a:lnTo>
                    <a:pt x="292" y="216"/>
                  </a:lnTo>
                  <a:lnTo>
                    <a:pt x="292" y="216"/>
                  </a:lnTo>
                  <a:lnTo>
                    <a:pt x="292" y="214"/>
                  </a:lnTo>
                  <a:lnTo>
                    <a:pt x="292" y="214"/>
                  </a:lnTo>
                  <a:lnTo>
                    <a:pt x="294" y="214"/>
                  </a:lnTo>
                  <a:lnTo>
                    <a:pt x="294" y="214"/>
                  </a:lnTo>
                  <a:lnTo>
                    <a:pt x="294" y="210"/>
                  </a:lnTo>
                  <a:lnTo>
                    <a:pt x="292" y="210"/>
                  </a:lnTo>
                  <a:lnTo>
                    <a:pt x="292" y="210"/>
                  </a:lnTo>
                  <a:lnTo>
                    <a:pt x="292" y="208"/>
                  </a:lnTo>
                  <a:lnTo>
                    <a:pt x="292" y="208"/>
                  </a:lnTo>
                  <a:lnTo>
                    <a:pt x="294" y="206"/>
                  </a:lnTo>
                  <a:lnTo>
                    <a:pt x="294" y="206"/>
                  </a:lnTo>
                  <a:lnTo>
                    <a:pt x="294" y="204"/>
                  </a:lnTo>
                  <a:lnTo>
                    <a:pt x="294" y="204"/>
                  </a:lnTo>
                  <a:lnTo>
                    <a:pt x="294" y="202"/>
                  </a:lnTo>
                  <a:lnTo>
                    <a:pt x="294" y="202"/>
                  </a:lnTo>
                  <a:lnTo>
                    <a:pt x="294" y="200"/>
                  </a:lnTo>
                  <a:lnTo>
                    <a:pt x="294" y="200"/>
                  </a:lnTo>
                  <a:lnTo>
                    <a:pt x="294" y="200"/>
                  </a:lnTo>
                  <a:lnTo>
                    <a:pt x="294" y="200"/>
                  </a:lnTo>
                  <a:lnTo>
                    <a:pt x="294" y="194"/>
                  </a:lnTo>
                  <a:lnTo>
                    <a:pt x="294" y="194"/>
                  </a:lnTo>
                  <a:lnTo>
                    <a:pt x="298" y="188"/>
                  </a:lnTo>
                  <a:lnTo>
                    <a:pt x="298" y="188"/>
                  </a:lnTo>
                  <a:lnTo>
                    <a:pt x="300" y="184"/>
                  </a:lnTo>
                  <a:lnTo>
                    <a:pt x="300" y="184"/>
                  </a:lnTo>
                  <a:lnTo>
                    <a:pt x="300" y="182"/>
                  </a:lnTo>
                  <a:lnTo>
                    <a:pt x="302" y="180"/>
                  </a:lnTo>
                  <a:lnTo>
                    <a:pt x="302" y="180"/>
                  </a:lnTo>
                  <a:lnTo>
                    <a:pt x="302" y="178"/>
                  </a:lnTo>
                  <a:lnTo>
                    <a:pt x="302" y="178"/>
                  </a:lnTo>
                  <a:lnTo>
                    <a:pt x="302" y="176"/>
                  </a:lnTo>
                  <a:lnTo>
                    <a:pt x="302" y="176"/>
                  </a:lnTo>
                  <a:lnTo>
                    <a:pt x="302" y="174"/>
                  </a:lnTo>
                  <a:lnTo>
                    <a:pt x="302" y="174"/>
                  </a:lnTo>
                  <a:lnTo>
                    <a:pt x="302" y="172"/>
                  </a:lnTo>
                  <a:lnTo>
                    <a:pt x="304" y="170"/>
                  </a:lnTo>
                  <a:lnTo>
                    <a:pt x="304" y="170"/>
                  </a:lnTo>
                  <a:lnTo>
                    <a:pt x="304" y="168"/>
                  </a:lnTo>
                  <a:lnTo>
                    <a:pt x="304" y="168"/>
                  </a:lnTo>
                  <a:lnTo>
                    <a:pt x="306" y="166"/>
                  </a:lnTo>
                  <a:lnTo>
                    <a:pt x="306" y="166"/>
                  </a:lnTo>
                  <a:lnTo>
                    <a:pt x="306" y="164"/>
                  </a:lnTo>
                  <a:lnTo>
                    <a:pt x="306" y="164"/>
                  </a:lnTo>
                  <a:lnTo>
                    <a:pt x="306" y="162"/>
                  </a:lnTo>
                  <a:lnTo>
                    <a:pt x="306" y="162"/>
                  </a:lnTo>
                  <a:lnTo>
                    <a:pt x="308" y="160"/>
                  </a:lnTo>
                  <a:lnTo>
                    <a:pt x="308" y="160"/>
                  </a:lnTo>
                  <a:lnTo>
                    <a:pt x="308" y="158"/>
                  </a:lnTo>
                  <a:lnTo>
                    <a:pt x="308" y="158"/>
                  </a:lnTo>
                  <a:lnTo>
                    <a:pt x="308" y="156"/>
                  </a:lnTo>
                  <a:lnTo>
                    <a:pt x="308" y="156"/>
                  </a:lnTo>
                  <a:lnTo>
                    <a:pt x="310" y="156"/>
                  </a:lnTo>
                  <a:lnTo>
                    <a:pt x="310" y="156"/>
                  </a:lnTo>
                  <a:lnTo>
                    <a:pt x="310" y="154"/>
                  </a:lnTo>
                  <a:lnTo>
                    <a:pt x="308" y="152"/>
                  </a:lnTo>
                  <a:lnTo>
                    <a:pt x="308" y="152"/>
                  </a:lnTo>
                  <a:lnTo>
                    <a:pt x="308" y="150"/>
                  </a:lnTo>
                  <a:lnTo>
                    <a:pt x="308" y="150"/>
                  </a:lnTo>
                  <a:lnTo>
                    <a:pt x="310" y="150"/>
                  </a:lnTo>
                  <a:lnTo>
                    <a:pt x="310" y="150"/>
                  </a:lnTo>
                  <a:lnTo>
                    <a:pt x="312" y="150"/>
                  </a:lnTo>
                  <a:lnTo>
                    <a:pt x="312" y="150"/>
                  </a:lnTo>
                  <a:lnTo>
                    <a:pt x="312" y="146"/>
                  </a:lnTo>
                  <a:lnTo>
                    <a:pt x="312" y="146"/>
                  </a:lnTo>
                  <a:lnTo>
                    <a:pt x="314" y="146"/>
                  </a:lnTo>
                  <a:lnTo>
                    <a:pt x="314" y="146"/>
                  </a:lnTo>
                  <a:lnTo>
                    <a:pt x="314" y="144"/>
                  </a:lnTo>
                  <a:lnTo>
                    <a:pt x="314" y="144"/>
                  </a:lnTo>
                  <a:lnTo>
                    <a:pt x="314" y="142"/>
                  </a:lnTo>
                  <a:lnTo>
                    <a:pt x="316" y="140"/>
                  </a:lnTo>
                  <a:lnTo>
                    <a:pt x="316" y="140"/>
                  </a:lnTo>
                  <a:lnTo>
                    <a:pt x="316" y="140"/>
                  </a:lnTo>
                  <a:lnTo>
                    <a:pt x="316" y="138"/>
                  </a:lnTo>
                  <a:lnTo>
                    <a:pt x="316" y="138"/>
                  </a:lnTo>
                  <a:lnTo>
                    <a:pt x="316" y="136"/>
                  </a:lnTo>
                  <a:lnTo>
                    <a:pt x="316" y="136"/>
                  </a:lnTo>
                  <a:lnTo>
                    <a:pt x="316" y="134"/>
                  </a:lnTo>
                  <a:lnTo>
                    <a:pt x="316" y="134"/>
                  </a:lnTo>
                  <a:lnTo>
                    <a:pt x="318" y="130"/>
                  </a:lnTo>
                  <a:lnTo>
                    <a:pt x="320" y="126"/>
                  </a:lnTo>
                  <a:lnTo>
                    <a:pt x="324" y="120"/>
                  </a:lnTo>
                  <a:lnTo>
                    <a:pt x="324" y="120"/>
                  </a:lnTo>
                  <a:lnTo>
                    <a:pt x="324" y="118"/>
                  </a:lnTo>
                  <a:lnTo>
                    <a:pt x="324" y="118"/>
                  </a:lnTo>
                  <a:lnTo>
                    <a:pt x="326" y="116"/>
                  </a:lnTo>
                  <a:lnTo>
                    <a:pt x="328" y="116"/>
                  </a:lnTo>
                  <a:lnTo>
                    <a:pt x="328" y="114"/>
                  </a:lnTo>
                  <a:lnTo>
                    <a:pt x="328" y="114"/>
                  </a:lnTo>
                  <a:lnTo>
                    <a:pt x="328" y="112"/>
                  </a:lnTo>
                  <a:lnTo>
                    <a:pt x="328" y="112"/>
                  </a:lnTo>
                  <a:lnTo>
                    <a:pt x="328" y="110"/>
                  </a:lnTo>
                  <a:lnTo>
                    <a:pt x="328" y="110"/>
                  </a:lnTo>
                  <a:lnTo>
                    <a:pt x="330" y="104"/>
                  </a:lnTo>
                  <a:lnTo>
                    <a:pt x="332" y="96"/>
                  </a:lnTo>
                  <a:lnTo>
                    <a:pt x="342" y="88"/>
                  </a:lnTo>
                  <a:lnTo>
                    <a:pt x="342" y="88"/>
                  </a:lnTo>
                  <a:lnTo>
                    <a:pt x="350" y="78"/>
                  </a:lnTo>
                  <a:lnTo>
                    <a:pt x="350" y="78"/>
                  </a:lnTo>
                  <a:lnTo>
                    <a:pt x="350" y="76"/>
                  </a:lnTo>
                  <a:lnTo>
                    <a:pt x="350" y="76"/>
                  </a:lnTo>
                  <a:lnTo>
                    <a:pt x="352" y="74"/>
                  </a:lnTo>
                  <a:lnTo>
                    <a:pt x="352" y="74"/>
                  </a:lnTo>
                  <a:lnTo>
                    <a:pt x="352" y="74"/>
                  </a:lnTo>
                  <a:lnTo>
                    <a:pt x="354" y="72"/>
                  </a:lnTo>
                  <a:lnTo>
                    <a:pt x="354" y="72"/>
                  </a:lnTo>
                  <a:lnTo>
                    <a:pt x="358" y="70"/>
                  </a:lnTo>
                  <a:lnTo>
                    <a:pt x="358" y="70"/>
                  </a:lnTo>
                  <a:lnTo>
                    <a:pt x="362" y="66"/>
                  </a:lnTo>
                  <a:lnTo>
                    <a:pt x="360" y="66"/>
                  </a:lnTo>
                  <a:lnTo>
                    <a:pt x="360" y="66"/>
                  </a:lnTo>
                  <a:lnTo>
                    <a:pt x="362" y="66"/>
                  </a:lnTo>
                  <a:lnTo>
                    <a:pt x="362" y="66"/>
                  </a:lnTo>
                  <a:lnTo>
                    <a:pt x="362" y="66"/>
                  </a:lnTo>
                  <a:lnTo>
                    <a:pt x="364" y="64"/>
                  </a:lnTo>
                  <a:lnTo>
                    <a:pt x="364" y="64"/>
                  </a:lnTo>
                  <a:lnTo>
                    <a:pt x="366" y="62"/>
                  </a:lnTo>
                  <a:lnTo>
                    <a:pt x="366" y="62"/>
                  </a:lnTo>
                  <a:lnTo>
                    <a:pt x="366" y="62"/>
                  </a:lnTo>
                  <a:lnTo>
                    <a:pt x="370" y="58"/>
                  </a:lnTo>
                  <a:lnTo>
                    <a:pt x="370" y="58"/>
                  </a:lnTo>
                  <a:lnTo>
                    <a:pt x="368" y="56"/>
                  </a:lnTo>
                  <a:lnTo>
                    <a:pt x="368" y="56"/>
                  </a:lnTo>
                  <a:lnTo>
                    <a:pt x="370" y="54"/>
                  </a:lnTo>
                  <a:lnTo>
                    <a:pt x="370" y="54"/>
                  </a:lnTo>
                  <a:lnTo>
                    <a:pt x="372" y="54"/>
                  </a:lnTo>
                  <a:lnTo>
                    <a:pt x="372" y="54"/>
                  </a:lnTo>
                  <a:lnTo>
                    <a:pt x="376" y="50"/>
                  </a:lnTo>
                  <a:lnTo>
                    <a:pt x="376" y="50"/>
                  </a:lnTo>
                  <a:lnTo>
                    <a:pt x="380" y="48"/>
                  </a:lnTo>
                  <a:lnTo>
                    <a:pt x="380" y="48"/>
                  </a:lnTo>
                  <a:lnTo>
                    <a:pt x="384" y="46"/>
                  </a:lnTo>
                  <a:lnTo>
                    <a:pt x="384" y="46"/>
                  </a:lnTo>
                  <a:lnTo>
                    <a:pt x="386" y="46"/>
                  </a:lnTo>
                  <a:lnTo>
                    <a:pt x="386" y="46"/>
                  </a:lnTo>
                  <a:lnTo>
                    <a:pt x="390" y="46"/>
                  </a:lnTo>
                  <a:lnTo>
                    <a:pt x="390" y="46"/>
                  </a:lnTo>
                  <a:lnTo>
                    <a:pt x="394" y="46"/>
                  </a:lnTo>
                  <a:lnTo>
                    <a:pt x="394" y="46"/>
                  </a:lnTo>
                  <a:lnTo>
                    <a:pt x="396" y="46"/>
                  </a:lnTo>
                  <a:lnTo>
                    <a:pt x="396" y="46"/>
                  </a:lnTo>
                  <a:lnTo>
                    <a:pt x="398" y="46"/>
                  </a:lnTo>
                  <a:lnTo>
                    <a:pt x="398" y="46"/>
                  </a:lnTo>
                  <a:lnTo>
                    <a:pt x="400" y="46"/>
                  </a:lnTo>
                  <a:lnTo>
                    <a:pt x="400" y="46"/>
                  </a:lnTo>
                  <a:lnTo>
                    <a:pt x="404" y="46"/>
                  </a:lnTo>
                  <a:lnTo>
                    <a:pt x="406" y="48"/>
                  </a:lnTo>
                  <a:lnTo>
                    <a:pt x="410" y="52"/>
                  </a:lnTo>
                  <a:lnTo>
                    <a:pt x="410" y="52"/>
                  </a:lnTo>
                  <a:lnTo>
                    <a:pt x="410" y="54"/>
                  </a:lnTo>
                  <a:lnTo>
                    <a:pt x="410" y="54"/>
                  </a:lnTo>
                  <a:lnTo>
                    <a:pt x="412" y="58"/>
                  </a:lnTo>
                  <a:lnTo>
                    <a:pt x="412" y="58"/>
                  </a:lnTo>
                  <a:lnTo>
                    <a:pt x="412" y="62"/>
                  </a:lnTo>
                  <a:lnTo>
                    <a:pt x="412" y="62"/>
                  </a:lnTo>
                  <a:lnTo>
                    <a:pt x="412" y="62"/>
                  </a:lnTo>
                  <a:lnTo>
                    <a:pt x="412" y="62"/>
                  </a:lnTo>
                  <a:lnTo>
                    <a:pt x="414" y="68"/>
                  </a:lnTo>
                  <a:lnTo>
                    <a:pt x="414" y="68"/>
                  </a:lnTo>
                  <a:lnTo>
                    <a:pt x="414" y="68"/>
                  </a:lnTo>
                  <a:lnTo>
                    <a:pt x="414" y="68"/>
                  </a:lnTo>
                  <a:lnTo>
                    <a:pt x="414" y="70"/>
                  </a:lnTo>
                  <a:lnTo>
                    <a:pt x="414" y="70"/>
                  </a:lnTo>
                  <a:lnTo>
                    <a:pt x="414" y="70"/>
                  </a:lnTo>
                  <a:lnTo>
                    <a:pt x="416" y="70"/>
                  </a:lnTo>
                  <a:lnTo>
                    <a:pt x="416" y="70"/>
                  </a:lnTo>
                  <a:lnTo>
                    <a:pt x="418" y="72"/>
                  </a:lnTo>
                  <a:lnTo>
                    <a:pt x="420" y="72"/>
                  </a:lnTo>
                  <a:lnTo>
                    <a:pt x="422" y="72"/>
                  </a:lnTo>
                  <a:lnTo>
                    <a:pt x="422" y="72"/>
                  </a:lnTo>
                  <a:lnTo>
                    <a:pt x="422" y="70"/>
                  </a:lnTo>
                  <a:lnTo>
                    <a:pt x="422" y="70"/>
                  </a:lnTo>
                  <a:lnTo>
                    <a:pt x="424" y="68"/>
                  </a:lnTo>
                  <a:lnTo>
                    <a:pt x="428" y="66"/>
                  </a:lnTo>
                  <a:lnTo>
                    <a:pt x="430" y="64"/>
                  </a:lnTo>
                  <a:lnTo>
                    <a:pt x="432" y="60"/>
                  </a:lnTo>
                  <a:lnTo>
                    <a:pt x="432" y="60"/>
                  </a:lnTo>
                  <a:lnTo>
                    <a:pt x="434" y="56"/>
                  </a:lnTo>
                  <a:lnTo>
                    <a:pt x="434" y="56"/>
                  </a:lnTo>
                  <a:lnTo>
                    <a:pt x="434" y="54"/>
                  </a:lnTo>
                  <a:lnTo>
                    <a:pt x="434" y="54"/>
                  </a:lnTo>
                  <a:lnTo>
                    <a:pt x="434" y="52"/>
                  </a:lnTo>
                  <a:lnTo>
                    <a:pt x="434" y="52"/>
                  </a:lnTo>
                  <a:lnTo>
                    <a:pt x="434" y="50"/>
                  </a:lnTo>
                  <a:lnTo>
                    <a:pt x="434" y="50"/>
                  </a:lnTo>
                  <a:lnTo>
                    <a:pt x="434" y="48"/>
                  </a:lnTo>
                  <a:lnTo>
                    <a:pt x="434" y="48"/>
                  </a:lnTo>
                  <a:lnTo>
                    <a:pt x="432" y="46"/>
                  </a:lnTo>
                  <a:lnTo>
                    <a:pt x="432" y="46"/>
                  </a:lnTo>
                  <a:lnTo>
                    <a:pt x="432" y="44"/>
                  </a:lnTo>
                  <a:lnTo>
                    <a:pt x="432" y="44"/>
                  </a:lnTo>
                  <a:lnTo>
                    <a:pt x="432" y="42"/>
                  </a:lnTo>
                  <a:lnTo>
                    <a:pt x="432" y="42"/>
                  </a:lnTo>
                  <a:lnTo>
                    <a:pt x="430" y="40"/>
                  </a:lnTo>
                  <a:lnTo>
                    <a:pt x="430" y="40"/>
                  </a:lnTo>
                  <a:lnTo>
                    <a:pt x="428" y="36"/>
                  </a:lnTo>
                  <a:lnTo>
                    <a:pt x="428" y="36"/>
                  </a:lnTo>
                  <a:lnTo>
                    <a:pt x="422" y="28"/>
                  </a:lnTo>
                  <a:lnTo>
                    <a:pt x="422" y="28"/>
                  </a:lnTo>
                  <a:lnTo>
                    <a:pt x="422" y="26"/>
                  </a:lnTo>
                  <a:lnTo>
                    <a:pt x="422" y="26"/>
                  </a:lnTo>
                  <a:lnTo>
                    <a:pt x="420" y="24"/>
                  </a:lnTo>
                  <a:lnTo>
                    <a:pt x="420" y="24"/>
                  </a:lnTo>
                  <a:lnTo>
                    <a:pt x="418" y="24"/>
                  </a:lnTo>
                  <a:lnTo>
                    <a:pt x="418" y="24"/>
                  </a:lnTo>
                  <a:lnTo>
                    <a:pt x="410" y="18"/>
                  </a:lnTo>
                  <a:lnTo>
                    <a:pt x="410" y="20"/>
                  </a:lnTo>
                  <a:lnTo>
                    <a:pt x="410" y="20"/>
                  </a:lnTo>
                  <a:lnTo>
                    <a:pt x="410" y="16"/>
                  </a:lnTo>
                  <a:lnTo>
                    <a:pt x="408" y="16"/>
                  </a:lnTo>
                  <a:lnTo>
                    <a:pt x="408" y="16"/>
                  </a:lnTo>
                  <a:lnTo>
                    <a:pt x="406" y="16"/>
                  </a:lnTo>
                  <a:lnTo>
                    <a:pt x="406" y="16"/>
                  </a:lnTo>
                  <a:lnTo>
                    <a:pt x="404" y="16"/>
                  </a:lnTo>
                  <a:lnTo>
                    <a:pt x="404" y="16"/>
                  </a:lnTo>
                  <a:lnTo>
                    <a:pt x="404" y="14"/>
                  </a:lnTo>
                  <a:lnTo>
                    <a:pt x="404" y="14"/>
                  </a:lnTo>
                  <a:lnTo>
                    <a:pt x="400" y="14"/>
                  </a:lnTo>
                  <a:lnTo>
                    <a:pt x="400" y="14"/>
                  </a:lnTo>
                  <a:lnTo>
                    <a:pt x="400" y="12"/>
                  </a:lnTo>
                  <a:lnTo>
                    <a:pt x="400" y="12"/>
                  </a:lnTo>
                  <a:lnTo>
                    <a:pt x="396" y="12"/>
                  </a:lnTo>
                  <a:lnTo>
                    <a:pt x="396" y="12"/>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grpSp>
      <p:sp>
        <p:nvSpPr>
          <p:cNvPr id="64" name="文本占位符 25"/>
          <p:cNvSpPr>
            <a:spLocks noGrp="1"/>
          </p:cNvSpPr>
          <p:nvPr>
            <p:ph type="body" sz="quarter" idx="10"/>
          </p:nvPr>
        </p:nvSpPr>
        <p:spPr>
          <a:xfrm>
            <a:off x="491656" y="680601"/>
            <a:ext cx="2914790" cy="430679"/>
          </a:xfrm>
          <a:prstGeom prst="rect">
            <a:avLst/>
          </a:prstGeom>
        </p:spPr>
        <p:txBody>
          <a:bodyPr/>
          <a:lstStyle>
            <a:lvl1pPr marL="0" indent="0" algn="l" defTabSz="914400" rtl="0" eaLnBrk="1" latinLnBrk="0" hangingPunct="1">
              <a:buFontTx/>
              <a:buNone/>
              <a:defRPr lang="zh-CN" altLang="en-US" sz="24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
        <p:nvSpPr>
          <p:cNvPr id="2" name="矩形 1"/>
          <p:cNvSpPr/>
          <p:nvPr userDrawn="1"/>
        </p:nvSpPr>
        <p:spPr>
          <a:xfrm>
            <a:off x="0" y="548640"/>
            <a:ext cx="9144000" cy="5985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5" name="矩形 4"/>
          <p:cNvSpPr/>
          <p:nvPr userDrawn="1"/>
        </p:nvSpPr>
        <p:spPr>
          <a:xfrm>
            <a:off x="0" y="0"/>
            <a:ext cx="9144000" cy="598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6" name="矩形 5"/>
          <p:cNvSpPr/>
          <p:nvPr userDrawn="1"/>
        </p:nvSpPr>
        <p:spPr>
          <a:xfrm>
            <a:off x="4949822" y="133582"/>
            <a:ext cx="448476"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900" b="0" kern="12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绪论</a:t>
            </a:r>
          </a:p>
        </p:txBody>
      </p:sp>
      <p:sp>
        <p:nvSpPr>
          <p:cNvPr id="8" name="矩形 7"/>
          <p:cNvSpPr/>
          <p:nvPr userDrawn="1"/>
        </p:nvSpPr>
        <p:spPr>
          <a:xfrm>
            <a:off x="5424904" y="175685"/>
            <a:ext cx="684557" cy="360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900" b="0" kern="12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文献综述</a:t>
            </a:r>
          </a:p>
        </p:txBody>
      </p:sp>
      <p:sp>
        <p:nvSpPr>
          <p:cNvPr id="9" name="矩形 8"/>
          <p:cNvSpPr/>
          <p:nvPr userDrawn="1"/>
        </p:nvSpPr>
        <p:spPr>
          <a:xfrm>
            <a:off x="6109462" y="162562"/>
            <a:ext cx="687851" cy="4030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900" b="0" kern="12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研究内容</a:t>
            </a:r>
          </a:p>
        </p:txBody>
      </p:sp>
      <p:sp>
        <p:nvSpPr>
          <p:cNvPr id="10" name="矩形 9"/>
          <p:cNvSpPr/>
          <p:nvPr userDrawn="1"/>
        </p:nvSpPr>
        <p:spPr>
          <a:xfrm>
            <a:off x="6753068" y="133582"/>
            <a:ext cx="938710"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900" b="0" kern="12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主要研究结论</a:t>
            </a:r>
          </a:p>
        </p:txBody>
      </p:sp>
      <p:sp>
        <p:nvSpPr>
          <p:cNvPr id="11" name="矩形 10"/>
          <p:cNvSpPr/>
          <p:nvPr userDrawn="1"/>
        </p:nvSpPr>
        <p:spPr>
          <a:xfrm>
            <a:off x="7678824" y="133582"/>
            <a:ext cx="1105644"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1050" b="1" kern="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研究不足与展望</a:t>
            </a:r>
          </a:p>
        </p:txBody>
      </p:sp>
      <p:sp>
        <p:nvSpPr>
          <p:cNvPr id="12" name="任意多边形 11"/>
          <p:cNvSpPr/>
          <p:nvPr userDrawn="1"/>
        </p:nvSpPr>
        <p:spPr>
          <a:xfrm>
            <a:off x="8131893" y="0"/>
            <a:ext cx="199506" cy="229317"/>
          </a:xfrm>
          <a:custGeom>
            <a:avLst/>
            <a:gdLst>
              <a:gd name="connsiteX0" fmla="*/ 0 w 266008"/>
              <a:gd name="connsiteY0" fmla="*/ 0 h 229317"/>
              <a:gd name="connsiteX1" fmla="*/ 266008 w 266008"/>
              <a:gd name="connsiteY1" fmla="*/ 0 h 229317"/>
              <a:gd name="connsiteX2" fmla="*/ 133004 w 266008"/>
              <a:gd name="connsiteY2" fmla="*/ 229317 h 229317"/>
              <a:gd name="connsiteX3" fmla="*/ 0 w 266008"/>
              <a:gd name="connsiteY3" fmla="*/ 0 h 229317"/>
            </a:gdLst>
            <a:ahLst/>
            <a:cxnLst>
              <a:cxn ang="0">
                <a:pos x="connsiteX0" y="connsiteY0"/>
              </a:cxn>
              <a:cxn ang="0">
                <a:pos x="connsiteX1" y="connsiteY1"/>
              </a:cxn>
              <a:cxn ang="0">
                <a:pos x="connsiteX2" y="connsiteY2"/>
              </a:cxn>
              <a:cxn ang="0">
                <a:pos x="connsiteX3" y="connsiteY3"/>
              </a:cxn>
            </a:cxnLst>
            <a:rect l="l" t="t" r="r" b="b"/>
            <a:pathLst>
              <a:path w="266008" h="229317">
                <a:moveTo>
                  <a:pt x="0" y="0"/>
                </a:moveTo>
                <a:lnTo>
                  <a:pt x="266008" y="0"/>
                </a:lnTo>
                <a:lnTo>
                  <a:pt x="133004" y="229317"/>
                </a:lnTo>
                <a:lnTo>
                  <a:pt x="0" y="0"/>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75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5</a:t>
            </a:r>
            <a:endParaRPr lang="zh-CN" altLang="en-US" sz="75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0" y="6367549"/>
            <a:ext cx="9144000" cy="490451"/>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158438" y="6465073"/>
            <a:ext cx="2876530" cy="255905"/>
          </a:xfrm>
          <a:prstGeom prst="rect">
            <a:avLst/>
          </a:prstGeom>
          <a:noFill/>
        </p:spPr>
        <p:txBody>
          <a:bodyPr wrap="square" rtlCol="0">
            <a:spAutoFit/>
          </a:bodyPr>
          <a:lstStyle/>
          <a:p>
            <a:pPr>
              <a:lnSpc>
                <a:spcPct val="120000"/>
              </a:lnSpc>
            </a:pPr>
            <a:r>
              <a:rPr lang="zh-CN" altLang="en-US" sz="900" b="0" dirty="0">
                <a:solidFill>
                  <a:schemeClr val="bg1"/>
                </a:solidFill>
                <a:latin typeface="微软雅黑" panose="020B0503020204020204" pitchFamily="34" charset="-122"/>
                <a:ea typeface="微软雅黑" panose="020B0503020204020204" pitchFamily="34" charset="-122"/>
              </a:rPr>
              <a:t>基于连通主义的个人学习环境设计与应用研究</a:t>
            </a:r>
          </a:p>
        </p:txBody>
      </p:sp>
      <p:grpSp>
        <p:nvGrpSpPr>
          <p:cNvPr id="19" name="组合 18"/>
          <p:cNvGrpSpPr/>
          <p:nvPr userDrawn="1"/>
        </p:nvGrpSpPr>
        <p:grpSpPr>
          <a:xfrm>
            <a:off x="7537247" y="6428576"/>
            <a:ext cx="999398" cy="331642"/>
            <a:chOff x="4376738" y="2682876"/>
            <a:chExt cx="6034088" cy="1501775"/>
          </a:xfrm>
          <a:solidFill>
            <a:schemeClr val="bg1">
              <a:lumMod val="95000"/>
            </a:schemeClr>
          </a:solidFill>
        </p:grpSpPr>
        <p:sp>
          <p:nvSpPr>
            <p:cNvPr id="23" name="Freeform 52"/>
            <p:cNvSpPr>
              <a:spLocks noEditPoints="1"/>
            </p:cNvSpPr>
            <p:nvPr/>
          </p:nvSpPr>
          <p:spPr bwMode="auto">
            <a:xfrm>
              <a:off x="4376738" y="2727326"/>
              <a:ext cx="949325" cy="1060450"/>
            </a:xfrm>
            <a:custGeom>
              <a:avLst/>
              <a:gdLst>
                <a:gd name="T0" fmla="*/ 230 w 598"/>
                <a:gd name="T1" fmla="*/ 513 h 668"/>
                <a:gd name="T2" fmla="*/ 250 w 598"/>
                <a:gd name="T3" fmla="*/ 485 h 668"/>
                <a:gd name="T4" fmla="*/ 216 w 598"/>
                <a:gd name="T5" fmla="*/ 358 h 668"/>
                <a:gd name="T6" fmla="*/ 161 w 598"/>
                <a:gd name="T7" fmla="*/ 353 h 668"/>
                <a:gd name="T8" fmla="*/ 140 w 598"/>
                <a:gd name="T9" fmla="*/ 401 h 668"/>
                <a:gd name="T10" fmla="*/ 131 w 598"/>
                <a:gd name="T11" fmla="*/ 463 h 668"/>
                <a:gd name="T12" fmla="*/ 169 w 598"/>
                <a:gd name="T13" fmla="*/ 465 h 668"/>
                <a:gd name="T14" fmla="*/ 201 w 598"/>
                <a:gd name="T15" fmla="*/ 434 h 668"/>
                <a:gd name="T16" fmla="*/ 237 w 598"/>
                <a:gd name="T17" fmla="*/ 398 h 668"/>
                <a:gd name="T18" fmla="*/ 252 w 598"/>
                <a:gd name="T19" fmla="*/ 351 h 668"/>
                <a:gd name="T20" fmla="*/ 354 w 598"/>
                <a:gd name="T21" fmla="*/ 43 h 668"/>
                <a:gd name="T22" fmla="*/ 357 w 598"/>
                <a:gd name="T23" fmla="*/ 109 h 668"/>
                <a:gd name="T24" fmla="*/ 352 w 598"/>
                <a:gd name="T25" fmla="*/ 196 h 668"/>
                <a:gd name="T26" fmla="*/ 402 w 598"/>
                <a:gd name="T27" fmla="*/ 188 h 668"/>
                <a:gd name="T28" fmla="*/ 461 w 598"/>
                <a:gd name="T29" fmla="*/ 165 h 668"/>
                <a:gd name="T30" fmla="*/ 503 w 598"/>
                <a:gd name="T31" fmla="*/ 144 h 668"/>
                <a:gd name="T32" fmla="*/ 593 w 598"/>
                <a:gd name="T33" fmla="*/ 165 h 668"/>
                <a:gd name="T34" fmla="*/ 564 w 598"/>
                <a:gd name="T35" fmla="*/ 224 h 668"/>
                <a:gd name="T36" fmla="*/ 484 w 598"/>
                <a:gd name="T37" fmla="*/ 246 h 668"/>
                <a:gd name="T38" fmla="*/ 423 w 598"/>
                <a:gd name="T39" fmla="*/ 269 h 668"/>
                <a:gd name="T40" fmla="*/ 446 w 598"/>
                <a:gd name="T41" fmla="*/ 366 h 668"/>
                <a:gd name="T42" fmla="*/ 504 w 598"/>
                <a:gd name="T43" fmla="*/ 307 h 668"/>
                <a:gd name="T44" fmla="*/ 583 w 598"/>
                <a:gd name="T45" fmla="*/ 307 h 668"/>
                <a:gd name="T46" fmla="*/ 506 w 598"/>
                <a:gd name="T47" fmla="*/ 422 h 668"/>
                <a:gd name="T48" fmla="*/ 534 w 598"/>
                <a:gd name="T49" fmla="*/ 486 h 668"/>
                <a:gd name="T50" fmla="*/ 471 w 598"/>
                <a:gd name="T51" fmla="*/ 587 h 668"/>
                <a:gd name="T52" fmla="*/ 428 w 598"/>
                <a:gd name="T53" fmla="*/ 572 h 668"/>
                <a:gd name="T54" fmla="*/ 463 w 598"/>
                <a:gd name="T55" fmla="*/ 523 h 668"/>
                <a:gd name="T56" fmla="*/ 478 w 598"/>
                <a:gd name="T57" fmla="*/ 426 h 668"/>
                <a:gd name="T58" fmla="*/ 400 w 598"/>
                <a:gd name="T59" fmla="*/ 478 h 668"/>
                <a:gd name="T60" fmla="*/ 348 w 598"/>
                <a:gd name="T61" fmla="*/ 533 h 668"/>
                <a:gd name="T62" fmla="*/ 329 w 598"/>
                <a:gd name="T63" fmla="*/ 440 h 668"/>
                <a:gd name="T64" fmla="*/ 361 w 598"/>
                <a:gd name="T65" fmla="*/ 401 h 668"/>
                <a:gd name="T66" fmla="*/ 377 w 598"/>
                <a:gd name="T67" fmla="*/ 340 h 668"/>
                <a:gd name="T68" fmla="*/ 367 w 598"/>
                <a:gd name="T69" fmla="*/ 292 h 668"/>
                <a:gd name="T70" fmla="*/ 331 w 598"/>
                <a:gd name="T71" fmla="*/ 333 h 668"/>
                <a:gd name="T72" fmla="*/ 291 w 598"/>
                <a:gd name="T73" fmla="*/ 411 h 668"/>
                <a:gd name="T74" fmla="*/ 282 w 598"/>
                <a:gd name="T75" fmla="*/ 488 h 668"/>
                <a:gd name="T76" fmla="*/ 286 w 598"/>
                <a:gd name="T77" fmla="*/ 552 h 668"/>
                <a:gd name="T78" fmla="*/ 303 w 598"/>
                <a:gd name="T79" fmla="*/ 615 h 668"/>
                <a:gd name="T80" fmla="*/ 237 w 598"/>
                <a:gd name="T81" fmla="*/ 580 h 668"/>
                <a:gd name="T82" fmla="*/ 151 w 598"/>
                <a:gd name="T83" fmla="*/ 547 h 668"/>
                <a:gd name="T84" fmla="*/ 100 w 598"/>
                <a:gd name="T85" fmla="*/ 640 h 668"/>
                <a:gd name="T86" fmla="*/ 26 w 598"/>
                <a:gd name="T87" fmla="*/ 630 h 668"/>
                <a:gd name="T88" fmla="*/ 4 w 598"/>
                <a:gd name="T89" fmla="*/ 592 h 668"/>
                <a:gd name="T90" fmla="*/ 8 w 598"/>
                <a:gd name="T91" fmla="*/ 534 h 668"/>
                <a:gd name="T92" fmla="*/ 24 w 598"/>
                <a:gd name="T93" fmla="*/ 332 h 668"/>
                <a:gd name="T94" fmla="*/ 89 w 598"/>
                <a:gd name="T95" fmla="*/ 213 h 668"/>
                <a:gd name="T96" fmla="*/ 123 w 598"/>
                <a:gd name="T97" fmla="*/ 154 h 668"/>
                <a:gd name="T98" fmla="*/ 103 w 598"/>
                <a:gd name="T99" fmla="*/ 89 h 668"/>
                <a:gd name="T100" fmla="*/ 179 w 598"/>
                <a:gd name="T101" fmla="*/ 86 h 668"/>
                <a:gd name="T102" fmla="*/ 234 w 598"/>
                <a:gd name="T103" fmla="*/ 140 h 668"/>
                <a:gd name="T104" fmla="*/ 212 w 598"/>
                <a:gd name="T105" fmla="*/ 248 h 668"/>
                <a:gd name="T106" fmla="*/ 107 w 598"/>
                <a:gd name="T107" fmla="*/ 256 h 668"/>
                <a:gd name="T108" fmla="*/ 72 w 598"/>
                <a:gd name="T109" fmla="*/ 287 h 668"/>
                <a:gd name="T110" fmla="*/ 105 w 598"/>
                <a:gd name="T111" fmla="*/ 361 h 668"/>
                <a:gd name="T112" fmla="*/ 130 w 598"/>
                <a:gd name="T113" fmla="*/ 333 h 668"/>
                <a:gd name="T114" fmla="*/ 188 w 598"/>
                <a:gd name="T115" fmla="*/ 294 h 668"/>
                <a:gd name="T116" fmla="*/ 234 w 598"/>
                <a:gd name="T117" fmla="*/ 277 h 668"/>
                <a:gd name="T118" fmla="*/ 268 w 598"/>
                <a:gd name="T119" fmla="*/ 244 h 668"/>
                <a:gd name="T120" fmla="*/ 298 w 598"/>
                <a:gd name="T121" fmla="*/ 182 h 668"/>
                <a:gd name="T122" fmla="*/ 296 w 598"/>
                <a:gd name="T123" fmla="*/ 107 h 668"/>
                <a:gd name="T124" fmla="*/ 272 w 598"/>
                <a:gd name="T125" fmla="*/ 7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668">
                  <a:moveTo>
                    <a:pt x="239" y="468"/>
                  </a:moveTo>
                  <a:lnTo>
                    <a:pt x="237" y="468"/>
                  </a:lnTo>
                  <a:lnTo>
                    <a:pt x="237" y="468"/>
                  </a:lnTo>
                  <a:lnTo>
                    <a:pt x="232" y="470"/>
                  </a:lnTo>
                  <a:lnTo>
                    <a:pt x="227" y="473"/>
                  </a:lnTo>
                  <a:lnTo>
                    <a:pt x="224" y="477"/>
                  </a:lnTo>
                  <a:lnTo>
                    <a:pt x="222" y="480"/>
                  </a:lnTo>
                  <a:lnTo>
                    <a:pt x="221" y="483"/>
                  </a:lnTo>
                  <a:lnTo>
                    <a:pt x="219" y="485"/>
                  </a:lnTo>
                  <a:lnTo>
                    <a:pt x="219" y="486"/>
                  </a:lnTo>
                  <a:lnTo>
                    <a:pt x="221" y="488"/>
                  </a:lnTo>
                  <a:lnTo>
                    <a:pt x="221" y="490"/>
                  </a:lnTo>
                  <a:lnTo>
                    <a:pt x="222" y="493"/>
                  </a:lnTo>
                  <a:lnTo>
                    <a:pt x="222" y="495"/>
                  </a:lnTo>
                  <a:lnTo>
                    <a:pt x="221" y="498"/>
                  </a:lnTo>
                  <a:lnTo>
                    <a:pt x="221" y="501"/>
                  </a:lnTo>
                  <a:lnTo>
                    <a:pt x="221" y="503"/>
                  </a:lnTo>
                  <a:lnTo>
                    <a:pt x="221" y="505"/>
                  </a:lnTo>
                  <a:lnTo>
                    <a:pt x="222" y="506"/>
                  </a:lnTo>
                  <a:lnTo>
                    <a:pt x="224" y="508"/>
                  </a:lnTo>
                  <a:lnTo>
                    <a:pt x="224" y="510"/>
                  </a:lnTo>
                  <a:lnTo>
                    <a:pt x="225" y="510"/>
                  </a:lnTo>
                  <a:lnTo>
                    <a:pt x="229" y="511"/>
                  </a:lnTo>
                  <a:lnTo>
                    <a:pt x="230" y="513"/>
                  </a:lnTo>
                  <a:lnTo>
                    <a:pt x="234" y="515"/>
                  </a:lnTo>
                  <a:lnTo>
                    <a:pt x="237" y="515"/>
                  </a:lnTo>
                  <a:lnTo>
                    <a:pt x="237" y="513"/>
                  </a:lnTo>
                  <a:lnTo>
                    <a:pt x="237" y="511"/>
                  </a:lnTo>
                  <a:lnTo>
                    <a:pt x="239" y="510"/>
                  </a:lnTo>
                  <a:lnTo>
                    <a:pt x="242" y="510"/>
                  </a:lnTo>
                  <a:lnTo>
                    <a:pt x="245" y="510"/>
                  </a:lnTo>
                  <a:lnTo>
                    <a:pt x="247" y="510"/>
                  </a:lnTo>
                  <a:lnTo>
                    <a:pt x="250" y="508"/>
                  </a:lnTo>
                  <a:lnTo>
                    <a:pt x="252" y="506"/>
                  </a:lnTo>
                  <a:lnTo>
                    <a:pt x="254" y="505"/>
                  </a:lnTo>
                  <a:lnTo>
                    <a:pt x="254" y="503"/>
                  </a:lnTo>
                  <a:lnTo>
                    <a:pt x="252" y="501"/>
                  </a:lnTo>
                  <a:lnTo>
                    <a:pt x="250" y="498"/>
                  </a:lnTo>
                  <a:lnTo>
                    <a:pt x="249" y="496"/>
                  </a:lnTo>
                  <a:lnTo>
                    <a:pt x="249" y="496"/>
                  </a:lnTo>
                  <a:lnTo>
                    <a:pt x="249" y="495"/>
                  </a:lnTo>
                  <a:lnTo>
                    <a:pt x="249" y="495"/>
                  </a:lnTo>
                  <a:lnTo>
                    <a:pt x="250" y="493"/>
                  </a:lnTo>
                  <a:lnTo>
                    <a:pt x="250" y="491"/>
                  </a:lnTo>
                  <a:lnTo>
                    <a:pt x="250" y="491"/>
                  </a:lnTo>
                  <a:lnTo>
                    <a:pt x="250" y="488"/>
                  </a:lnTo>
                  <a:lnTo>
                    <a:pt x="250" y="486"/>
                  </a:lnTo>
                  <a:lnTo>
                    <a:pt x="250" y="485"/>
                  </a:lnTo>
                  <a:lnTo>
                    <a:pt x="252" y="483"/>
                  </a:lnTo>
                  <a:lnTo>
                    <a:pt x="252" y="480"/>
                  </a:lnTo>
                  <a:lnTo>
                    <a:pt x="252" y="478"/>
                  </a:lnTo>
                  <a:lnTo>
                    <a:pt x="250" y="475"/>
                  </a:lnTo>
                  <a:lnTo>
                    <a:pt x="247" y="473"/>
                  </a:lnTo>
                  <a:lnTo>
                    <a:pt x="244" y="470"/>
                  </a:lnTo>
                  <a:lnTo>
                    <a:pt x="240" y="468"/>
                  </a:lnTo>
                  <a:lnTo>
                    <a:pt x="239" y="468"/>
                  </a:lnTo>
                  <a:close/>
                  <a:moveTo>
                    <a:pt x="249" y="350"/>
                  </a:moveTo>
                  <a:lnTo>
                    <a:pt x="245" y="350"/>
                  </a:lnTo>
                  <a:lnTo>
                    <a:pt x="244" y="351"/>
                  </a:lnTo>
                  <a:lnTo>
                    <a:pt x="240" y="353"/>
                  </a:lnTo>
                  <a:lnTo>
                    <a:pt x="240" y="355"/>
                  </a:lnTo>
                  <a:lnTo>
                    <a:pt x="239" y="355"/>
                  </a:lnTo>
                  <a:lnTo>
                    <a:pt x="237" y="355"/>
                  </a:lnTo>
                  <a:lnTo>
                    <a:pt x="237" y="355"/>
                  </a:lnTo>
                  <a:lnTo>
                    <a:pt x="235" y="355"/>
                  </a:lnTo>
                  <a:lnTo>
                    <a:pt x="235" y="353"/>
                  </a:lnTo>
                  <a:lnTo>
                    <a:pt x="234" y="355"/>
                  </a:lnTo>
                  <a:lnTo>
                    <a:pt x="232" y="355"/>
                  </a:lnTo>
                  <a:lnTo>
                    <a:pt x="229" y="355"/>
                  </a:lnTo>
                  <a:lnTo>
                    <a:pt x="227" y="355"/>
                  </a:lnTo>
                  <a:lnTo>
                    <a:pt x="217" y="358"/>
                  </a:lnTo>
                  <a:lnTo>
                    <a:pt x="216" y="358"/>
                  </a:lnTo>
                  <a:lnTo>
                    <a:pt x="214" y="358"/>
                  </a:lnTo>
                  <a:lnTo>
                    <a:pt x="211" y="358"/>
                  </a:lnTo>
                  <a:lnTo>
                    <a:pt x="207" y="360"/>
                  </a:lnTo>
                  <a:lnTo>
                    <a:pt x="204" y="360"/>
                  </a:lnTo>
                  <a:lnTo>
                    <a:pt x="202" y="360"/>
                  </a:lnTo>
                  <a:lnTo>
                    <a:pt x="199" y="361"/>
                  </a:lnTo>
                  <a:lnTo>
                    <a:pt x="196" y="361"/>
                  </a:lnTo>
                  <a:lnTo>
                    <a:pt x="192" y="361"/>
                  </a:lnTo>
                  <a:lnTo>
                    <a:pt x="191" y="361"/>
                  </a:lnTo>
                  <a:lnTo>
                    <a:pt x="189" y="361"/>
                  </a:lnTo>
                  <a:lnTo>
                    <a:pt x="188" y="361"/>
                  </a:lnTo>
                  <a:lnTo>
                    <a:pt x="184" y="360"/>
                  </a:lnTo>
                  <a:lnTo>
                    <a:pt x="183" y="360"/>
                  </a:lnTo>
                  <a:lnTo>
                    <a:pt x="181" y="360"/>
                  </a:lnTo>
                  <a:lnTo>
                    <a:pt x="178" y="360"/>
                  </a:lnTo>
                  <a:lnTo>
                    <a:pt x="178" y="360"/>
                  </a:lnTo>
                  <a:lnTo>
                    <a:pt x="176" y="358"/>
                  </a:lnTo>
                  <a:lnTo>
                    <a:pt x="174" y="358"/>
                  </a:lnTo>
                  <a:lnTo>
                    <a:pt x="171" y="356"/>
                  </a:lnTo>
                  <a:lnTo>
                    <a:pt x="169" y="355"/>
                  </a:lnTo>
                  <a:lnTo>
                    <a:pt x="168" y="353"/>
                  </a:lnTo>
                  <a:lnTo>
                    <a:pt x="166" y="353"/>
                  </a:lnTo>
                  <a:lnTo>
                    <a:pt x="164" y="353"/>
                  </a:lnTo>
                  <a:lnTo>
                    <a:pt x="161" y="353"/>
                  </a:lnTo>
                  <a:lnTo>
                    <a:pt x="158" y="353"/>
                  </a:lnTo>
                  <a:lnTo>
                    <a:pt x="156" y="355"/>
                  </a:lnTo>
                  <a:lnTo>
                    <a:pt x="156" y="356"/>
                  </a:lnTo>
                  <a:lnTo>
                    <a:pt x="155" y="360"/>
                  </a:lnTo>
                  <a:lnTo>
                    <a:pt x="155" y="361"/>
                  </a:lnTo>
                  <a:lnTo>
                    <a:pt x="155" y="363"/>
                  </a:lnTo>
                  <a:lnTo>
                    <a:pt x="155" y="365"/>
                  </a:lnTo>
                  <a:lnTo>
                    <a:pt x="155" y="365"/>
                  </a:lnTo>
                  <a:lnTo>
                    <a:pt x="153" y="366"/>
                  </a:lnTo>
                  <a:lnTo>
                    <a:pt x="151" y="366"/>
                  </a:lnTo>
                  <a:lnTo>
                    <a:pt x="150" y="368"/>
                  </a:lnTo>
                  <a:lnTo>
                    <a:pt x="150" y="369"/>
                  </a:lnTo>
                  <a:lnTo>
                    <a:pt x="146" y="373"/>
                  </a:lnTo>
                  <a:lnTo>
                    <a:pt x="145" y="376"/>
                  </a:lnTo>
                  <a:lnTo>
                    <a:pt x="145" y="378"/>
                  </a:lnTo>
                  <a:lnTo>
                    <a:pt x="145" y="381"/>
                  </a:lnTo>
                  <a:lnTo>
                    <a:pt x="145" y="384"/>
                  </a:lnTo>
                  <a:lnTo>
                    <a:pt x="145" y="388"/>
                  </a:lnTo>
                  <a:lnTo>
                    <a:pt x="145" y="388"/>
                  </a:lnTo>
                  <a:lnTo>
                    <a:pt x="143" y="393"/>
                  </a:lnTo>
                  <a:lnTo>
                    <a:pt x="143" y="393"/>
                  </a:lnTo>
                  <a:lnTo>
                    <a:pt x="141" y="394"/>
                  </a:lnTo>
                  <a:lnTo>
                    <a:pt x="141" y="398"/>
                  </a:lnTo>
                  <a:lnTo>
                    <a:pt x="140" y="401"/>
                  </a:lnTo>
                  <a:lnTo>
                    <a:pt x="140" y="404"/>
                  </a:lnTo>
                  <a:lnTo>
                    <a:pt x="140" y="406"/>
                  </a:lnTo>
                  <a:lnTo>
                    <a:pt x="140" y="409"/>
                  </a:lnTo>
                  <a:lnTo>
                    <a:pt x="140" y="412"/>
                  </a:lnTo>
                  <a:lnTo>
                    <a:pt x="141" y="414"/>
                  </a:lnTo>
                  <a:lnTo>
                    <a:pt x="141" y="416"/>
                  </a:lnTo>
                  <a:lnTo>
                    <a:pt x="141" y="416"/>
                  </a:lnTo>
                  <a:lnTo>
                    <a:pt x="140" y="417"/>
                  </a:lnTo>
                  <a:lnTo>
                    <a:pt x="140" y="421"/>
                  </a:lnTo>
                  <a:lnTo>
                    <a:pt x="138" y="422"/>
                  </a:lnTo>
                  <a:lnTo>
                    <a:pt x="136" y="426"/>
                  </a:lnTo>
                  <a:lnTo>
                    <a:pt x="135" y="429"/>
                  </a:lnTo>
                  <a:lnTo>
                    <a:pt x="133" y="432"/>
                  </a:lnTo>
                  <a:lnTo>
                    <a:pt x="131" y="435"/>
                  </a:lnTo>
                  <a:lnTo>
                    <a:pt x="131" y="440"/>
                  </a:lnTo>
                  <a:lnTo>
                    <a:pt x="131" y="445"/>
                  </a:lnTo>
                  <a:lnTo>
                    <a:pt x="133" y="449"/>
                  </a:lnTo>
                  <a:lnTo>
                    <a:pt x="135" y="450"/>
                  </a:lnTo>
                  <a:lnTo>
                    <a:pt x="135" y="452"/>
                  </a:lnTo>
                  <a:lnTo>
                    <a:pt x="135" y="455"/>
                  </a:lnTo>
                  <a:lnTo>
                    <a:pt x="135" y="457"/>
                  </a:lnTo>
                  <a:lnTo>
                    <a:pt x="133" y="458"/>
                  </a:lnTo>
                  <a:lnTo>
                    <a:pt x="131" y="460"/>
                  </a:lnTo>
                  <a:lnTo>
                    <a:pt x="131" y="463"/>
                  </a:lnTo>
                  <a:lnTo>
                    <a:pt x="133" y="467"/>
                  </a:lnTo>
                  <a:lnTo>
                    <a:pt x="136" y="470"/>
                  </a:lnTo>
                  <a:lnTo>
                    <a:pt x="140" y="472"/>
                  </a:lnTo>
                  <a:lnTo>
                    <a:pt x="141" y="472"/>
                  </a:lnTo>
                  <a:lnTo>
                    <a:pt x="145" y="473"/>
                  </a:lnTo>
                  <a:lnTo>
                    <a:pt x="146" y="473"/>
                  </a:lnTo>
                  <a:lnTo>
                    <a:pt x="150" y="473"/>
                  </a:lnTo>
                  <a:lnTo>
                    <a:pt x="151" y="472"/>
                  </a:lnTo>
                  <a:lnTo>
                    <a:pt x="153" y="473"/>
                  </a:lnTo>
                  <a:lnTo>
                    <a:pt x="155" y="473"/>
                  </a:lnTo>
                  <a:lnTo>
                    <a:pt x="158" y="473"/>
                  </a:lnTo>
                  <a:lnTo>
                    <a:pt x="161" y="473"/>
                  </a:lnTo>
                  <a:lnTo>
                    <a:pt x="164" y="475"/>
                  </a:lnTo>
                  <a:lnTo>
                    <a:pt x="168" y="477"/>
                  </a:lnTo>
                  <a:lnTo>
                    <a:pt x="169" y="477"/>
                  </a:lnTo>
                  <a:lnTo>
                    <a:pt x="169" y="477"/>
                  </a:lnTo>
                  <a:lnTo>
                    <a:pt x="169" y="477"/>
                  </a:lnTo>
                  <a:lnTo>
                    <a:pt x="171" y="477"/>
                  </a:lnTo>
                  <a:lnTo>
                    <a:pt x="171" y="475"/>
                  </a:lnTo>
                  <a:lnTo>
                    <a:pt x="171" y="473"/>
                  </a:lnTo>
                  <a:lnTo>
                    <a:pt x="171" y="472"/>
                  </a:lnTo>
                  <a:lnTo>
                    <a:pt x="169" y="470"/>
                  </a:lnTo>
                  <a:lnTo>
                    <a:pt x="169" y="467"/>
                  </a:lnTo>
                  <a:lnTo>
                    <a:pt x="169" y="465"/>
                  </a:lnTo>
                  <a:lnTo>
                    <a:pt x="171" y="463"/>
                  </a:lnTo>
                  <a:lnTo>
                    <a:pt x="173" y="462"/>
                  </a:lnTo>
                  <a:lnTo>
                    <a:pt x="174" y="460"/>
                  </a:lnTo>
                  <a:lnTo>
                    <a:pt x="176" y="458"/>
                  </a:lnTo>
                  <a:lnTo>
                    <a:pt x="176" y="458"/>
                  </a:lnTo>
                  <a:lnTo>
                    <a:pt x="176" y="457"/>
                  </a:lnTo>
                  <a:lnTo>
                    <a:pt x="176" y="455"/>
                  </a:lnTo>
                  <a:lnTo>
                    <a:pt x="178" y="452"/>
                  </a:lnTo>
                  <a:lnTo>
                    <a:pt x="179" y="450"/>
                  </a:lnTo>
                  <a:lnTo>
                    <a:pt x="183" y="450"/>
                  </a:lnTo>
                  <a:lnTo>
                    <a:pt x="184" y="449"/>
                  </a:lnTo>
                  <a:lnTo>
                    <a:pt x="184" y="449"/>
                  </a:lnTo>
                  <a:lnTo>
                    <a:pt x="184" y="449"/>
                  </a:lnTo>
                  <a:lnTo>
                    <a:pt x="184" y="447"/>
                  </a:lnTo>
                  <a:lnTo>
                    <a:pt x="186" y="445"/>
                  </a:lnTo>
                  <a:lnTo>
                    <a:pt x="188" y="444"/>
                  </a:lnTo>
                  <a:lnTo>
                    <a:pt x="191" y="444"/>
                  </a:lnTo>
                  <a:lnTo>
                    <a:pt x="192" y="444"/>
                  </a:lnTo>
                  <a:lnTo>
                    <a:pt x="194" y="444"/>
                  </a:lnTo>
                  <a:lnTo>
                    <a:pt x="194" y="442"/>
                  </a:lnTo>
                  <a:lnTo>
                    <a:pt x="194" y="440"/>
                  </a:lnTo>
                  <a:lnTo>
                    <a:pt x="196" y="437"/>
                  </a:lnTo>
                  <a:lnTo>
                    <a:pt x="197" y="435"/>
                  </a:lnTo>
                  <a:lnTo>
                    <a:pt x="201" y="434"/>
                  </a:lnTo>
                  <a:lnTo>
                    <a:pt x="202" y="432"/>
                  </a:lnTo>
                  <a:lnTo>
                    <a:pt x="206" y="430"/>
                  </a:lnTo>
                  <a:lnTo>
                    <a:pt x="207" y="429"/>
                  </a:lnTo>
                  <a:lnTo>
                    <a:pt x="209" y="429"/>
                  </a:lnTo>
                  <a:lnTo>
                    <a:pt x="209" y="427"/>
                  </a:lnTo>
                  <a:lnTo>
                    <a:pt x="211" y="426"/>
                  </a:lnTo>
                  <a:lnTo>
                    <a:pt x="212" y="424"/>
                  </a:lnTo>
                  <a:lnTo>
                    <a:pt x="214" y="424"/>
                  </a:lnTo>
                  <a:lnTo>
                    <a:pt x="217" y="421"/>
                  </a:lnTo>
                  <a:lnTo>
                    <a:pt x="219" y="419"/>
                  </a:lnTo>
                  <a:lnTo>
                    <a:pt x="221" y="417"/>
                  </a:lnTo>
                  <a:lnTo>
                    <a:pt x="222" y="417"/>
                  </a:lnTo>
                  <a:lnTo>
                    <a:pt x="224" y="416"/>
                  </a:lnTo>
                  <a:lnTo>
                    <a:pt x="224" y="416"/>
                  </a:lnTo>
                  <a:lnTo>
                    <a:pt x="224" y="414"/>
                  </a:lnTo>
                  <a:lnTo>
                    <a:pt x="224" y="412"/>
                  </a:lnTo>
                  <a:lnTo>
                    <a:pt x="224" y="409"/>
                  </a:lnTo>
                  <a:lnTo>
                    <a:pt x="225" y="406"/>
                  </a:lnTo>
                  <a:lnTo>
                    <a:pt x="227" y="404"/>
                  </a:lnTo>
                  <a:lnTo>
                    <a:pt x="229" y="401"/>
                  </a:lnTo>
                  <a:lnTo>
                    <a:pt x="230" y="399"/>
                  </a:lnTo>
                  <a:lnTo>
                    <a:pt x="232" y="398"/>
                  </a:lnTo>
                  <a:lnTo>
                    <a:pt x="235" y="398"/>
                  </a:lnTo>
                  <a:lnTo>
                    <a:pt x="237" y="398"/>
                  </a:lnTo>
                  <a:lnTo>
                    <a:pt x="239" y="396"/>
                  </a:lnTo>
                  <a:lnTo>
                    <a:pt x="239" y="396"/>
                  </a:lnTo>
                  <a:lnTo>
                    <a:pt x="239" y="394"/>
                  </a:lnTo>
                  <a:lnTo>
                    <a:pt x="239" y="393"/>
                  </a:lnTo>
                  <a:lnTo>
                    <a:pt x="239" y="389"/>
                  </a:lnTo>
                  <a:lnTo>
                    <a:pt x="239" y="388"/>
                  </a:lnTo>
                  <a:lnTo>
                    <a:pt x="242" y="386"/>
                  </a:lnTo>
                  <a:lnTo>
                    <a:pt x="244" y="383"/>
                  </a:lnTo>
                  <a:lnTo>
                    <a:pt x="245" y="381"/>
                  </a:lnTo>
                  <a:lnTo>
                    <a:pt x="247" y="379"/>
                  </a:lnTo>
                  <a:lnTo>
                    <a:pt x="249" y="378"/>
                  </a:lnTo>
                  <a:lnTo>
                    <a:pt x="252" y="374"/>
                  </a:lnTo>
                  <a:lnTo>
                    <a:pt x="252" y="373"/>
                  </a:lnTo>
                  <a:lnTo>
                    <a:pt x="254" y="371"/>
                  </a:lnTo>
                  <a:lnTo>
                    <a:pt x="254" y="368"/>
                  </a:lnTo>
                  <a:lnTo>
                    <a:pt x="255" y="366"/>
                  </a:lnTo>
                  <a:lnTo>
                    <a:pt x="255" y="365"/>
                  </a:lnTo>
                  <a:lnTo>
                    <a:pt x="257" y="363"/>
                  </a:lnTo>
                  <a:lnTo>
                    <a:pt x="257" y="360"/>
                  </a:lnTo>
                  <a:lnTo>
                    <a:pt x="255" y="358"/>
                  </a:lnTo>
                  <a:lnTo>
                    <a:pt x="255" y="356"/>
                  </a:lnTo>
                  <a:lnTo>
                    <a:pt x="254" y="355"/>
                  </a:lnTo>
                  <a:lnTo>
                    <a:pt x="252" y="353"/>
                  </a:lnTo>
                  <a:lnTo>
                    <a:pt x="252" y="351"/>
                  </a:lnTo>
                  <a:lnTo>
                    <a:pt x="250" y="351"/>
                  </a:lnTo>
                  <a:lnTo>
                    <a:pt x="250" y="350"/>
                  </a:lnTo>
                  <a:lnTo>
                    <a:pt x="249" y="350"/>
                  </a:lnTo>
                  <a:close/>
                  <a:moveTo>
                    <a:pt x="275" y="0"/>
                  </a:moveTo>
                  <a:lnTo>
                    <a:pt x="278" y="0"/>
                  </a:lnTo>
                  <a:lnTo>
                    <a:pt x="283" y="2"/>
                  </a:lnTo>
                  <a:lnTo>
                    <a:pt x="290" y="2"/>
                  </a:lnTo>
                  <a:lnTo>
                    <a:pt x="298" y="5"/>
                  </a:lnTo>
                  <a:lnTo>
                    <a:pt x="308" y="9"/>
                  </a:lnTo>
                  <a:lnTo>
                    <a:pt x="321" y="15"/>
                  </a:lnTo>
                  <a:lnTo>
                    <a:pt x="334" y="27"/>
                  </a:lnTo>
                  <a:lnTo>
                    <a:pt x="338" y="27"/>
                  </a:lnTo>
                  <a:lnTo>
                    <a:pt x="341" y="28"/>
                  </a:lnTo>
                  <a:lnTo>
                    <a:pt x="343" y="30"/>
                  </a:lnTo>
                  <a:lnTo>
                    <a:pt x="344" y="32"/>
                  </a:lnTo>
                  <a:lnTo>
                    <a:pt x="344" y="33"/>
                  </a:lnTo>
                  <a:lnTo>
                    <a:pt x="343" y="35"/>
                  </a:lnTo>
                  <a:lnTo>
                    <a:pt x="343" y="38"/>
                  </a:lnTo>
                  <a:lnTo>
                    <a:pt x="344" y="38"/>
                  </a:lnTo>
                  <a:lnTo>
                    <a:pt x="346" y="40"/>
                  </a:lnTo>
                  <a:lnTo>
                    <a:pt x="348" y="40"/>
                  </a:lnTo>
                  <a:lnTo>
                    <a:pt x="349" y="40"/>
                  </a:lnTo>
                  <a:lnTo>
                    <a:pt x="352" y="42"/>
                  </a:lnTo>
                  <a:lnTo>
                    <a:pt x="354" y="43"/>
                  </a:lnTo>
                  <a:lnTo>
                    <a:pt x="354" y="45"/>
                  </a:lnTo>
                  <a:lnTo>
                    <a:pt x="354" y="48"/>
                  </a:lnTo>
                  <a:lnTo>
                    <a:pt x="354" y="50"/>
                  </a:lnTo>
                  <a:lnTo>
                    <a:pt x="354" y="51"/>
                  </a:lnTo>
                  <a:lnTo>
                    <a:pt x="356" y="51"/>
                  </a:lnTo>
                  <a:lnTo>
                    <a:pt x="356" y="51"/>
                  </a:lnTo>
                  <a:lnTo>
                    <a:pt x="357" y="53"/>
                  </a:lnTo>
                  <a:lnTo>
                    <a:pt x="357" y="55"/>
                  </a:lnTo>
                  <a:lnTo>
                    <a:pt x="356" y="56"/>
                  </a:lnTo>
                  <a:lnTo>
                    <a:pt x="356" y="58"/>
                  </a:lnTo>
                  <a:lnTo>
                    <a:pt x="356" y="60"/>
                  </a:lnTo>
                  <a:lnTo>
                    <a:pt x="357" y="61"/>
                  </a:lnTo>
                  <a:lnTo>
                    <a:pt x="359" y="63"/>
                  </a:lnTo>
                  <a:lnTo>
                    <a:pt x="359" y="63"/>
                  </a:lnTo>
                  <a:lnTo>
                    <a:pt x="359" y="65"/>
                  </a:lnTo>
                  <a:lnTo>
                    <a:pt x="359" y="68"/>
                  </a:lnTo>
                  <a:lnTo>
                    <a:pt x="359" y="71"/>
                  </a:lnTo>
                  <a:lnTo>
                    <a:pt x="359" y="73"/>
                  </a:lnTo>
                  <a:lnTo>
                    <a:pt x="361" y="75"/>
                  </a:lnTo>
                  <a:lnTo>
                    <a:pt x="362" y="78"/>
                  </a:lnTo>
                  <a:lnTo>
                    <a:pt x="364" y="78"/>
                  </a:lnTo>
                  <a:lnTo>
                    <a:pt x="364" y="86"/>
                  </a:lnTo>
                  <a:lnTo>
                    <a:pt x="362" y="96"/>
                  </a:lnTo>
                  <a:lnTo>
                    <a:pt x="357" y="109"/>
                  </a:lnTo>
                  <a:lnTo>
                    <a:pt x="356" y="112"/>
                  </a:lnTo>
                  <a:lnTo>
                    <a:pt x="354" y="114"/>
                  </a:lnTo>
                  <a:lnTo>
                    <a:pt x="352" y="117"/>
                  </a:lnTo>
                  <a:lnTo>
                    <a:pt x="351" y="122"/>
                  </a:lnTo>
                  <a:lnTo>
                    <a:pt x="351" y="127"/>
                  </a:lnTo>
                  <a:lnTo>
                    <a:pt x="349" y="131"/>
                  </a:lnTo>
                  <a:lnTo>
                    <a:pt x="348" y="134"/>
                  </a:lnTo>
                  <a:lnTo>
                    <a:pt x="346" y="135"/>
                  </a:lnTo>
                  <a:lnTo>
                    <a:pt x="344" y="137"/>
                  </a:lnTo>
                  <a:lnTo>
                    <a:pt x="343" y="137"/>
                  </a:lnTo>
                  <a:lnTo>
                    <a:pt x="343" y="139"/>
                  </a:lnTo>
                  <a:lnTo>
                    <a:pt x="338" y="150"/>
                  </a:lnTo>
                  <a:lnTo>
                    <a:pt x="334" y="165"/>
                  </a:lnTo>
                  <a:lnTo>
                    <a:pt x="333" y="180"/>
                  </a:lnTo>
                  <a:lnTo>
                    <a:pt x="336" y="192"/>
                  </a:lnTo>
                  <a:lnTo>
                    <a:pt x="338" y="196"/>
                  </a:lnTo>
                  <a:lnTo>
                    <a:pt x="341" y="198"/>
                  </a:lnTo>
                  <a:lnTo>
                    <a:pt x="343" y="198"/>
                  </a:lnTo>
                  <a:lnTo>
                    <a:pt x="344" y="200"/>
                  </a:lnTo>
                  <a:lnTo>
                    <a:pt x="348" y="200"/>
                  </a:lnTo>
                  <a:lnTo>
                    <a:pt x="349" y="200"/>
                  </a:lnTo>
                  <a:lnTo>
                    <a:pt x="351" y="200"/>
                  </a:lnTo>
                  <a:lnTo>
                    <a:pt x="352" y="198"/>
                  </a:lnTo>
                  <a:lnTo>
                    <a:pt x="352" y="196"/>
                  </a:lnTo>
                  <a:lnTo>
                    <a:pt x="352" y="195"/>
                  </a:lnTo>
                  <a:lnTo>
                    <a:pt x="354" y="193"/>
                  </a:lnTo>
                  <a:lnTo>
                    <a:pt x="356" y="193"/>
                  </a:lnTo>
                  <a:lnTo>
                    <a:pt x="359" y="192"/>
                  </a:lnTo>
                  <a:lnTo>
                    <a:pt x="361" y="192"/>
                  </a:lnTo>
                  <a:lnTo>
                    <a:pt x="364" y="190"/>
                  </a:lnTo>
                  <a:lnTo>
                    <a:pt x="366" y="187"/>
                  </a:lnTo>
                  <a:lnTo>
                    <a:pt x="369" y="185"/>
                  </a:lnTo>
                  <a:lnTo>
                    <a:pt x="372" y="183"/>
                  </a:lnTo>
                  <a:lnTo>
                    <a:pt x="376" y="183"/>
                  </a:lnTo>
                  <a:lnTo>
                    <a:pt x="377" y="183"/>
                  </a:lnTo>
                  <a:lnTo>
                    <a:pt x="377" y="185"/>
                  </a:lnTo>
                  <a:lnTo>
                    <a:pt x="379" y="187"/>
                  </a:lnTo>
                  <a:lnTo>
                    <a:pt x="379" y="188"/>
                  </a:lnTo>
                  <a:lnTo>
                    <a:pt x="382" y="188"/>
                  </a:lnTo>
                  <a:lnTo>
                    <a:pt x="384" y="188"/>
                  </a:lnTo>
                  <a:lnTo>
                    <a:pt x="385" y="187"/>
                  </a:lnTo>
                  <a:lnTo>
                    <a:pt x="389" y="187"/>
                  </a:lnTo>
                  <a:lnTo>
                    <a:pt x="390" y="185"/>
                  </a:lnTo>
                  <a:lnTo>
                    <a:pt x="394" y="185"/>
                  </a:lnTo>
                  <a:lnTo>
                    <a:pt x="395" y="185"/>
                  </a:lnTo>
                  <a:lnTo>
                    <a:pt x="399" y="185"/>
                  </a:lnTo>
                  <a:lnTo>
                    <a:pt x="400" y="187"/>
                  </a:lnTo>
                  <a:lnTo>
                    <a:pt x="402" y="188"/>
                  </a:lnTo>
                  <a:lnTo>
                    <a:pt x="404" y="188"/>
                  </a:lnTo>
                  <a:lnTo>
                    <a:pt x="407" y="190"/>
                  </a:lnTo>
                  <a:lnTo>
                    <a:pt x="409" y="188"/>
                  </a:lnTo>
                  <a:lnTo>
                    <a:pt x="410" y="185"/>
                  </a:lnTo>
                  <a:lnTo>
                    <a:pt x="412" y="183"/>
                  </a:lnTo>
                  <a:lnTo>
                    <a:pt x="412" y="180"/>
                  </a:lnTo>
                  <a:lnTo>
                    <a:pt x="413" y="178"/>
                  </a:lnTo>
                  <a:lnTo>
                    <a:pt x="413" y="177"/>
                  </a:lnTo>
                  <a:lnTo>
                    <a:pt x="415" y="177"/>
                  </a:lnTo>
                  <a:lnTo>
                    <a:pt x="417" y="177"/>
                  </a:lnTo>
                  <a:lnTo>
                    <a:pt x="418" y="177"/>
                  </a:lnTo>
                  <a:lnTo>
                    <a:pt x="420" y="175"/>
                  </a:lnTo>
                  <a:lnTo>
                    <a:pt x="420" y="173"/>
                  </a:lnTo>
                  <a:lnTo>
                    <a:pt x="422" y="172"/>
                  </a:lnTo>
                  <a:lnTo>
                    <a:pt x="422" y="170"/>
                  </a:lnTo>
                  <a:lnTo>
                    <a:pt x="425" y="168"/>
                  </a:lnTo>
                  <a:lnTo>
                    <a:pt x="428" y="167"/>
                  </a:lnTo>
                  <a:lnTo>
                    <a:pt x="437" y="165"/>
                  </a:lnTo>
                  <a:lnTo>
                    <a:pt x="446" y="167"/>
                  </a:lnTo>
                  <a:lnTo>
                    <a:pt x="456" y="168"/>
                  </a:lnTo>
                  <a:lnTo>
                    <a:pt x="458" y="167"/>
                  </a:lnTo>
                  <a:lnTo>
                    <a:pt x="458" y="165"/>
                  </a:lnTo>
                  <a:lnTo>
                    <a:pt x="460" y="165"/>
                  </a:lnTo>
                  <a:lnTo>
                    <a:pt x="461" y="165"/>
                  </a:lnTo>
                  <a:lnTo>
                    <a:pt x="465" y="163"/>
                  </a:lnTo>
                  <a:lnTo>
                    <a:pt x="468" y="163"/>
                  </a:lnTo>
                  <a:lnTo>
                    <a:pt x="468" y="163"/>
                  </a:lnTo>
                  <a:lnTo>
                    <a:pt x="468" y="162"/>
                  </a:lnTo>
                  <a:lnTo>
                    <a:pt x="468" y="160"/>
                  </a:lnTo>
                  <a:lnTo>
                    <a:pt x="468" y="160"/>
                  </a:lnTo>
                  <a:lnTo>
                    <a:pt x="470" y="159"/>
                  </a:lnTo>
                  <a:lnTo>
                    <a:pt x="471" y="159"/>
                  </a:lnTo>
                  <a:lnTo>
                    <a:pt x="473" y="159"/>
                  </a:lnTo>
                  <a:lnTo>
                    <a:pt x="474" y="159"/>
                  </a:lnTo>
                  <a:lnTo>
                    <a:pt x="476" y="157"/>
                  </a:lnTo>
                  <a:lnTo>
                    <a:pt x="474" y="155"/>
                  </a:lnTo>
                  <a:lnTo>
                    <a:pt x="476" y="154"/>
                  </a:lnTo>
                  <a:lnTo>
                    <a:pt x="478" y="152"/>
                  </a:lnTo>
                  <a:lnTo>
                    <a:pt x="479" y="152"/>
                  </a:lnTo>
                  <a:lnTo>
                    <a:pt x="483" y="150"/>
                  </a:lnTo>
                  <a:lnTo>
                    <a:pt x="484" y="150"/>
                  </a:lnTo>
                  <a:lnTo>
                    <a:pt x="486" y="149"/>
                  </a:lnTo>
                  <a:lnTo>
                    <a:pt x="488" y="149"/>
                  </a:lnTo>
                  <a:lnTo>
                    <a:pt x="491" y="149"/>
                  </a:lnTo>
                  <a:lnTo>
                    <a:pt x="494" y="147"/>
                  </a:lnTo>
                  <a:lnTo>
                    <a:pt x="496" y="147"/>
                  </a:lnTo>
                  <a:lnTo>
                    <a:pt x="498" y="145"/>
                  </a:lnTo>
                  <a:lnTo>
                    <a:pt x="503" y="144"/>
                  </a:lnTo>
                  <a:lnTo>
                    <a:pt x="506" y="142"/>
                  </a:lnTo>
                  <a:lnTo>
                    <a:pt x="511" y="142"/>
                  </a:lnTo>
                  <a:lnTo>
                    <a:pt x="516" y="142"/>
                  </a:lnTo>
                  <a:lnTo>
                    <a:pt x="521" y="144"/>
                  </a:lnTo>
                  <a:lnTo>
                    <a:pt x="526" y="144"/>
                  </a:lnTo>
                  <a:lnTo>
                    <a:pt x="529" y="144"/>
                  </a:lnTo>
                  <a:lnTo>
                    <a:pt x="536" y="142"/>
                  </a:lnTo>
                  <a:lnTo>
                    <a:pt x="540" y="140"/>
                  </a:lnTo>
                  <a:lnTo>
                    <a:pt x="547" y="140"/>
                  </a:lnTo>
                  <a:lnTo>
                    <a:pt x="554" y="142"/>
                  </a:lnTo>
                  <a:lnTo>
                    <a:pt x="560" y="145"/>
                  </a:lnTo>
                  <a:lnTo>
                    <a:pt x="565" y="149"/>
                  </a:lnTo>
                  <a:lnTo>
                    <a:pt x="570" y="150"/>
                  </a:lnTo>
                  <a:lnTo>
                    <a:pt x="573" y="152"/>
                  </a:lnTo>
                  <a:lnTo>
                    <a:pt x="578" y="154"/>
                  </a:lnTo>
                  <a:lnTo>
                    <a:pt x="582" y="154"/>
                  </a:lnTo>
                  <a:lnTo>
                    <a:pt x="583" y="154"/>
                  </a:lnTo>
                  <a:lnTo>
                    <a:pt x="585" y="155"/>
                  </a:lnTo>
                  <a:lnTo>
                    <a:pt x="587" y="157"/>
                  </a:lnTo>
                  <a:lnTo>
                    <a:pt x="587" y="159"/>
                  </a:lnTo>
                  <a:lnTo>
                    <a:pt x="588" y="159"/>
                  </a:lnTo>
                  <a:lnTo>
                    <a:pt x="592" y="160"/>
                  </a:lnTo>
                  <a:lnTo>
                    <a:pt x="592" y="162"/>
                  </a:lnTo>
                  <a:lnTo>
                    <a:pt x="593" y="165"/>
                  </a:lnTo>
                  <a:lnTo>
                    <a:pt x="595" y="167"/>
                  </a:lnTo>
                  <a:lnTo>
                    <a:pt x="597" y="167"/>
                  </a:lnTo>
                  <a:lnTo>
                    <a:pt x="598" y="170"/>
                  </a:lnTo>
                  <a:lnTo>
                    <a:pt x="598" y="172"/>
                  </a:lnTo>
                  <a:lnTo>
                    <a:pt x="597" y="175"/>
                  </a:lnTo>
                  <a:lnTo>
                    <a:pt x="597" y="177"/>
                  </a:lnTo>
                  <a:lnTo>
                    <a:pt x="595" y="178"/>
                  </a:lnTo>
                  <a:lnTo>
                    <a:pt x="595" y="180"/>
                  </a:lnTo>
                  <a:lnTo>
                    <a:pt x="593" y="182"/>
                  </a:lnTo>
                  <a:lnTo>
                    <a:pt x="593" y="187"/>
                  </a:lnTo>
                  <a:lnTo>
                    <a:pt x="593" y="192"/>
                  </a:lnTo>
                  <a:lnTo>
                    <a:pt x="592" y="193"/>
                  </a:lnTo>
                  <a:lnTo>
                    <a:pt x="590" y="193"/>
                  </a:lnTo>
                  <a:lnTo>
                    <a:pt x="588" y="195"/>
                  </a:lnTo>
                  <a:lnTo>
                    <a:pt x="588" y="195"/>
                  </a:lnTo>
                  <a:lnTo>
                    <a:pt x="585" y="200"/>
                  </a:lnTo>
                  <a:lnTo>
                    <a:pt x="583" y="203"/>
                  </a:lnTo>
                  <a:lnTo>
                    <a:pt x="583" y="208"/>
                  </a:lnTo>
                  <a:lnTo>
                    <a:pt x="580" y="211"/>
                  </a:lnTo>
                  <a:lnTo>
                    <a:pt x="577" y="215"/>
                  </a:lnTo>
                  <a:lnTo>
                    <a:pt x="573" y="216"/>
                  </a:lnTo>
                  <a:lnTo>
                    <a:pt x="570" y="218"/>
                  </a:lnTo>
                  <a:lnTo>
                    <a:pt x="565" y="221"/>
                  </a:lnTo>
                  <a:lnTo>
                    <a:pt x="564" y="224"/>
                  </a:lnTo>
                  <a:lnTo>
                    <a:pt x="562" y="226"/>
                  </a:lnTo>
                  <a:lnTo>
                    <a:pt x="560" y="228"/>
                  </a:lnTo>
                  <a:lnTo>
                    <a:pt x="555" y="228"/>
                  </a:lnTo>
                  <a:lnTo>
                    <a:pt x="550" y="229"/>
                  </a:lnTo>
                  <a:lnTo>
                    <a:pt x="545" y="229"/>
                  </a:lnTo>
                  <a:lnTo>
                    <a:pt x="537" y="231"/>
                  </a:lnTo>
                  <a:lnTo>
                    <a:pt x="536" y="233"/>
                  </a:lnTo>
                  <a:lnTo>
                    <a:pt x="531" y="234"/>
                  </a:lnTo>
                  <a:lnTo>
                    <a:pt x="527" y="236"/>
                  </a:lnTo>
                  <a:lnTo>
                    <a:pt x="522" y="238"/>
                  </a:lnTo>
                  <a:lnTo>
                    <a:pt x="517" y="238"/>
                  </a:lnTo>
                  <a:lnTo>
                    <a:pt x="514" y="238"/>
                  </a:lnTo>
                  <a:lnTo>
                    <a:pt x="511" y="236"/>
                  </a:lnTo>
                  <a:lnTo>
                    <a:pt x="509" y="236"/>
                  </a:lnTo>
                  <a:lnTo>
                    <a:pt x="506" y="236"/>
                  </a:lnTo>
                  <a:lnTo>
                    <a:pt x="503" y="238"/>
                  </a:lnTo>
                  <a:lnTo>
                    <a:pt x="501" y="241"/>
                  </a:lnTo>
                  <a:lnTo>
                    <a:pt x="498" y="243"/>
                  </a:lnTo>
                  <a:lnTo>
                    <a:pt x="496" y="244"/>
                  </a:lnTo>
                  <a:lnTo>
                    <a:pt x="493" y="246"/>
                  </a:lnTo>
                  <a:lnTo>
                    <a:pt x="489" y="246"/>
                  </a:lnTo>
                  <a:lnTo>
                    <a:pt x="488" y="246"/>
                  </a:lnTo>
                  <a:lnTo>
                    <a:pt x="486" y="246"/>
                  </a:lnTo>
                  <a:lnTo>
                    <a:pt x="484" y="246"/>
                  </a:lnTo>
                  <a:lnTo>
                    <a:pt x="484" y="248"/>
                  </a:lnTo>
                  <a:lnTo>
                    <a:pt x="483" y="249"/>
                  </a:lnTo>
                  <a:lnTo>
                    <a:pt x="481" y="249"/>
                  </a:lnTo>
                  <a:lnTo>
                    <a:pt x="478" y="251"/>
                  </a:lnTo>
                  <a:lnTo>
                    <a:pt x="474" y="251"/>
                  </a:lnTo>
                  <a:lnTo>
                    <a:pt x="468" y="251"/>
                  </a:lnTo>
                  <a:lnTo>
                    <a:pt x="461" y="251"/>
                  </a:lnTo>
                  <a:lnTo>
                    <a:pt x="455" y="251"/>
                  </a:lnTo>
                  <a:lnTo>
                    <a:pt x="448" y="252"/>
                  </a:lnTo>
                  <a:lnTo>
                    <a:pt x="443" y="252"/>
                  </a:lnTo>
                  <a:lnTo>
                    <a:pt x="442" y="254"/>
                  </a:lnTo>
                  <a:lnTo>
                    <a:pt x="440" y="256"/>
                  </a:lnTo>
                  <a:lnTo>
                    <a:pt x="438" y="257"/>
                  </a:lnTo>
                  <a:lnTo>
                    <a:pt x="437" y="257"/>
                  </a:lnTo>
                  <a:lnTo>
                    <a:pt x="435" y="259"/>
                  </a:lnTo>
                  <a:lnTo>
                    <a:pt x="432" y="259"/>
                  </a:lnTo>
                  <a:lnTo>
                    <a:pt x="430" y="259"/>
                  </a:lnTo>
                  <a:lnTo>
                    <a:pt x="427" y="261"/>
                  </a:lnTo>
                  <a:lnTo>
                    <a:pt x="425" y="262"/>
                  </a:lnTo>
                  <a:lnTo>
                    <a:pt x="423" y="266"/>
                  </a:lnTo>
                  <a:lnTo>
                    <a:pt x="422" y="266"/>
                  </a:lnTo>
                  <a:lnTo>
                    <a:pt x="423" y="266"/>
                  </a:lnTo>
                  <a:lnTo>
                    <a:pt x="423" y="267"/>
                  </a:lnTo>
                  <a:lnTo>
                    <a:pt x="423" y="269"/>
                  </a:lnTo>
                  <a:lnTo>
                    <a:pt x="425" y="274"/>
                  </a:lnTo>
                  <a:lnTo>
                    <a:pt x="425" y="277"/>
                  </a:lnTo>
                  <a:lnTo>
                    <a:pt x="425" y="282"/>
                  </a:lnTo>
                  <a:lnTo>
                    <a:pt x="427" y="287"/>
                  </a:lnTo>
                  <a:lnTo>
                    <a:pt x="427" y="292"/>
                  </a:lnTo>
                  <a:lnTo>
                    <a:pt x="427" y="297"/>
                  </a:lnTo>
                  <a:lnTo>
                    <a:pt x="428" y="302"/>
                  </a:lnTo>
                  <a:lnTo>
                    <a:pt x="430" y="310"/>
                  </a:lnTo>
                  <a:lnTo>
                    <a:pt x="430" y="317"/>
                  </a:lnTo>
                  <a:lnTo>
                    <a:pt x="428" y="323"/>
                  </a:lnTo>
                  <a:lnTo>
                    <a:pt x="428" y="330"/>
                  </a:lnTo>
                  <a:lnTo>
                    <a:pt x="430" y="333"/>
                  </a:lnTo>
                  <a:lnTo>
                    <a:pt x="430" y="337"/>
                  </a:lnTo>
                  <a:lnTo>
                    <a:pt x="432" y="340"/>
                  </a:lnTo>
                  <a:lnTo>
                    <a:pt x="432" y="345"/>
                  </a:lnTo>
                  <a:lnTo>
                    <a:pt x="433" y="348"/>
                  </a:lnTo>
                  <a:lnTo>
                    <a:pt x="435" y="351"/>
                  </a:lnTo>
                  <a:lnTo>
                    <a:pt x="438" y="353"/>
                  </a:lnTo>
                  <a:lnTo>
                    <a:pt x="440" y="355"/>
                  </a:lnTo>
                  <a:lnTo>
                    <a:pt x="440" y="356"/>
                  </a:lnTo>
                  <a:lnTo>
                    <a:pt x="440" y="360"/>
                  </a:lnTo>
                  <a:lnTo>
                    <a:pt x="440" y="361"/>
                  </a:lnTo>
                  <a:lnTo>
                    <a:pt x="446" y="366"/>
                  </a:lnTo>
                  <a:lnTo>
                    <a:pt x="446" y="366"/>
                  </a:lnTo>
                  <a:lnTo>
                    <a:pt x="448" y="365"/>
                  </a:lnTo>
                  <a:lnTo>
                    <a:pt x="451" y="363"/>
                  </a:lnTo>
                  <a:lnTo>
                    <a:pt x="455" y="361"/>
                  </a:lnTo>
                  <a:lnTo>
                    <a:pt x="458" y="358"/>
                  </a:lnTo>
                  <a:lnTo>
                    <a:pt x="460" y="356"/>
                  </a:lnTo>
                  <a:lnTo>
                    <a:pt x="463" y="355"/>
                  </a:lnTo>
                  <a:lnTo>
                    <a:pt x="466" y="351"/>
                  </a:lnTo>
                  <a:lnTo>
                    <a:pt x="468" y="350"/>
                  </a:lnTo>
                  <a:lnTo>
                    <a:pt x="470" y="350"/>
                  </a:lnTo>
                  <a:lnTo>
                    <a:pt x="470" y="348"/>
                  </a:lnTo>
                  <a:lnTo>
                    <a:pt x="471" y="348"/>
                  </a:lnTo>
                  <a:lnTo>
                    <a:pt x="471" y="345"/>
                  </a:lnTo>
                  <a:lnTo>
                    <a:pt x="473" y="340"/>
                  </a:lnTo>
                  <a:lnTo>
                    <a:pt x="474" y="335"/>
                  </a:lnTo>
                  <a:lnTo>
                    <a:pt x="476" y="330"/>
                  </a:lnTo>
                  <a:lnTo>
                    <a:pt x="479" y="327"/>
                  </a:lnTo>
                  <a:lnTo>
                    <a:pt x="481" y="325"/>
                  </a:lnTo>
                  <a:lnTo>
                    <a:pt x="486" y="322"/>
                  </a:lnTo>
                  <a:lnTo>
                    <a:pt x="491" y="320"/>
                  </a:lnTo>
                  <a:lnTo>
                    <a:pt x="494" y="318"/>
                  </a:lnTo>
                  <a:lnTo>
                    <a:pt x="496" y="315"/>
                  </a:lnTo>
                  <a:lnTo>
                    <a:pt x="499" y="312"/>
                  </a:lnTo>
                  <a:lnTo>
                    <a:pt x="503" y="309"/>
                  </a:lnTo>
                  <a:lnTo>
                    <a:pt x="504" y="307"/>
                  </a:lnTo>
                  <a:lnTo>
                    <a:pt x="506" y="305"/>
                  </a:lnTo>
                  <a:lnTo>
                    <a:pt x="507" y="305"/>
                  </a:lnTo>
                  <a:lnTo>
                    <a:pt x="509" y="302"/>
                  </a:lnTo>
                  <a:lnTo>
                    <a:pt x="512" y="299"/>
                  </a:lnTo>
                  <a:lnTo>
                    <a:pt x="514" y="297"/>
                  </a:lnTo>
                  <a:lnTo>
                    <a:pt x="517" y="294"/>
                  </a:lnTo>
                  <a:lnTo>
                    <a:pt x="519" y="294"/>
                  </a:lnTo>
                  <a:lnTo>
                    <a:pt x="522" y="294"/>
                  </a:lnTo>
                  <a:lnTo>
                    <a:pt x="526" y="292"/>
                  </a:lnTo>
                  <a:lnTo>
                    <a:pt x="531" y="290"/>
                  </a:lnTo>
                  <a:lnTo>
                    <a:pt x="534" y="289"/>
                  </a:lnTo>
                  <a:lnTo>
                    <a:pt x="537" y="289"/>
                  </a:lnTo>
                  <a:lnTo>
                    <a:pt x="545" y="289"/>
                  </a:lnTo>
                  <a:lnTo>
                    <a:pt x="545" y="287"/>
                  </a:lnTo>
                  <a:lnTo>
                    <a:pt x="547" y="287"/>
                  </a:lnTo>
                  <a:lnTo>
                    <a:pt x="549" y="287"/>
                  </a:lnTo>
                  <a:lnTo>
                    <a:pt x="550" y="289"/>
                  </a:lnTo>
                  <a:lnTo>
                    <a:pt x="552" y="290"/>
                  </a:lnTo>
                  <a:lnTo>
                    <a:pt x="562" y="290"/>
                  </a:lnTo>
                  <a:lnTo>
                    <a:pt x="572" y="290"/>
                  </a:lnTo>
                  <a:lnTo>
                    <a:pt x="578" y="294"/>
                  </a:lnTo>
                  <a:lnTo>
                    <a:pt x="582" y="299"/>
                  </a:lnTo>
                  <a:lnTo>
                    <a:pt x="583" y="302"/>
                  </a:lnTo>
                  <a:lnTo>
                    <a:pt x="583" y="307"/>
                  </a:lnTo>
                  <a:lnTo>
                    <a:pt x="583" y="312"/>
                  </a:lnTo>
                  <a:lnTo>
                    <a:pt x="582" y="318"/>
                  </a:lnTo>
                  <a:lnTo>
                    <a:pt x="580" y="323"/>
                  </a:lnTo>
                  <a:lnTo>
                    <a:pt x="578" y="328"/>
                  </a:lnTo>
                  <a:lnTo>
                    <a:pt x="577" y="332"/>
                  </a:lnTo>
                  <a:lnTo>
                    <a:pt x="575" y="337"/>
                  </a:lnTo>
                  <a:lnTo>
                    <a:pt x="573" y="340"/>
                  </a:lnTo>
                  <a:lnTo>
                    <a:pt x="570" y="346"/>
                  </a:lnTo>
                  <a:lnTo>
                    <a:pt x="565" y="351"/>
                  </a:lnTo>
                  <a:lnTo>
                    <a:pt x="560" y="356"/>
                  </a:lnTo>
                  <a:lnTo>
                    <a:pt x="555" y="360"/>
                  </a:lnTo>
                  <a:lnTo>
                    <a:pt x="549" y="366"/>
                  </a:lnTo>
                  <a:lnTo>
                    <a:pt x="539" y="374"/>
                  </a:lnTo>
                  <a:lnTo>
                    <a:pt x="527" y="383"/>
                  </a:lnTo>
                  <a:lnTo>
                    <a:pt x="517" y="389"/>
                  </a:lnTo>
                  <a:lnTo>
                    <a:pt x="516" y="398"/>
                  </a:lnTo>
                  <a:lnTo>
                    <a:pt x="514" y="404"/>
                  </a:lnTo>
                  <a:lnTo>
                    <a:pt x="511" y="411"/>
                  </a:lnTo>
                  <a:lnTo>
                    <a:pt x="509" y="414"/>
                  </a:lnTo>
                  <a:lnTo>
                    <a:pt x="509" y="417"/>
                  </a:lnTo>
                  <a:lnTo>
                    <a:pt x="509" y="419"/>
                  </a:lnTo>
                  <a:lnTo>
                    <a:pt x="509" y="419"/>
                  </a:lnTo>
                  <a:lnTo>
                    <a:pt x="509" y="421"/>
                  </a:lnTo>
                  <a:lnTo>
                    <a:pt x="506" y="422"/>
                  </a:lnTo>
                  <a:lnTo>
                    <a:pt x="503" y="426"/>
                  </a:lnTo>
                  <a:lnTo>
                    <a:pt x="503" y="427"/>
                  </a:lnTo>
                  <a:lnTo>
                    <a:pt x="503" y="430"/>
                  </a:lnTo>
                  <a:lnTo>
                    <a:pt x="504" y="432"/>
                  </a:lnTo>
                  <a:lnTo>
                    <a:pt x="504" y="434"/>
                  </a:lnTo>
                  <a:lnTo>
                    <a:pt x="506" y="435"/>
                  </a:lnTo>
                  <a:lnTo>
                    <a:pt x="509" y="435"/>
                  </a:lnTo>
                  <a:lnTo>
                    <a:pt x="511" y="435"/>
                  </a:lnTo>
                  <a:lnTo>
                    <a:pt x="514" y="437"/>
                  </a:lnTo>
                  <a:lnTo>
                    <a:pt x="516" y="440"/>
                  </a:lnTo>
                  <a:lnTo>
                    <a:pt x="517" y="444"/>
                  </a:lnTo>
                  <a:lnTo>
                    <a:pt x="519" y="447"/>
                  </a:lnTo>
                  <a:lnTo>
                    <a:pt x="519" y="450"/>
                  </a:lnTo>
                  <a:lnTo>
                    <a:pt x="521" y="452"/>
                  </a:lnTo>
                  <a:lnTo>
                    <a:pt x="522" y="454"/>
                  </a:lnTo>
                  <a:lnTo>
                    <a:pt x="524" y="455"/>
                  </a:lnTo>
                  <a:lnTo>
                    <a:pt x="526" y="458"/>
                  </a:lnTo>
                  <a:lnTo>
                    <a:pt x="529" y="463"/>
                  </a:lnTo>
                  <a:lnTo>
                    <a:pt x="531" y="468"/>
                  </a:lnTo>
                  <a:lnTo>
                    <a:pt x="531" y="477"/>
                  </a:lnTo>
                  <a:lnTo>
                    <a:pt x="531" y="480"/>
                  </a:lnTo>
                  <a:lnTo>
                    <a:pt x="532" y="482"/>
                  </a:lnTo>
                  <a:lnTo>
                    <a:pt x="534" y="485"/>
                  </a:lnTo>
                  <a:lnTo>
                    <a:pt x="534" y="486"/>
                  </a:lnTo>
                  <a:lnTo>
                    <a:pt x="534" y="490"/>
                  </a:lnTo>
                  <a:lnTo>
                    <a:pt x="534" y="493"/>
                  </a:lnTo>
                  <a:lnTo>
                    <a:pt x="534" y="498"/>
                  </a:lnTo>
                  <a:lnTo>
                    <a:pt x="534" y="503"/>
                  </a:lnTo>
                  <a:lnTo>
                    <a:pt x="534" y="506"/>
                  </a:lnTo>
                  <a:lnTo>
                    <a:pt x="532" y="511"/>
                  </a:lnTo>
                  <a:lnTo>
                    <a:pt x="531" y="516"/>
                  </a:lnTo>
                  <a:lnTo>
                    <a:pt x="526" y="519"/>
                  </a:lnTo>
                  <a:lnTo>
                    <a:pt x="522" y="528"/>
                  </a:lnTo>
                  <a:lnTo>
                    <a:pt x="516" y="539"/>
                  </a:lnTo>
                  <a:lnTo>
                    <a:pt x="509" y="551"/>
                  </a:lnTo>
                  <a:lnTo>
                    <a:pt x="506" y="552"/>
                  </a:lnTo>
                  <a:lnTo>
                    <a:pt x="503" y="554"/>
                  </a:lnTo>
                  <a:lnTo>
                    <a:pt x="501" y="557"/>
                  </a:lnTo>
                  <a:lnTo>
                    <a:pt x="499" y="559"/>
                  </a:lnTo>
                  <a:lnTo>
                    <a:pt x="498" y="562"/>
                  </a:lnTo>
                  <a:lnTo>
                    <a:pt x="493" y="566"/>
                  </a:lnTo>
                  <a:lnTo>
                    <a:pt x="489" y="569"/>
                  </a:lnTo>
                  <a:lnTo>
                    <a:pt x="484" y="572"/>
                  </a:lnTo>
                  <a:lnTo>
                    <a:pt x="481" y="577"/>
                  </a:lnTo>
                  <a:lnTo>
                    <a:pt x="479" y="582"/>
                  </a:lnTo>
                  <a:lnTo>
                    <a:pt x="476" y="585"/>
                  </a:lnTo>
                  <a:lnTo>
                    <a:pt x="473" y="587"/>
                  </a:lnTo>
                  <a:lnTo>
                    <a:pt x="471" y="587"/>
                  </a:lnTo>
                  <a:lnTo>
                    <a:pt x="468" y="589"/>
                  </a:lnTo>
                  <a:lnTo>
                    <a:pt x="468" y="589"/>
                  </a:lnTo>
                  <a:lnTo>
                    <a:pt x="466" y="590"/>
                  </a:lnTo>
                  <a:lnTo>
                    <a:pt x="465" y="594"/>
                  </a:lnTo>
                  <a:lnTo>
                    <a:pt x="460" y="594"/>
                  </a:lnTo>
                  <a:lnTo>
                    <a:pt x="456" y="595"/>
                  </a:lnTo>
                  <a:lnTo>
                    <a:pt x="453" y="597"/>
                  </a:lnTo>
                  <a:lnTo>
                    <a:pt x="448" y="599"/>
                  </a:lnTo>
                  <a:lnTo>
                    <a:pt x="445" y="600"/>
                  </a:lnTo>
                  <a:lnTo>
                    <a:pt x="442" y="602"/>
                  </a:lnTo>
                  <a:lnTo>
                    <a:pt x="438" y="602"/>
                  </a:lnTo>
                  <a:lnTo>
                    <a:pt x="437" y="602"/>
                  </a:lnTo>
                  <a:lnTo>
                    <a:pt x="433" y="602"/>
                  </a:lnTo>
                  <a:lnTo>
                    <a:pt x="428" y="600"/>
                  </a:lnTo>
                  <a:lnTo>
                    <a:pt x="425" y="599"/>
                  </a:lnTo>
                  <a:lnTo>
                    <a:pt x="422" y="595"/>
                  </a:lnTo>
                  <a:lnTo>
                    <a:pt x="420" y="592"/>
                  </a:lnTo>
                  <a:lnTo>
                    <a:pt x="420" y="590"/>
                  </a:lnTo>
                  <a:lnTo>
                    <a:pt x="422" y="587"/>
                  </a:lnTo>
                  <a:lnTo>
                    <a:pt x="423" y="584"/>
                  </a:lnTo>
                  <a:lnTo>
                    <a:pt x="423" y="580"/>
                  </a:lnTo>
                  <a:lnTo>
                    <a:pt x="425" y="577"/>
                  </a:lnTo>
                  <a:lnTo>
                    <a:pt x="427" y="574"/>
                  </a:lnTo>
                  <a:lnTo>
                    <a:pt x="428" y="572"/>
                  </a:lnTo>
                  <a:lnTo>
                    <a:pt x="432" y="571"/>
                  </a:lnTo>
                  <a:lnTo>
                    <a:pt x="435" y="569"/>
                  </a:lnTo>
                  <a:lnTo>
                    <a:pt x="438" y="569"/>
                  </a:lnTo>
                  <a:lnTo>
                    <a:pt x="440" y="567"/>
                  </a:lnTo>
                  <a:lnTo>
                    <a:pt x="442" y="566"/>
                  </a:lnTo>
                  <a:lnTo>
                    <a:pt x="442" y="564"/>
                  </a:lnTo>
                  <a:lnTo>
                    <a:pt x="442" y="562"/>
                  </a:lnTo>
                  <a:lnTo>
                    <a:pt x="442" y="559"/>
                  </a:lnTo>
                  <a:lnTo>
                    <a:pt x="443" y="557"/>
                  </a:lnTo>
                  <a:lnTo>
                    <a:pt x="443" y="556"/>
                  </a:lnTo>
                  <a:lnTo>
                    <a:pt x="445" y="554"/>
                  </a:lnTo>
                  <a:lnTo>
                    <a:pt x="446" y="552"/>
                  </a:lnTo>
                  <a:lnTo>
                    <a:pt x="446" y="551"/>
                  </a:lnTo>
                  <a:lnTo>
                    <a:pt x="446" y="547"/>
                  </a:lnTo>
                  <a:lnTo>
                    <a:pt x="446" y="546"/>
                  </a:lnTo>
                  <a:lnTo>
                    <a:pt x="448" y="544"/>
                  </a:lnTo>
                  <a:lnTo>
                    <a:pt x="450" y="543"/>
                  </a:lnTo>
                  <a:lnTo>
                    <a:pt x="451" y="541"/>
                  </a:lnTo>
                  <a:lnTo>
                    <a:pt x="453" y="538"/>
                  </a:lnTo>
                  <a:lnTo>
                    <a:pt x="455" y="534"/>
                  </a:lnTo>
                  <a:lnTo>
                    <a:pt x="456" y="531"/>
                  </a:lnTo>
                  <a:lnTo>
                    <a:pt x="460" y="528"/>
                  </a:lnTo>
                  <a:lnTo>
                    <a:pt x="461" y="524"/>
                  </a:lnTo>
                  <a:lnTo>
                    <a:pt x="463" y="523"/>
                  </a:lnTo>
                  <a:lnTo>
                    <a:pt x="463" y="521"/>
                  </a:lnTo>
                  <a:lnTo>
                    <a:pt x="463" y="518"/>
                  </a:lnTo>
                  <a:lnTo>
                    <a:pt x="463" y="513"/>
                  </a:lnTo>
                  <a:lnTo>
                    <a:pt x="463" y="511"/>
                  </a:lnTo>
                  <a:lnTo>
                    <a:pt x="463" y="508"/>
                  </a:lnTo>
                  <a:lnTo>
                    <a:pt x="465" y="506"/>
                  </a:lnTo>
                  <a:lnTo>
                    <a:pt x="466" y="501"/>
                  </a:lnTo>
                  <a:lnTo>
                    <a:pt x="470" y="496"/>
                  </a:lnTo>
                  <a:lnTo>
                    <a:pt x="471" y="493"/>
                  </a:lnTo>
                  <a:lnTo>
                    <a:pt x="473" y="490"/>
                  </a:lnTo>
                  <a:lnTo>
                    <a:pt x="473" y="482"/>
                  </a:lnTo>
                  <a:lnTo>
                    <a:pt x="474" y="470"/>
                  </a:lnTo>
                  <a:lnTo>
                    <a:pt x="478" y="457"/>
                  </a:lnTo>
                  <a:lnTo>
                    <a:pt x="479" y="447"/>
                  </a:lnTo>
                  <a:lnTo>
                    <a:pt x="481" y="442"/>
                  </a:lnTo>
                  <a:lnTo>
                    <a:pt x="481" y="440"/>
                  </a:lnTo>
                  <a:lnTo>
                    <a:pt x="479" y="437"/>
                  </a:lnTo>
                  <a:lnTo>
                    <a:pt x="479" y="437"/>
                  </a:lnTo>
                  <a:lnTo>
                    <a:pt x="481" y="435"/>
                  </a:lnTo>
                  <a:lnTo>
                    <a:pt x="481" y="434"/>
                  </a:lnTo>
                  <a:lnTo>
                    <a:pt x="481" y="432"/>
                  </a:lnTo>
                  <a:lnTo>
                    <a:pt x="481" y="429"/>
                  </a:lnTo>
                  <a:lnTo>
                    <a:pt x="479" y="427"/>
                  </a:lnTo>
                  <a:lnTo>
                    <a:pt x="478" y="426"/>
                  </a:lnTo>
                  <a:lnTo>
                    <a:pt x="476" y="424"/>
                  </a:lnTo>
                  <a:lnTo>
                    <a:pt x="471" y="424"/>
                  </a:lnTo>
                  <a:lnTo>
                    <a:pt x="468" y="426"/>
                  </a:lnTo>
                  <a:lnTo>
                    <a:pt x="465" y="427"/>
                  </a:lnTo>
                  <a:lnTo>
                    <a:pt x="461" y="430"/>
                  </a:lnTo>
                  <a:lnTo>
                    <a:pt x="458" y="432"/>
                  </a:lnTo>
                  <a:lnTo>
                    <a:pt x="453" y="435"/>
                  </a:lnTo>
                  <a:lnTo>
                    <a:pt x="450" y="437"/>
                  </a:lnTo>
                  <a:lnTo>
                    <a:pt x="446" y="439"/>
                  </a:lnTo>
                  <a:lnTo>
                    <a:pt x="443" y="440"/>
                  </a:lnTo>
                  <a:lnTo>
                    <a:pt x="442" y="442"/>
                  </a:lnTo>
                  <a:lnTo>
                    <a:pt x="442" y="445"/>
                  </a:lnTo>
                  <a:lnTo>
                    <a:pt x="440" y="445"/>
                  </a:lnTo>
                  <a:lnTo>
                    <a:pt x="437" y="447"/>
                  </a:lnTo>
                  <a:lnTo>
                    <a:pt x="435" y="449"/>
                  </a:lnTo>
                  <a:lnTo>
                    <a:pt x="433" y="450"/>
                  </a:lnTo>
                  <a:lnTo>
                    <a:pt x="430" y="454"/>
                  </a:lnTo>
                  <a:lnTo>
                    <a:pt x="428" y="457"/>
                  </a:lnTo>
                  <a:lnTo>
                    <a:pt x="425" y="458"/>
                  </a:lnTo>
                  <a:lnTo>
                    <a:pt x="422" y="460"/>
                  </a:lnTo>
                  <a:lnTo>
                    <a:pt x="417" y="463"/>
                  </a:lnTo>
                  <a:lnTo>
                    <a:pt x="410" y="468"/>
                  </a:lnTo>
                  <a:lnTo>
                    <a:pt x="405" y="473"/>
                  </a:lnTo>
                  <a:lnTo>
                    <a:pt x="400" y="478"/>
                  </a:lnTo>
                  <a:lnTo>
                    <a:pt x="399" y="480"/>
                  </a:lnTo>
                  <a:lnTo>
                    <a:pt x="395" y="483"/>
                  </a:lnTo>
                  <a:lnTo>
                    <a:pt x="394" y="485"/>
                  </a:lnTo>
                  <a:lnTo>
                    <a:pt x="394" y="486"/>
                  </a:lnTo>
                  <a:lnTo>
                    <a:pt x="394" y="490"/>
                  </a:lnTo>
                  <a:lnTo>
                    <a:pt x="392" y="491"/>
                  </a:lnTo>
                  <a:lnTo>
                    <a:pt x="390" y="495"/>
                  </a:lnTo>
                  <a:lnTo>
                    <a:pt x="387" y="496"/>
                  </a:lnTo>
                  <a:lnTo>
                    <a:pt x="384" y="500"/>
                  </a:lnTo>
                  <a:lnTo>
                    <a:pt x="384" y="501"/>
                  </a:lnTo>
                  <a:lnTo>
                    <a:pt x="384" y="505"/>
                  </a:lnTo>
                  <a:lnTo>
                    <a:pt x="382" y="506"/>
                  </a:lnTo>
                  <a:lnTo>
                    <a:pt x="382" y="508"/>
                  </a:lnTo>
                  <a:lnTo>
                    <a:pt x="380" y="510"/>
                  </a:lnTo>
                  <a:lnTo>
                    <a:pt x="377" y="511"/>
                  </a:lnTo>
                  <a:lnTo>
                    <a:pt x="376" y="513"/>
                  </a:lnTo>
                  <a:lnTo>
                    <a:pt x="374" y="515"/>
                  </a:lnTo>
                  <a:lnTo>
                    <a:pt x="371" y="518"/>
                  </a:lnTo>
                  <a:lnTo>
                    <a:pt x="369" y="519"/>
                  </a:lnTo>
                  <a:lnTo>
                    <a:pt x="366" y="524"/>
                  </a:lnTo>
                  <a:lnTo>
                    <a:pt x="361" y="528"/>
                  </a:lnTo>
                  <a:lnTo>
                    <a:pt x="357" y="529"/>
                  </a:lnTo>
                  <a:lnTo>
                    <a:pt x="352" y="531"/>
                  </a:lnTo>
                  <a:lnTo>
                    <a:pt x="348" y="533"/>
                  </a:lnTo>
                  <a:lnTo>
                    <a:pt x="343" y="531"/>
                  </a:lnTo>
                  <a:lnTo>
                    <a:pt x="338" y="529"/>
                  </a:lnTo>
                  <a:lnTo>
                    <a:pt x="333" y="524"/>
                  </a:lnTo>
                  <a:lnTo>
                    <a:pt x="329" y="519"/>
                  </a:lnTo>
                  <a:lnTo>
                    <a:pt x="326" y="515"/>
                  </a:lnTo>
                  <a:lnTo>
                    <a:pt x="326" y="511"/>
                  </a:lnTo>
                  <a:lnTo>
                    <a:pt x="326" y="508"/>
                  </a:lnTo>
                  <a:lnTo>
                    <a:pt x="326" y="503"/>
                  </a:lnTo>
                  <a:lnTo>
                    <a:pt x="324" y="501"/>
                  </a:lnTo>
                  <a:lnTo>
                    <a:pt x="323" y="500"/>
                  </a:lnTo>
                  <a:lnTo>
                    <a:pt x="321" y="496"/>
                  </a:lnTo>
                  <a:lnTo>
                    <a:pt x="321" y="490"/>
                  </a:lnTo>
                  <a:lnTo>
                    <a:pt x="321" y="485"/>
                  </a:lnTo>
                  <a:lnTo>
                    <a:pt x="321" y="480"/>
                  </a:lnTo>
                  <a:lnTo>
                    <a:pt x="321" y="475"/>
                  </a:lnTo>
                  <a:lnTo>
                    <a:pt x="323" y="467"/>
                  </a:lnTo>
                  <a:lnTo>
                    <a:pt x="323" y="460"/>
                  </a:lnTo>
                  <a:lnTo>
                    <a:pt x="323" y="455"/>
                  </a:lnTo>
                  <a:lnTo>
                    <a:pt x="323" y="449"/>
                  </a:lnTo>
                  <a:lnTo>
                    <a:pt x="323" y="445"/>
                  </a:lnTo>
                  <a:lnTo>
                    <a:pt x="324" y="442"/>
                  </a:lnTo>
                  <a:lnTo>
                    <a:pt x="326" y="440"/>
                  </a:lnTo>
                  <a:lnTo>
                    <a:pt x="328" y="440"/>
                  </a:lnTo>
                  <a:lnTo>
                    <a:pt x="329" y="440"/>
                  </a:lnTo>
                  <a:lnTo>
                    <a:pt x="329" y="439"/>
                  </a:lnTo>
                  <a:lnTo>
                    <a:pt x="329" y="437"/>
                  </a:lnTo>
                  <a:lnTo>
                    <a:pt x="331" y="435"/>
                  </a:lnTo>
                  <a:lnTo>
                    <a:pt x="333" y="435"/>
                  </a:lnTo>
                  <a:lnTo>
                    <a:pt x="334" y="434"/>
                  </a:lnTo>
                  <a:lnTo>
                    <a:pt x="336" y="434"/>
                  </a:lnTo>
                  <a:lnTo>
                    <a:pt x="336" y="432"/>
                  </a:lnTo>
                  <a:lnTo>
                    <a:pt x="336" y="430"/>
                  </a:lnTo>
                  <a:lnTo>
                    <a:pt x="336" y="430"/>
                  </a:lnTo>
                  <a:lnTo>
                    <a:pt x="338" y="429"/>
                  </a:lnTo>
                  <a:lnTo>
                    <a:pt x="339" y="429"/>
                  </a:lnTo>
                  <a:lnTo>
                    <a:pt x="341" y="427"/>
                  </a:lnTo>
                  <a:lnTo>
                    <a:pt x="341" y="426"/>
                  </a:lnTo>
                  <a:lnTo>
                    <a:pt x="343" y="424"/>
                  </a:lnTo>
                  <a:lnTo>
                    <a:pt x="343" y="422"/>
                  </a:lnTo>
                  <a:lnTo>
                    <a:pt x="346" y="419"/>
                  </a:lnTo>
                  <a:lnTo>
                    <a:pt x="348" y="416"/>
                  </a:lnTo>
                  <a:lnTo>
                    <a:pt x="349" y="412"/>
                  </a:lnTo>
                  <a:lnTo>
                    <a:pt x="352" y="411"/>
                  </a:lnTo>
                  <a:lnTo>
                    <a:pt x="354" y="411"/>
                  </a:lnTo>
                  <a:lnTo>
                    <a:pt x="356" y="409"/>
                  </a:lnTo>
                  <a:lnTo>
                    <a:pt x="357" y="407"/>
                  </a:lnTo>
                  <a:lnTo>
                    <a:pt x="359" y="401"/>
                  </a:lnTo>
                  <a:lnTo>
                    <a:pt x="361" y="401"/>
                  </a:lnTo>
                  <a:lnTo>
                    <a:pt x="362" y="399"/>
                  </a:lnTo>
                  <a:lnTo>
                    <a:pt x="362" y="399"/>
                  </a:lnTo>
                  <a:lnTo>
                    <a:pt x="364" y="398"/>
                  </a:lnTo>
                  <a:lnTo>
                    <a:pt x="364" y="398"/>
                  </a:lnTo>
                  <a:lnTo>
                    <a:pt x="364" y="394"/>
                  </a:lnTo>
                  <a:lnTo>
                    <a:pt x="364" y="391"/>
                  </a:lnTo>
                  <a:lnTo>
                    <a:pt x="364" y="388"/>
                  </a:lnTo>
                  <a:lnTo>
                    <a:pt x="364" y="386"/>
                  </a:lnTo>
                  <a:lnTo>
                    <a:pt x="366" y="379"/>
                  </a:lnTo>
                  <a:lnTo>
                    <a:pt x="369" y="373"/>
                  </a:lnTo>
                  <a:lnTo>
                    <a:pt x="371" y="371"/>
                  </a:lnTo>
                  <a:lnTo>
                    <a:pt x="371" y="369"/>
                  </a:lnTo>
                  <a:lnTo>
                    <a:pt x="372" y="366"/>
                  </a:lnTo>
                  <a:lnTo>
                    <a:pt x="372" y="365"/>
                  </a:lnTo>
                  <a:lnTo>
                    <a:pt x="371" y="363"/>
                  </a:lnTo>
                  <a:lnTo>
                    <a:pt x="371" y="360"/>
                  </a:lnTo>
                  <a:lnTo>
                    <a:pt x="371" y="358"/>
                  </a:lnTo>
                  <a:lnTo>
                    <a:pt x="372" y="358"/>
                  </a:lnTo>
                  <a:lnTo>
                    <a:pt x="376" y="355"/>
                  </a:lnTo>
                  <a:lnTo>
                    <a:pt x="377" y="351"/>
                  </a:lnTo>
                  <a:lnTo>
                    <a:pt x="377" y="348"/>
                  </a:lnTo>
                  <a:lnTo>
                    <a:pt x="376" y="346"/>
                  </a:lnTo>
                  <a:lnTo>
                    <a:pt x="377" y="343"/>
                  </a:lnTo>
                  <a:lnTo>
                    <a:pt x="377" y="340"/>
                  </a:lnTo>
                  <a:lnTo>
                    <a:pt x="379" y="335"/>
                  </a:lnTo>
                  <a:lnTo>
                    <a:pt x="379" y="332"/>
                  </a:lnTo>
                  <a:lnTo>
                    <a:pt x="379" y="328"/>
                  </a:lnTo>
                  <a:lnTo>
                    <a:pt x="379" y="325"/>
                  </a:lnTo>
                  <a:lnTo>
                    <a:pt x="380" y="323"/>
                  </a:lnTo>
                  <a:lnTo>
                    <a:pt x="382" y="322"/>
                  </a:lnTo>
                  <a:lnTo>
                    <a:pt x="382" y="320"/>
                  </a:lnTo>
                  <a:lnTo>
                    <a:pt x="380" y="317"/>
                  </a:lnTo>
                  <a:lnTo>
                    <a:pt x="379" y="315"/>
                  </a:lnTo>
                  <a:lnTo>
                    <a:pt x="379" y="312"/>
                  </a:lnTo>
                  <a:lnTo>
                    <a:pt x="379" y="309"/>
                  </a:lnTo>
                  <a:lnTo>
                    <a:pt x="380" y="307"/>
                  </a:lnTo>
                  <a:lnTo>
                    <a:pt x="382" y="305"/>
                  </a:lnTo>
                  <a:lnTo>
                    <a:pt x="382" y="304"/>
                  </a:lnTo>
                  <a:lnTo>
                    <a:pt x="382" y="300"/>
                  </a:lnTo>
                  <a:lnTo>
                    <a:pt x="382" y="297"/>
                  </a:lnTo>
                  <a:lnTo>
                    <a:pt x="382" y="294"/>
                  </a:lnTo>
                  <a:lnTo>
                    <a:pt x="380" y="290"/>
                  </a:lnTo>
                  <a:lnTo>
                    <a:pt x="377" y="289"/>
                  </a:lnTo>
                  <a:lnTo>
                    <a:pt x="376" y="289"/>
                  </a:lnTo>
                  <a:lnTo>
                    <a:pt x="372" y="289"/>
                  </a:lnTo>
                  <a:lnTo>
                    <a:pt x="371" y="289"/>
                  </a:lnTo>
                  <a:lnTo>
                    <a:pt x="369" y="290"/>
                  </a:lnTo>
                  <a:lnTo>
                    <a:pt x="367" y="292"/>
                  </a:lnTo>
                  <a:lnTo>
                    <a:pt x="366" y="292"/>
                  </a:lnTo>
                  <a:lnTo>
                    <a:pt x="364" y="292"/>
                  </a:lnTo>
                  <a:lnTo>
                    <a:pt x="362" y="294"/>
                  </a:lnTo>
                  <a:lnTo>
                    <a:pt x="362" y="295"/>
                  </a:lnTo>
                  <a:lnTo>
                    <a:pt x="361" y="297"/>
                  </a:lnTo>
                  <a:lnTo>
                    <a:pt x="359" y="297"/>
                  </a:lnTo>
                  <a:lnTo>
                    <a:pt x="356" y="297"/>
                  </a:lnTo>
                  <a:lnTo>
                    <a:pt x="352" y="299"/>
                  </a:lnTo>
                  <a:lnTo>
                    <a:pt x="349" y="302"/>
                  </a:lnTo>
                  <a:lnTo>
                    <a:pt x="349" y="304"/>
                  </a:lnTo>
                  <a:lnTo>
                    <a:pt x="349" y="307"/>
                  </a:lnTo>
                  <a:lnTo>
                    <a:pt x="349" y="309"/>
                  </a:lnTo>
                  <a:lnTo>
                    <a:pt x="348" y="310"/>
                  </a:lnTo>
                  <a:lnTo>
                    <a:pt x="346" y="312"/>
                  </a:lnTo>
                  <a:lnTo>
                    <a:pt x="346" y="312"/>
                  </a:lnTo>
                  <a:lnTo>
                    <a:pt x="344" y="312"/>
                  </a:lnTo>
                  <a:lnTo>
                    <a:pt x="344" y="313"/>
                  </a:lnTo>
                  <a:lnTo>
                    <a:pt x="343" y="315"/>
                  </a:lnTo>
                  <a:lnTo>
                    <a:pt x="341" y="317"/>
                  </a:lnTo>
                  <a:lnTo>
                    <a:pt x="339" y="320"/>
                  </a:lnTo>
                  <a:lnTo>
                    <a:pt x="338" y="323"/>
                  </a:lnTo>
                  <a:lnTo>
                    <a:pt x="334" y="328"/>
                  </a:lnTo>
                  <a:lnTo>
                    <a:pt x="333" y="332"/>
                  </a:lnTo>
                  <a:lnTo>
                    <a:pt x="331" y="333"/>
                  </a:lnTo>
                  <a:lnTo>
                    <a:pt x="328" y="337"/>
                  </a:lnTo>
                  <a:lnTo>
                    <a:pt x="324" y="338"/>
                  </a:lnTo>
                  <a:lnTo>
                    <a:pt x="321" y="343"/>
                  </a:lnTo>
                  <a:lnTo>
                    <a:pt x="319" y="345"/>
                  </a:lnTo>
                  <a:lnTo>
                    <a:pt x="318" y="348"/>
                  </a:lnTo>
                  <a:lnTo>
                    <a:pt x="318" y="351"/>
                  </a:lnTo>
                  <a:lnTo>
                    <a:pt x="318" y="355"/>
                  </a:lnTo>
                  <a:lnTo>
                    <a:pt x="316" y="358"/>
                  </a:lnTo>
                  <a:lnTo>
                    <a:pt x="315" y="360"/>
                  </a:lnTo>
                  <a:lnTo>
                    <a:pt x="313" y="361"/>
                  </a:lnTo>
                  <a:lnTo>
                    <a:pt x="311" y="363"/>
                  </a:lnTo>
                  <a:lnTo>
                    <a:pt x="310" y="366"/>
                  </a:lnTo>
                  <a:lnTo>
                    <a:pt x="308" y="369"/>
                  </a:lnTo>
                  <a:lnTo>
                    <a:pt x="306" y="371"/>
                  </a:lnTo>
                  <a:lnTo>
                    <a:pt x="305" y="374"/>
                  </a:lnTo>
                  <a:lnTo>
                    <a:pt x="301" y="378"/>
                  </a:lnTo>
                  <a:lnTo>
                    <a:pt x="301" y="383"/>
                  </a:lnTo>
                  <a:lnTo>
                    <a:pt x="300" y="386"/>
                  </a:lnTo>
                  <a:lnTo>
                    <a:pt x="298" y="391"/>
                  </a:lnTo>
                  <a:lnTo>
                    <a:pt x="298" y="394"/>
                  </a:lnTo>
                  <a:lnTo>
                    <a:pt x="296" y="398"/>
                  </a:lnTo>
                  <a:lnTo>
                    <a:pt x="295" y="401"/>
                  </a:lnTo>
                  <a:lnTo>
                    <a:pt x="293" y="406"/>
                  </a:lnTo>
                  <a:lnTo>
                    <a:pt x="291" y="411"/>
                  </a:lnTo>
                  <a:lnTo>
                    <a:pt x="291" y="414"/>
                  </a:lnTo>
                  <a:lnTo>
                    <a:pt x="293" y="417"/>
                  </a:lnTo>
                  <a:lnTo>
                    <a:pt x="293" y="421"/>
                  </a:lnTo>
                  <a:lnTo>
                    <a:pt x="293" y="424"/>
                  </a:lnTo>
                  <a:lnTo>
                    <a:pt x="293" y="430"/>
                  </a:lnTo>
                  <a:lnTo>
                    <a:pt x="291" y="432"/>
                  </a:lnTo>
                  <a:lnTo>
                    <a:pt x="290" y="435"/>
                  </a:lnTo>
                  <a:lnTo>
                    <a:pt x="290" y="440"/>
                  </a:lnTo>
                  <a:lnTo>
                    <a:pt x="290" y="444"/>
                  </a:lnTo>
                  <a:lnTo>
                    <a:pt x="290" y="445"/>
                  </a:lnTo>
                  <a:lnTo>
                    <a:pt x="291" y="449"/>
                  </a:lnTo>
                  <a:lnTo>
                    <a:pt x="290" y="454"/>
                  </a:lnTo>
                  <a:lnTo>
                    <a:pt x="288" y="458"/>
                  </a:lnTo>
                  <a:lnTo>
                    <a:pt x="286" y="465"/>
                  </a:lnTo>
                  <a:lnTo>
                    <a:pt x="286" y="472"/>
                  </a:lnTo>
                  <a:lnTo>
                    <a:pt x="285" y="475"/>
                  </a:lnTo>
                  <a:lnTo>
                    <a:pt x="285" y="475"/>
                  </a:lnTo>
                  <a:lnTo>
                    <a:pt x="283" y="477"/>
                  </a:lnTo>
                  <a:lnTo>
                    <a:pt x="283" y="477"/>
                  </a:lnTo>
                  <a:lnTo>
                    <a:pt x="282" y="477"/>
                  </a:lnTo>
                  <a:lnTo>
                    <a:pt x="282" y="478"/>
                  </a:lnTo>
                  <a:lnTo>
                    <a:pt x="282" y="482"/>
                  </a:lnTo>
                  <a:lnTo>
                    <a:pt x="282" y="485"/>
                  </a:lnTo>
                  <a:lnTo>
                    <a:pt x="282" y="488"/>
                  </a:lnTo>
                  <a:lnTo>
                    <a:pt x="282" y="490"/>
                  </a:lnTo>
                  <a:lnTo>
                    <a:pt x="280" y="490"/>
                  </a:lnTo>
                  <a:lnTo>
                    <a:pt x="278" y="490"/>
                  </a:lnTo>
                  <a:lnTo>
                    <a:pt x="278" y="491"/>
                  </a:lnTo>
                  <a:lnTo>
                    <a:pt x="277" y="500"/>
                  </a:lnTo>
                  <a:lnTo>
                    <a:pt x="277" y="506"/>
                  </a:lnTo>
                  <a:lnTo>
                    <a:pt x="275" y="513"/>
                  </a:lnTo>
                  <a:lnTo>
                    <a:pt x="275" y="518"/>
                  </a:lnTo>
                  <a:lnTo>
                    <a:pt x="277" y="521"/>
                  </a:lnTo>
                  <a:lnTo>
                    <a:pt x="278" y="523"/>
                  </a:lnTo>
                  <a:lnTo>
                    <a:pt x="278" y="526"/>
                  </a:lnTo>
                  <a:lnTo>
                    <a:pt x="282" y="528"/>
                  </a:lnTo>
                  <a:lnTo>
                    <a:pt x="282" y="529"/>
                  </a:lnTo>
                  <a:lnTo>
                    <a:pt x="283" y="531"/>
                  </a:lnTo>
                  <a:lnTo>
                    <a:pt x="282" y="534"/>
                  </a:lnTo>
                  <a:lnTo>
                    <a:pt x="283" y="536"/>
                  </a:lnTo>
                  <a:lnTo>
                    <a:pt x="283" y="536"/>
                  </a:lnTo>
                  <a:lnTo>
                    <a:pt x="283" y="538"/>
                  </a:lnTo>
                  <a:lnTo>
                    <a:pt x="285" y="538"/>
                  </a:lnTo>
                  <a:lnTo>
                    <a:pt x="285" y="539"/>
                  </a:lnTo>
                  <a:lnTo>
                    <a:pt x="286" y="541"/>
                  </a:lnTo>
                  <a:lnTo>
                    <a:pt x="286" y="544"/>
                  </a:lnTo>
                  <a:lnTo>
                    <a:pt x="286" y="547"/>
                  </a:lnTo>
                  <a:lnTo>
                    <a:pt x="286" y="552"/>
                  </a:lnTo>
                  <a:lnTo>
                    <a:pt x="288" y="554"/>
                  </a:lnTo>
                  <a:lnTo>
                    <a:pt x="291" y="556"/>
                  </a:lnTo>
                  <a:lnTo>
                    <a:pt x="293" y="557"/>
                  </a:lnTo>
                  <a:lnTo>
                    <a:pt x="296" y="559"/>
                  </a:lnTo>
                  <a:lnTo>
                    <a:pt x="298" y="561"/>
                  </a:lnTo>
                  <a:lnTo>
                    <a:pt x="298" y="562"/>
                  </a:lnTo>
                  <a:lnTo>
                    <a:pt x="298" y="566"/>
                  </a:lnTo>
                  <a:lnTo>
                    <a:pt x="298" y="569"/>
                  </a:lnTo>
                  <a:lnTo>
                    <a:pt x="298" y="572"/>
                  </a:lnTo>
                  <a:lnTo>
                    <a:pt x="300" y="575"/>
                  </a:lnTo>
                  <a:lnTo>
                    <a:pt x="303" y="577"/>
                  </a:lnTo>
                  <a:lnTo>
                    <a:pt x="305" y="579"/>
                  </a:lnTo>
                  <a:lnTo>
                    <a:pt x="306" y="580"/>
                  </a:lnTo>
                  <a:lnTo>
                    <a:pt x="306" y="582"/>
                  </a:lnTo>
                  <a:lnTo>
                    <a:pt x="305" y="585"/>
                  </a:lnTo>
                  <a:lnTo>
                    <a:pt x="305" y="587"/>
                  </a:lnTo>
                  <a:lnTo>
                    <a:pt x="305" y="590"/>
                  </a:lnTo>
                  <a:lnTo>
                    <a:pt x="306" y="595"/>
                  </a:lnTo>
                  <a:lnTo>
                    <a:pt x="306" y="599"/>
                  </a:lnTo>
                  <a:lnTo>
                    <a:pt x="306" y="602"/>
                  </a:lnTo>
                  <a:lnTo>
                    <a:pt x="306" y="605"/>
                  </a:lnTo>
                  <a:lnTo>
                    <a:pt x="303" y="608"/>
                  </a:lnTo>
                  <a:lnTo>
                    <a:pt x="303" y="612"/>
                  </a:lnTo>
                  <a:lnTo>
                    <a:pt x="303" y="615"/>
                  </a:lnTo>
                  <a:lnTo>
                    <a:pt x="301" y="618"/>
                  </a:lnTo>
                  <a:lnTo>
                    <a:pt x="301" y="620"/>
                  </a:lnTo>
                  <a:lnTo>
                    <a:pt x="298" y="623"/>
                  </a:lnTo>
                  <a:lnTo>
                    <a:pt x="293" y="625"/>
                  </a:lnTo>
                  <a:lnTo>
                    <a:pt x="290" y="627"/>
                  </a:lnTo>
                  <a:lnTo>
                    <a:pt x="283" y="625"/>
                  </a:lnTo>
                  <a:lnTo>
                    <a:pt x="275" y="622"/>
                  </a:lnTo>
                  <a:lnTo>
                    <a:pt x="262" y="612"/>
                  </a:lnTo>
                  <a:lnTo>
                    <a:pt x="257" y="608"/>
                  </a:lnTo>
                  <a:lnTo>
                    <a:pt x="252" y="607"/>
                  </a:lnTo>
                  <a:lnTo>
                    <a:pt x="249" y="602"/>
                  </a:lnTo>
                  <a:lnTo>
                    <a:pt x="247" y="600"/>
                  </a:lnTo>
                  <a:lnTo>
                    <a:pt x="245" y="597"/>
                  </a:lnTo>
                  <a:lnTo>
                    <a:pt x="245" y="594"/>
                  </a:lnTo>
                  <a:lnTo>
                    <a:pt x="244" y="592"/>
                  </a:lnTo>
                  <a:lnTo>
                    <a:pt x="242" y="589"/>
                  </a:lnTo>
                  <a:lnTo>
                    <a:pt x="242" y="587"/>
                  </a:lnTo>
                  <a:lnTo>
                    <a:pt x="242" y="585"/>
                  </a:lnTo>
                  <a:lnTo>
                    <a:pt x="242" y="584"/>
                  </a:lnTo>
                  <a:lnTo>
                    <a:pt x="242" y="582"/>
                  </a:lnTo>
                  <a:lnTo>
                    <a:pt x="240" y="582"/>
                  </a:lnTo>
                  <a:lnTo>
                    <a:pt x="239" y="582"/>
                  </a:lnTo>
                  <a:lnTo>
                    <a:pt x="237" y="582"/>
                  </a:lnTo>
                  <a:lnTo>
                    <a:pt x="237" y="580"/>
                  </a:lnTo>
                  <a:lnTo>
                    <a:pt x="235" y="579"/>
                  </a:lnTo>
                  <a:lnTo>
                    <a:pt x="235" y="577"/>
                  </a:lnTo>
                  <a:lnTo>
                    <a:pt x="234" y="575"/>
                  </a:lnTo>
                  <a:lnTo>
                    <a:pt x="230" y="572"/>
                  </a:lnTo>
                  <a:lnTo>
                    <a:pt x="230" y="571"/>
                  </a:lnTo>
                  <a:lnTo>
                    <a:pt x="230" y="569"/>
                  </a:lnTo>
                  <a:lnTo>
                    <a:pt x="229" y="566"/>
                  </a:lnTo>
                  <a:lnTo>
                    <a:pt x="227" y="562"/>
                  </a:lnTo>
                  <a:lnTo>
                    <a:pt x="221" y="556"/>
                  </a:lnTo>
                  <a:lnTo>
                    <a:pt x="209" y="551"/>
                  </a:lnTo>
                  <a:lnTo>
                    <a:pt x="201" y="546"/>
                  </a:lnTo>
                  <a:lnTo>
                    <a:pt x="196" y="543"/>
                  </a:lnTo>
                  <a:lnTo>
                    <a:pt x="192" y="539"/>
                  </a:lnTo>
                  <a:lnTo>
                    <a:pt x="189" y="536"/>
                  </a:lnTo>
                  <a:lnTo>
                    <a:pt x="188" y="534"/>
                  </a:lnTo>
                  <a:lnTo>
                    <a:pt x="186" y="534"/>
                  </a:lnTo>
                  <a:lnTo>
                    <a:pt x="184" y="533"/>
                  </a:lnTo>
                  <a:lnTo>
                    <a:pt x="181" y="533"/>
                  </a:lnTo>
                  <a:lnTo>
                    <a:pt x="178" y="534"/>
                  </a:lnTo>
                  <a:lnTo>
                    <a:pt x="173" y="536"/>
                  </a:lnTo>
                  <a:lnTo>
                    <a:pt x="168" y="539"/>
                  </a:lnTo>
                  <a:lnTo>
                    <a:pt x="163" y="543"/>
                  </a:lnTo>
                  <a:lnTo>
                    <a:pt x="158" y="546"/>
                  </a:lnTo>
                  <a:lnTo>
                    <a:pt x="151" y="547"/>
                  </a:lnTo>
                  <a:lnTo>
                    <a:pt x="145" y="551"/>
                  </a:lnTo>
                  <a:lnTo>
                    <a:pt x="140" y="551"/>
                  </a:lnTo>
                  <a:lnTo>
                    <a:pt x="133" y="554"/>
                  </a:lnTo>
                  <a:lnTo>
                    <a:pt x="128" y="557"/>
                  </a:lnTo>
                  <a:lnTo>
                    <a:pt x="123" y="562"/>
                  </a:lnTo>
                  <a:lnTo>
                    <a:pt x="120" y="567"/>
                  </a:lnTo>
                  <a:lnTo>
                    <a:pt x="120" y="571"/>
                  </a:lnTo>
                  <a:lnTo>
                    <a:pt x="120" y="572"/>
                  </a:lnTo>
                  <a:lnTo>
                    <a:pt x="120" y="575"/>
                  </a:lnTo>
                  <a:lnTo>
                    <a:pt x="120" y="577"/>
                  </a:lnTo>
                  <a:lnTo>
                    <a:pt x="122" y="579"/>
                  </a:lnTo>
                  <a:lnTo>
                    <a:pt x="122" y="582"/>
                  </a:lnTo>
                  <a:lnTo>
                    <a:pt x="120" y="587"/>
                  </a:lnTo>
                  <a:lnTo>
                    <a:pt x="118" y="592"/>
                  </a:lnTo>
                  <a:lnTo>
                    <a:pt x="117" y="597"/>
                  </a:lnTo>
                  <a:lnTo>
                    <a:pt x="115" y="602"/>
                  </a:lnTo>
                  <a:lnTo>
                    <a:pt x="115" y="605"/>
                  </a:lnTo>
                  <a:lnTo>
                    <a:pt x="113" y="610"/>
                  </a:lnTo>
                  <a:lnTo>
                    <a:pt x="113" y="617"/>
                  </a:lnTo>
                  <a:lnTo>
                    <a:pt x="112" y="622"/>
                  </a:lnTo>
                  <a:lnTo>
                    <a:pt x="110" y="625"/>
                  </a:lnTo>
                  <a:lnTo>
                    <a:pt x="107" y="628"/>
                  </a:lnTo>
                  <a:lnTo>
                    <a:pt x="103" y="635"/>
                  </a:lnTo>
                  <a:lnTo>
                    <a:pt x="100" y="640"/>
                  </a:lnTo>
                  <a:lnTo>
                    <a:pt x="98" y="645"/>
                  </a:lnTo>
                  <a:lnTo>
                    <a:pt x="97" y="650"/>
                  </a:lnTo>
                  <a:lnTo>
                    <a:pt x="95" y="651"/>
                  </a:lnTo>
                  <a:lnTo>
                    <a:pt x="95" y="655"/>
                  </a:lnTo>
                  <a:lnTo>
                    <a:pt x="95" y="656"/>
                  </a:lnTo>
                  <a:lnTo>
                    <a:pt x="94" y="660"/>
                  </a:lnTo>
                  <a:lnTo>
                    <a:pt x="94" y="661"/>
                  </a:lnTo>
                  <a:lnTo>
                    <a:pt x="92" y="661"/>
                  </a:lnTo>
                  <a:lnTo>
                    <a:pt x="90" y="661"/>
                  </a:lnTo>
                  <a:lnTo>
                    <a:pt x="87" y="663"/>
                  </a:lnTo>
                  <a:lnTo>
                    <a:pt x="85" y="666"/>
                  </a:lnTo>
                  <a:lnTo>
                    <a:pt x="82" y="666"/>
                  </a:lnTo>
                  <a:lnTo>
                    <a:pt x="77" y="668"/>
                  </a:lnTo>
                  <a:lnTo>
                    <a:pt x="74" y="668"/>
                  </a:lnTo>
                  <a:lnTo>
                    <a:pt x="70" y="666"/>
                  </a:lnTo>
                  <a:lnTo>
                    <a:pt x="67" y="664"/>
                  </a:lnTo>
                  <a:lnTo>
                    <a:pt x="66" y="661"/>
                  </a:lnTo>
                  <a:lnTo>
                    <a:pt x="64" y="660"/>
                  </a:lnTo>
                  <a:lnTo>
                    <a:pt x="61" y="658"/>
                  </a:lnTo>
                  <a:lnTo>
                    <a:pt x="56" y="653"/>
                  </a:lnTo>
                  <a:lnTo>
                    <a:pt x="46" y="645"/>
                  </a:lnTo>
                  <a:lnTo>
                    <a:pt x="37" y="636"/>
                  </a:lnTo>
                  <a:lnTo>
                    <a:pt x="29" y="632"/>
                  </a:lnTo>
                  <a:lnTo>
                    <a:pt x="26" y="630"/>
                  </a:lnTo>
                  <a:lnTo>
                    <a:pt x="23" y="628"/>
                  </a:lnTo>
                  <a:lnTo>
                    <a:pt x="19" y="627"/>
                  </a:lnTo>
                  <a:lnTo>
                    <a:pt x="19" y="625"/>
                  </a:lnTo>
                  <a:lnTo>
                    <a:pt x="19" y="623"/>
                  </a:lnTo>
                  <a:lnTo>
                    <a:pt x="19" y="622"/>
                  </a:lnTo>
                  <a:lnTo>
                    <a:pt x="18" y="622"/>
                  </a:lnTo>
                  <a:lnTo>
                    <a:pt x="16" y="622"/>
                  </a:lnTo>
                  <a:lnTo>
                    <a:pt x="13" y="620"/>
                  </a:lnTo>
                  <a:lnTo>
                    <a:pt x="11" y="618"/>
                  </a:lnTo>
                  <a:lnTo>
                    <a:pt x="11" y="617"/>
                  </a:lnTo>
                  <a:lnTo>
                    <a:pt x="11" y="613"/>
                  </a:lnTo>
                  <a:lnTo>
                    <a:pt x="11" y="610"/>
                  </a:lnTo>
                  <a:lnTo>
                    <a:pt x="11" y="607"/>
                  </a:lnTo>
                  <a:lnTo>
                    <a:pt x="11" y="604"/>
                  </a:lnTo>
                  <a:lnTo>
                    <a:pt x="11" y="604"/>
                  </a:lnTo>
                  <a:lnTo>
                    <a:pt x="8" y="604"/>
                  </a:lnTo>
                  <a:lnTo>
                    <a:pt x="6" y="604"/>
                  </a:lnTo>
                  <a:lnTo>
                    <a:pt x="4" y="602"/>
                  </a:lnTo>
                  <a:lnTo>
                    <a:pt x="4" y="600"/>
                  </a:lnTo>
                  <a:lnTo>
                    <a:pt x="6" y="599"/>
                  </a:lnTo>
                  <a:lnTo>
                    <a:pt x="6" y="595"/>
                  </a:lnTo>
                  <a:lnTo>
                    <a:pt x="6" y="594"/>
                  </a:lnTo>
                  <a:lnTo>
                    <a:pt x="6" y="592"/>
                  </a:lnTo>
                  <a:lnTo>
                    <a:pt x="4" y="592"/>
                  </a:lnTo>
                  <a:lnTo>
                    <a:pt x="4" y="594"/>
                  </a:lnTo>
                  <a:lnTo>
                    <a:pt x="3" y="592"/>
                  </a:lnTo>
                  <a:lnTo>
                    <a:pt x="3" y="590"/>
                  </a:lnTo>
                  <a:lnTo>
                    <a:pt x="4" y="587"/>
                  </a:lnTo>
                  <a:lnTo>
                    <a:pt x="4" y="584"/>
                  </a:lnTo>
                  <a:lnTo>
                    <a:pt x="3" y="580"/>
                  </a:lnTo>
                  <a:lnTo>
                    <a:pt x="3" y="577"/>
                  </a:lnTo>
                  <a:lnTo>
                    <a:pt x="1" y="574"/>
                  </a:lnTo>
                  <a:lnTo>
                    <a:pt x="1" y="571"/>
                  </a:lnTo>
                  <a:lnTo>
                    <a:pt x="0" y="567"/>
                  </a:lnTo>
                  <a:lnTo>
                    <a:pt x="0" y="564"/>
                  </a:lnTo>
                  <a:lnTo>
                    <a:pt x="0" y="562"/>
                  </a:lnTo>
                  <a:lnTo>
                    <a:pt x="1" y="561"/>
                  </a:lnTo>
                  <a:lnTo>
                    <a:pt x="3" y="561"/>
                  </a:lnTo>
                  <a:lnTo>
                    <a:pt x="4" y="559"/>
                  </a:lnTo>
                  <a:lnTo>
                    <a:pt x="6" y="557"/>
                  </a:lnTo>
                  <a:lnTo>
                    <a:pt x="6" y="556"/>
                  </a:lnTo>
                  <a:lnTo>
                    <a:pt x="4" y="552"/>
                  </a:lnTo>
                  <a:lnTo>
                    <a:pt x="4" y="551"/>
                  </a:lnTo>
                  <a:lnTo>
                    <a:pt x="4" y="544"/>
                  </a:lnTo>
                  <a:lnTo>
                    <a:pt x="4" y="539"/>
                  </a:lnTo>
                  <a:lnTo>
                    <a:pt x="6" y="536"/>
                  </a:lnTo>
                  <a:lnTo>
                    <a:pt x="6" y="536"/>
                  </a:lnTo>
                  <a:lnTo>
                    <a:pt x="8" y="534"/>
                  </a:lnTo>
                  <a:lnTo>
                    <a:pt x="8" y="533"/>
                  </a:lnTo>
                  <a:lnTo>
                    <a:pt x="9" y="526"/>
                  </a:lnTo>
                  <a:lnTo>
                    <a:pt x="8" y="518"/>
                  </a:lnTo>
                  <a:lnTo>
                    <a:pt x="6" y="508"/>
                  </a:lnTo>
                  <a:lnTo>
                    <a:pt x="6" y="505"/>
                  </a:lnTo>
                  <a:lnTo>
                    <a:pt x="6" y="498"/>
                  </a:lnTo>
                  <a:lnTo>
                    <a:pt x="8" y="491"/>
                  </a:lnTo>
                  <a:lnTo>
                    <a:pt x="9" y="485"/>
                  </a:lnTo>
                  <a:lnTo>
                    <a:pt x="11" y="482"/>
                  </a:lnTo>
                  <a:lnTo>
                    <a:pt x="13" y="480"/>
                  </a:lnTo>
                  <a:lnTo>
                    <a:pt x="14" y="475"/>
                  </a:lnTo>
                  <a:lnTo>
                    <a:pt x="18" y="470"/>
                  </a:lnTo>
                  <a:lnTo>
                    <a:pt x="19" y="460"/>
                  </a:lnTo>
                  <a:lnTo>
                    <a:pt x="21" y="449"/>
                  </a:lnTo>
                  <a:lnTo>
                    <a:pt x="21" y="440"/>
                  </a:lnTo>
                  <a:lnTo>
                    <a:pt x="21" y="432"/>
                  </a:lnTo>
                  <a:lnTo>
                    <a:pt x="23" y="416"/>
                  </a:lnTo>
                  <a:lnTo>
                    <a:pt x="26" y="399"/>
                  </a:lnTo>
                  <a:lnTo>
                    <a:pt x="28" y="383"/>
                  </a:lnTo>
                  <a:lnTo>
                    <a:pt x="28" y="371"/>
                  </a:lnTo>
                  <a:lnTo>
                    <a:pt x="28" y="358"/>
                  </a:lnTo>
                  <a:lnTo>
                    <a:pt x="26" y="346"/>
                  </a:lnTo>
                  <a:lnTo>
                    <a:pt x="24" y="337"/>
                  </a:lnTo>
                  <a:lnTo>
                    <a:pt x="24" y="332"/>
                  </a:lnTo>
                  <a:lnTo>
                    <a:pt x="26" y="322"/>
                  </a:lnTo>
                  <a:lnTo>
                    <a:pt x="28" y="309"/>
                  </a:lnTo>
                  <a:lnTo>
                    <a:pt x="28" y="292"/>
                  </a:lnTo>
                  <a:lnTo>
                    <a:pt x="29" y="276"/>
                  </a:lnTo>
                  <a:lnTo>
                    <a:pt x="29" y="261"/>
                  </a:lnTo>
                  <a:lnTo>
                    <a:pt x="29" y="251"/>
                  </a:lnTo>
                  <a:lnTo>
                    <a:pt x="33" y="239"/>
                  </a:lnTo>
                  <a:lnTo>
                    <a:pt x="37" y="229"/>
                  </a:lnTo>
                  <a:lnTo>
                    <a:pt x="41" y="223"/>
                  </a:lnTo>
                  <a:lnTo>
                    <a:pt x="44" y="221"/>
                  </a:lnTo>
                  <a:lnTo>
                    <a:pt x="47" y="221"/>
                  </a:lnTo>
                  <a:lnTo>
                    <a:pt x="52" y="220"/>
                  </a:lnTo>
                  <a:lnTo>
                    <a:pt x="57" y="220"/>
                  </a:lnTo>
                  <a:lnTo>
                    <a:pt x="62" y="220"/>
                  </a:lnTo>
                  <a:lnTo>
                    <a:pt x="66" y="221"/>
                  </a:lnTo>
                  <a:lnTo>
                    <a:pt x="67" y="223"/>
                  </a:lnTo>
                  <a:lnTo>
                    <a:pt x="69" y="223"/>
                  </a:lnTo>
                  <a:lnTo>
                    <a:pt x="70" y="224"/>
                  </a:lnTo>
                  <a:lnTo>
                    <a:pt x="74" y="223"/>
                  </a:lnTo>
                  <a:lnTo>
                    <a:pt x="77" y="221"/>
                  </a:lnTo>
                  <a:lnTo>
                    <a:pt x="80" y="218"/>
                  </a:lnTo>
                  <a:lnTo>
                    <a:pt x="82" y="216"/>
                  </a:lnTo>
                  <a:lnTo>
                    <a:pt x="85" y="213"/>
                  </a:lnTo>
                  <a:lnTo>
                    <a:pt x="89" y="213"/>
                  </a:lnTo>
                  <a:lnTo>
                    <a:pt x="94" y="211"/>
                  </a:lnTo>
                  <a:lnTo>
                    <a:pt x="97" y="211"/>
                  </a:lnTo>
                  <a:lnTo>
                    <a:pt x="100" y="211"/>
                  </a:lnTo>
                  <a:lnTo>
                    <a:pt x="103" y="211"/>
                  </a:lnTo>
                  <a:lnTo>
                    <a:pt x="105" y="210"/>
                  </a:lnTo>
                  <a:lnTo>
                    <a:pt x="107" y="208"/>
                  </a:lnTo>
                  <a:lnTo>
                    <a:pt x="110" y="205"/>
                  </a:lnTo>
                  <a:lnTo>
                    <a:pt x="113" y="203"/>
                  </a:lnTo>
                  <a:lnTo>
                    <a:pt x="115" y="201"/>
                  </a:lnTo>
                  <a:lnTo>
                    <a:pt x="120" y="198"/>
                  </a:lnTo>
                  <a:lnTo>
                    <a:pt x="123" y="195"/>
                  </a:lnTo>
                  <a:lnTo>
                    <a:pt x="127" y="190"/>
                  </a:lnTo>
                  <a:lnTo>
                    <a:pt x="128" y="187"/>
                  </a:lnTo>
                  <a:lnTo>
                    <a:pt x="128" y="182"/>
                  </a:lnTo>
                  <a:lnTo>
                    <a:pt x="128" y="178"/>
                  </a:lnTo>
                  <a:lnTo>
                    <a:pt x="128" y="177"/>
                  </a:lnTo>
                  <a:lnTo>
                    <a:pt x="128" y="177"/>
                  </a:lnTo>
                  <a:lnTo>
                    <a:pt x="128" y="175"/>
                  </a:lnTo>
                  <a:lnTo>
                    <a:pt x="127" y="173"/>
                  </a:lnTo>
                  <a:lnTo>
                    <a:pt x="127" y="168"/>
                  </a:lnTo>
                  <a:lnTo>
                    <a:pt x="127" y="165"/>
                  </a:lnTo>
                  <a:lnTo>
                    <a:pt x="125" y="160"/>
                  </a:lnTo>
                  <a:lnTo>
                    <a:pt x="125" y="157"/>
                  </a:lnTo>
                  <a:lnTo>
                    <a:pt x="123" y="154"/>
                  </a:lnTo>
                  <a:lnTo>
                    <a:pt x="123" y="150"/>
                  </a:lnTo>
                  <a:lnTo>
                    <a:pt x="122" y="147"/>
                  </a:lnTo>
                  <a:lnTo>
                    <a:pt x="120" y="145"/>
                  </a:lnTo>
                  <a:lnTo>
                    <a:pt x="122" y="144"/>
                  </a:lnTo>
                  <a:lnTo>
                    <a:pt x="123" y="142"/>
                  </a:lnTo>
                  <a:lnTo>
                    <a:pt x="125" y="140"/>
                  </a:lnTo>
                  <a:lnTo>
                    <a:pt x="125" y="139"/>
                  </a:lnTo>
                  <a:lnTo>
                    <a:pt x="125" y="135"/>
                  </a:lnTo>
                  <a:lnTo>
                    <a:pt x="125" y="132"/>
                  </a:lnTo>
                  <a:lnTo>
                    <a:pt x="123" y="131"/>
                  </a:lnTo>
                  <a:lnTo>
                    <a:pt x="122" y="127"/>
                  </a:lnTo>
                  <a:lnTo>
                    <a:pt x="120" y="124"/>
                  </a:lnTo>
                  <a:lnTo>
                    <a:pt x="120" y="121"/>
                  </a:lnTo>
                  <a:lnTo>
                    <a:pt x="118" y="117"/>
                  </a:lnTo>
                  <a:lnTo>
                    <a:pt x="117" y="114"/>
                  </a:lnTo>
                  <a:lnTo>
                    <a:pt x="113" y="109"/>
                  </a:lnTo>
                  <a:lnTo>
                    <a:pt x="112" y="106"/>
                  </a:lnTo>
                  <a:lnTo>
                    <a:pt x="108" y="103"/>
                  </a:lnTo>
                  <a:lnTo>
                    <a:pt x="105" y="99"/>
                  </a:lnTo>
                  <a:lnTo>
                    <a:pt x="103" y="96"/>
                  </a:lnTo>
                  <a:lnTo>
                    <a:pt x="103" y="93"/>
                  </a:lnTo>
                  <a:lnTo>
                    <a:pt x="105" y="91"/>
                  </a:lnTo>
                  <a:lnTo>
                    <a:pt x="105" y="91"/>
                  </a:lnTo>
                  <a:lnTo>
                    <a:pt x="103" y="89"/>
                  </a:lnTo>
                  <a:lnTo>
                    <a:pt x="102" y="88"/>
                  </a:lnTo>
                  <a:lnTo>
                    <a:pt x="100" y="84"/>
                  </a:lnTo>
                  <a:lnTo>
                    <a:pt x="97" y="81"/>
                  </a:lnTo>
                  <a:lnTo>
                    <a:pt x="95" y="78"/>
                  </a:lnTo>
                  <a:lnTo>
                    <a:pt x="94" y="75"/>
                  </a:lnTo>
                  <a:lnTo>
                    <a:pt x="92" y="73"/>
                  </a:lnTo>
                  <a:lnTo>
                    <a:pt x="90" y="70"/>
                  </a:lnTo>
                  <a:lnTo>
                    <a:pt x="89" y="66"/>
                  </a:lnTo>
                  <a:lnTo>
                    <a:pt x="89" y="65"/>
                  </a:lnTo>
                  <a:lnTo>
                    <a:pt x="89" y="61"/>
                  </a:lnTo>
                  <a:lnTo>
                    <a:pt x="92" y="60"/>
                  </a:lnTo>
                  <a:lnTo>
                    <a:pt x="100" y="58"/>
                  </a:lnTo>
                  <a:lnTo>
                    <a:pt x="108" y="56"/>
                  </a:lnTo>
                  <a:lnTo>
                    <a:pt x="117" y="58"/>
                  </a:lnTo>
                  <a:lnTo>
                    <a:pt x="130" y="61"/>
                  </a:lnTo>
                  <a:lnTo>
                    <a:pt x="140" y="65"/>
                  </a:lnTo>
                  <a:lnTo>
                    <a:pt x="151" y="70"/>
                  </a:lnTo>
                  <a:lnTo>
                    <a:pt x="155" y="70"/>
                  </a:lnTo>
                  <a:lnTo>
                    <a:pt x="160" y="70"/>
                  </a:lnTo>
                  <a:lnTo>
                    <a:pt x="164" y="71"/>
                  </a:lnTo>
                  <a:lnTo>
                    <a:pt x="169" y="73"/>
                  </a:lnTo>
                  <a:lnTo>
                    <a:pt x="173" y="76"/>
                  </a:lnTo>
                  <a:lnTo>
                    <a:pt x="178" y="81"/>
                  </a:lnTo>
                  <a:lnTo>
                    <a:pt x="179" y="86"/>
                  </a:lnTo>
                  <a:lnTo>
                    <a:pt x="183" y="91"/>
                  </a:lnTo>
                  <a:lnTo>
                    <a:pt x="184" y="96"/>
                  </a:lnTo>
                  <a:lnTo>
                    <a:pt x="188" y="99"/>
                  </a:lnTo>
                  <a:lnTo>
                    <a:pt x="192" y="103"/>
                  </a:lnTo>
                  <a:lnTo>
                    <a:pt x="197" y="106"/>
                  </a:lnTo>
                  <a:lnTo>
                    <a:pt x="202" y="107"/>
                  </a:lnTo>
                  <a:lnTo>
                    <a:pt x="206" y="111"/>
                  </a:lnTo>
                  <a:lnTo>
                    <a:pt x="209" y="114"/>
                  </a:lnTo>
                  <a:lnTo>
                    <a:pt x="211" y="117"/>
                  </a:lnTo>
                  <a:lnTo>
                    <a:pt x="212" y="121"/>
                  </a:lnTo>
                  <a:lnTo>
                    <a:pt x="214" y="124"/>
                  </a:lnTo>
                  <a:lnTo>
                    <a:pt x="217" y="127"/>
                  </a:lnTo>
                  <a:lnTo>
                    <a:pt x="219" y="129"/>
                  </a:lnTo>
                  <a:lnTo>
                    <a:pt x="219" y="129"/>
                  </a:lnTo>
                  <a:lnTo>
                    <a:pt x="221" y="129"/>
                  </a:lnTo>
                  <a:lnTo>
                    <a:pt x="222" y="129"/>
                  </a:lnTo>
                  <a:lnTo>
                    <a:pt x="222" y="129"/>
                  </a:lnTo>
                  <a:lnTo>
                    <a:pt x="224" y="131"/>
                  </a:lnTo>
                  <a:lnTo>
                    <a:pt x="224" y="132"/>
                  </a:lnTo>
                  <a:lnTo>
                    <a:pt x="224" y="134"/>
                  </a:lnTo>
                  <a:lnTo>
                    <a:pt x="225" y="135"/>
                  </a:lnTo>
                  <a:lnTo>
                    <a:pt x="227" y="137"/>
                  </a:lnTo>
                  <a:lnTo>
                    <a:pt x="230" y="139"/>
                  </a:lnTo>
                  <a:lnTo>
                    <a:pt x="234" y="140"/>
                  </a:lnTo>
                  <a:lnTo>
                    <a:pt x="235" y="142"/>
                  </a:lnTo>
                  <a:lnTo>
                    <a:pt x="235" y="144"/>
                  </a:lnTo>
                  <a:lnTo>
                    <a:pt x="237" y="144"/>
                  </a:lnTo>
                  <a:lnTo>
                    <a:pt x="240" y="149"/>
                  </a:lnTo>
                  <a:lnTo>
                    <a:pt x="242" y="154"/>
                  </a:lnTo>
                  <a:lnTo>
                    <a:pt x="244" y="160"/>
                  </a:lnTo>
                  <a:lnTo>
                    <a:pt x="244" y="167"/>
                  </a:lnTo>
                  <a:lnTo>
                    <a:pt x="247" y="180"/>
                  </a:lnTo>
                  <a:lnTo>
                    <a:pt x="245" y="193"/>
                  </a:lnTo>
                  <a:lnTo>
                    <a:pt x="240" y="208"/>
                  </a:lnTo>
                  <a:lnTo>
                    <a:pt x="239" y="210"/>
                  </a:lnTo>
                  <a:lnTo>
                    <a:pt x="237" y="211"/>
                  </a:lnTo>
                  <a:lnTo>
                    <a:pt x="235" y="215"/>
                  </a:lnTo>
                  <a:lnTo>
                    <a:pt x="234" y="218"/>
                  </a:lnTo>
                  <a:lnTo>
                    <a:pt x="232" y="221"/>
                  </a:lnTo>
                  <a:lnTo>
                    <a:pt x="230" y="224"/>
                  </a:lnTo>
                  <a:lnTo>
                    <a:pt x="229" y="228"/>
                  </a:lnTo>
                  <a:lnTo>
                    <a:pt x="227" y="233"/>
                  </a:lnTo>
                  <a:lnTo>
                    <a:pt x="224" y="238"/>
                  </a:lnTo>
                  <a:lnTo>
                    <a:pt x="222" y="241"/>
                  </a:lnTo>
                  <a:lnTo>
                    <a:pt x="219" y="244"/>
                  </a:lnTo>
                  <a:lnTo>
                    <a:pt x="217" y="246"/>
                  </a:lnTo>
                  <a:lnTo>
                    <a:pt x="216" y="248"/>
                  </a:lnTo>
                  <a:lnTo>
                    <a:pt x="212" y="248"/>
                  </a:lnTo>
                  <a:lnTo>
                    <a:pt x="211" y="249"/>
                  </a:lnTo>
                  <a:lnTo>
                    <a:pt x="204" y="252"/>
                  </a:lnTo>
                  <a:lnTo>
                    <a:pt x="199" y="256"/>
                  </a:lnTo>
                  <a:lnTo>
                    <a:pt x="197" y="257"/>
                  </a:lnTo>
                  <a:lnTo>
                    <a:pt x="194" y="257"/>
                  </a:lnTo>
                  <a:lnTo>
                    <a:pt x="192" y="257"/>
                  </a:lnTo>
                  <a:lnTo>
                    <a:pt x="189" y="257"/>
                  </a:lnTo>
                  <a:lnTo>
                    <a:pt x="186" y="259"/>
                  </a:lnTo>
                  <a:lnTo>
                    <a:pt x="183" y="262"/>
                  </a:lnTo>
                  <a:lnTo>
                    <a:pt x="179" y="264"/>
                  </a:lnTo>
                  <a:lnTo>
                    <a:pt x="176" y="264"/>
                  </a:lnTo>
                  <a:lnTo>
                    <a:pt x="171" y="262"/>
                  </a:lnTo>
                  <a:lnTo>
                    <a:pt x="166" y="261"/>
                  </a:lnTo>
                  <a:lnTo>
                    <a:pt x="160" y="259"/>
                  </a:lnTo>
                  <a:lnTo>
                    <a:pt x="153" y="257"/>
                  </a:lnTo>
                  <a:lnTo>
                    <a:pt x="148" y="254"/>
                  </a:lnTo>
                  <a:lnTo>
                    <a:pt x="145" y="252"/>
                  </a:lnTo>
                  <a:lnTo>
                    <a:pt x="141" y="252"/>
                  </a:lnTo>
                  <a:lnTo>
                    <a:pt x="138" y="251"/>
                  </a:lnTo>
                  <a:lnTo>
                    <a:pt x="133" y="251"/>
                  </a:lnTo>
                  <a:lnTo>
                    <a:pt x="127" y="252"/>
                  </a:lnTo>
                  <a:lnTo>
                    <a:pt x="120" y="252"/>
                  </a:lnTo>
                  <a:lnTo>
                    <a:pt x="113" y="254"/>
                  </a:lnTo>
                  <a:lnTo>
                    <a:pt x="107" y="256"/>
                  </a:lnTo>
                  <a:lnTo>
                    <a:pt x="100" y="257"/>
                  </a:lnTo>
                  <a:lnTo>
                    <a:pt x="97" y="257"/>
                  </a:lnTo>
                  <a:lnTo>
                    <a:pt x="92" y="257"/>
                  </a:lnTo>
                  <a:lnTo>
                    <a:pt x="85" y="256"/>
                  </a:lnTo>
                  <a:lnTo>
                    <a:pt x="79" y="256"/>
                  </a:lnTo>
                  <a:lnTo>
                    <a:pt x="72" y="254"/>
                  </a:lnTo>
                  <a:lnTo>
                    <a:pt x="69" y="254"/>
                  </a:lnTo>
                  <a:lnTo>
                    <a:pt x="67" y="254"/>
                  </a:lnTo>
                  <a:lnTo>
                    <a:pt x="64" y="257"/>
                  </a:lnTo>
                  <a:lnTo>
                    <a:pt x="61" y="259"/>
                  </a:lnTo>
                  <a:lnTo>
                    <a:pt x="59" y="262"/>
                  </a:lnTo>
                  <a:lnTo>
                    <a:pt x="57" y="266"/>
                  </a:lnTo>
                  <a:lnTo>
                    <a:pt x="56" y="267"/>
                  </a:lnTo>
                  <a:lnTo>
                    <a:pt x="56" y="269"/>
                  </a:lnTo>
                  <a:lnTo>
                    <a:pt x="56" y="272"/>
                  </a:lnTo>
                  <a:lnTo>
                    <a:pt x="57" y="274"/>
                  </a:lnTo>
                  <a:lnTo>
                    <a:pt x="61" y="276"/>
                  </a:lnTo>
                  <a:lnTo>
                    <a:pt x="64" y="277"/>
                  </a:lnTo>
                  <a:lnTo>
                    <a:pt x="66" y="277"/>
                  </a:lnTo>
                  <a:lnTo>
                    <a:pt x="69" y="279"/>
                  </a:lnTo>
                  <a:lnTo>
                    <a:pt x="70" y="280"/>
                  </a:lnTo>
                  <a:lnTo>
                    <a:pt x="72" y="282"/>
                  </a:lnTo>
                  <a:lnTo>
                    <a:pt x="72" y="285"/>
                  </a:lnTo>
                  <a:lnTo>
                    <a:pt x="72" y="287"/>
                  </a:lnTo>
                  <a:lnTo>
                    <a:pt x="74" y="290"/>
                  </a:lnTo>
                  <a:lnTo>
                    <a:pt x="77" y="292"/>
                  </a:lnTo>
                  <a:lnTo>
                    <a:pt x="79" y="294"/>
                  </a:lnTo>
                  <a:lnTo>
                    <a:pt x="79" y="295"/>
                  </a:lnTo>
                  <a:lnTo>
                    <a:pt x="79" y="297"/>
                  </a:lnTo>
                  <a:lnTo>
                    <a:pt x="80" y="299"/>
                  </a:lnTo>
                  <a:lnTo>
                    <a:pt x="84" y="300"/>
                  </a:lnTo>
                  <a:lnTo>
                    <a:pt x="85" y="302"/>
                  </a:lnTo>
                  <a:lnTo>
                    <a:pt x="87" y="307"/>
                  </a:lnTo>
                  <a:lnTo>
                    <a:pt x="90" y="312"/>
                  </a:lnTo>
                  <a:lnTo>
                    <a:pt x="92" y="317"/>
                  </a:lnTo>
                  <a:lnTo>
                    <a:pt x="92" y="322"/>
                  </a:lnTo>
                  <a:lnTo>
                    <a:pt x="94" y="325"/>
                  </a:lnTo>
                  <a:lnTo>
                    <a:pt x="95" y="328"/>
                  </a:lnTo>
                  <a:lnTo>
                    <a:pt x="97" y="333"/>
                  </a:lnTo>
                  <a:lnTo>
                    <a:pt x="97" y="337"/>
                  </a:lnTo>
                  <a:lnTo>
                    <a:pt x="98" y="340"/>
                  </a:lnTo>
                  <a:lnTo>
                    <a:pt x="98" y="345"/>
                  </a:lnTo>
                  <a:lnTo>
                    <a:pt x="98" y="348"/>
                  </a:lnTo>
                  <a:lnTo>
                    <a:pt x="98" y="353"/>
                  </a:lnTo>
                  <a:lnTo>
                    <a:pt x="98" y="356"/>
                  </a:lnTo>
                  <a:lnTo>
                    <a:pt x="100" y="358"/>
                  </a:lnTo>
                  <a:lnTo>
                    <a:pt x="102" y="360"/>
                  </a:lnTo>
                  <a:lnTo>
                    <a:pt x="105" y="361"/>
                  </a:lnTo>
                  <a:lnTo>
                    <a:pt x="107" y="365"/>
                  </a:lnTo>
                  <a:lnTo>
                    <a:pt x="108" y="368"/>
                  </a:lnTo>
                  <a:lnTo>
                    <a:pt x="112" y="369"/>
                  </a:lnTo>
                  <a:lnTo>
                    <a:pt x="113" y="369"/>
                  </a:lnTo>
                  <a:lnTo>
                    <a:pt x="117" y="368"/>
                  </a:lnTo>
                  <a:lnTo>
                    <a:pt x="118" y="366"/>
                  </a:lnTo>
                  <a:lnTo>
                    <a:pt x="118" y="363"/>
                  </a:lnTo>
                  <a:lnTo>
                    <a:pt x="118" y="361"/>
                  </a:lnTo>
                  <a:lnTo>
                    <a:pt x="120" y="358"/>
                  </a:lnTo>
                  <a:lnTo>
                    <a:pt x="120" y="356"/>
                  </a:lnTo>
                  <a:lnTo>
                    <a:pt x="122" y="356"/>
                  </a:lnTo>
                  <a:lnTo>
                    <a:pt x="123" y="355"/>
                  </a:lnTo>
                  <a:lnTo>
                    <a:pt x="123" y="355"/>
                  </a:lnTo>
                  <a:lnTo>
                    <a:pt x="125" y="353"/>
                  </a:lnTo>
                  <a:lnTo>
                    <a:pt x="125" y="353"/>
                  </a:lnTo>
                  <a:lnTo>
                    <a:pt x="125" y="351"/>
                  </a:lnTo>
                  <a:lnTo>
                    <a:pt x="125" y="350"/>
                  </a:lnTo>
                  <a:lnTo>
                    <a:pt x="127" y="348"/>
                  </a:lnTo>
                  <a:lnTo>
                    <a:pt x="127" y="346"/>
                  </a:lnTo>
                  <a:lnTo>
                    <a:pt x="128" y="345"/>
                  </a:lnTo>
                  <a:lnTo>
                    <a:pt x="128" y="345"/>
                  </a:lnTo>
                  <a:lnTo>
                    <a:pt x="128" y="340"/>
                  </a:lnTo>
                  <a:lnTo>
                    <a:pt x="128" y="337"/>
                  </a:lnTo>
                  <a:lnTo>
                    <a:pt x="130" y="333"/>
                  </a:lnTo>
                  <a:lnTo>
                    <a:pt x="131" y="330"/>
                  </a:lnTo>
                  <a:lnTo>
                    <a:pt x="133" y="330"/>
                  </a:lnTo>
                  <a:lnTo>
                    <a:pt x="136" y="327"/>
                  </a:lnTo>
                  <a:lnTo>
                    <a:pt x="140" y="323"/>
                  </a:lnTo>
                  <a:lnTo>
                    <a:pt x="141" y="320"/>
                  </a:lnTo>
                  <a:lnTo>
                    <a:pt x="143" y="317"/>
                  </a:lnTo>
                  <a:lnTo>
                    <a:pt x="143" y="315"/>
                  </a:lnTo>
                  <a:lnTo>
                    <a:pt x="145" y="313"/>
                  </a:lnTo>
                  <a:lnTo>
                    <a:pt x="148" y="312"/>
                  </a:lnTo>
                  <a:lnTo>
                    <a:pt x="153" y="309"/>
                  </a:lnTo>
                  <a:lnTo>
                    <a:pt x="155" y="307"/>
                  </a:lnTo>
                  <a:lnTo>
                    <a:pt x="155" y="305"/>
                  </a:lnTo>
                  <a:lnTo>
                    <a:pt x="156" y="304"/>
                  </a:lnTo>
                  <a:lnTo>
                    <a:pt x="158" y="304"/>
                  </a:lnTo>
                  <a:lnTo>
                    <a:pt x="161" y="302"/>
                  </a:lnTo>
                  <a:lnTo>
                    <a:pt x="164" y="302"/>
                  </a:lnTo>
                  <a:lnTo>
                    <a:pt x="168" y="302"/>
                  </a:lnTo>
                  <a:lnTo>
                    <a:pt x="169" y="300"/>
                  </a:lnTo>
                  <a:lnTo>
                    <a:pt x="171" y="299"/>
                  </a:lnTo>
                  <a:lnTo>
                    <a:pt x="173" y="297"/>
                  </a:lnTo>
                  <a:lnTo>
                    <a:pt x="176" y="295"/>
                  </a:lnTo>
                  <a:lnTo>
                    <a:pt x="179" y="294"/>
                  </a:lnTo>
                  <a:lnTo>
                    <a:pt x="183" y="294"/>
                  </a:lnTo>
                  <a:lnTo>
                    <a:pt x="188" y="294"/>
                  </a:lnTo>
                  <a:lnTo>
                    <a:pt x="189" y="292"/>
                  </a:lnTo>
                  <a:lnTo>
                    <a:pt x="191" y="292"/>
                  </a:lnTo>
                  <a:lnTo>
                    <a:pt x="194" y="290"/>
                  </a:lnTo>
                  <a:lnTo>
                    <a:pt x="197" y="289"/>
                  </a:lnTo>
                  <a:lnTo>
                    <a:pt x="201" y="289"/>
                  </a:lnTo>
                  <a:lnTo>
                    <a:pt x="204" y="287"/>
                  </a:lnTo>
                  <a:lnTo>
                    <a:pt x="206" y="287"/>
                  </a:lnTo>
                  <a:lnTo>
                    <a:pt x="207" y="285"/>
                  </a:lnTo>
                  <a:lnTo>
                    <a:pt x="209" y="285"/>
                  </a:lnTo>
                  <a:lnTo>
                    <a:pt x="211" y="284"/>
                  </a:lnTo>
                  <a:lnTo>
                    <a:pt x="212" y="284"/>
                  </a:lnTo>
                  <a:lnTo>
                    <a:pt x="214" y="282"/>
                  </a:lnTo>
                  <a:lnTo>
                    <a:pt x="216" y="282"/>
                  </a:lnTo>
                  <a:lnTo>
                    <a:pt x="216" y="282"/>
                  </a:lnTo>
                  <a:lnTo>
                    <a:pt x="217" y="280"/>
                  </a:lnTo>
                  <a:lnTo>
                    <a:pt x="219" y="280"/>
                  </a:lnTo>
                  <a:lnTo>
                    <a:pt x="222" y="280"/>
                  </a:lnTo>
                  <a:lnTo>
                    <a:pt x="224" y="280"/>
                  </a:lnTo>
                  <a:lnTo>
                    <a:pt x="225" y="280"/>
                  </a:lnTo>
                  <a:lnTo>
                    <a:pt x="229" y="279"/>
                  </a:lnTo>
                  <a:lnTo>
                    <a:pt x="230" y="279"/>
                  </a:lnTo>
                  <a:lnTo>
                    <a:pt x="232" y="279"/>
                  </a:lnTo>
                  <a:lnTo>
                    <a:pt x="232" y="279"/>
                  </a:lnTo>
                  <a:lnTo>
                    <a:pt x="234" y="277"/>
                  </a:lnTo>
                  <a:lnTo>
                    <a:pt x="234" y="276"/>
                  </a:lnTo>
                  <a:lnTo>
                    <a:pt x="234" y="274"/>
                  </a:lnTo>
                  <a:lnTo>
                    <a:pt x="237" y="274"/>
                  </a:lnTo>
                  <a:lnTo>
                    <a:pt x="239" y="274"/>
                  </a:lnTo>
                  <a:lnTo>
                    <a:pt x="240" y="274"/>
                  </a:lnTo>
                  <a:lnTo>
                    <a:pt x="242" y="272"/>
                  </a:lnTo>
                  <a:lnTo>
                    <a:pt x="242" y="271"/>
                  </a:lnTo>
                  <a:lnTo>
                    <a:pt x="242" y="271"/>
                  </a:lnTo>
                  <a:lnTo>
                    <a:pt x="244" y="269"/>
                  </a:lnTo>
                  <a:lnTo>
                    <a:pt x="247" y="269"/>
                  </a:lnTo>
                  <a:lnTo>
                    <a:pt x="250" y="269"/>
                  </a:lnTo>
                  <a:lnTo>
                    <a:pt x="252" y="269"/>
                  </a:lnTo>
                  <a:lnTo>
                    <a:pt x="254" y="267"/>
                  </a:lnTo>
                  <a:lnTo>
                    <a:pt x="255" y="264"/>
                  </a:lnTo>
                  <a:lnTo>
                    <a:pt x="257" y="262"/>
                  </a:lnTo>
                  <a:lnTo>
                    <a:pt x="258" y="261"/>
                  </a:lnTo>
                  <a:lnTo>
                    <a:pt x="260" y="261"/>
                  </a:lnTo>
                  <a:lnTo>
                    <a:pt x="265" y="261"/>
                  </a:lnTo>
                  <a:lnTo>
                    <a:pt x="267" y="261"/>
                  </a:lnTo>
                  <a:lnTo>
                    <a:pt x="270" y="257"/>
                  </a:lnTo>
                  <a:lnTo>
                    <a:pt x="272" y="252"/>
                  </a:lnTo>
                  <a:lnTo>
                    <a:pt x="272" y="248"/>
                  </a:lnTo>
                  <a:lnTo>
                    <a:pt x="270" y="246"/>
                  </a:lnTo>
                  <a:lnTo>
                    <a:pt x="268" y="244"/>
                  </a:lnTo>
                  <a:lnTo>
                    <a:pt x="267" y="241"/>
                  </a:lnTo>
                  <a:lnTo>
                    <a:pt x="267" y="239"/>
                  </a:lnTo>
                  <a:lnTo>
                    <a:pt x="267" y="236"/>
                  </a:lnTo>
                  <a:lnTo>
                    <a:pt x="267" y="234"/>
                  </a:lnTo>
                  <a:lnTo>
                    <a:pt x="268" y="233"/>
                  </a:lnTo>
                  <a:lnTo>
                    <a:pt x="268" y="229"/>
                  </a:lnTo>
                  <a:lnTo>
                    <a:pt x="268" y="226"/>
                  </a:lnTo>
                  <a:lnTo>
                    <a:pt x="275" y="220"/>
                  </a:lnTo>
                  <a:lnTo>
                    <a:pt x="282" y="211"/>
                  </a:lnTo>
                  <a:lnTo>
                    <a:pt x="285" y="208"/>
                  </a:lnTo>
                  <a:lnTo>
                    <a:pt x="286" y="205"/>
                  </a:lnTo>
                  <a:lnTo>
                    <a:pt x="288" y="201"/>
                  </a:lnTo>
                  <a:lnTo>
                    <a:pt x="288" y="201"/>
                  </a:lnTo>
                  <a:lnTo>
                    <a:pt x="290" y="201"/>
                  </a:lnTo>
                  <a:lnTo>
                    <a:pt x="291" y="201"/>
                  </a:lnTo>
                  <a:lnTo>
                    <a:pt x="293" y="201"/>
                  </a:lnTo>
                  <a:lnTo>
                    <a:pt x="295" y="198"/>
                  </a:lnTo>
                  <a:lnTo>
                    <a:pt x="295" y="195"/>
                  </a:lnTo>
                  <a:lnTo>
                    <a:pt x="293" y="192"/>
                  </a:lnTo>
                  <a:lnTo>
                    <a:pt x="293" y="188"/>
                  </a:lnTo>
                  <a:lnTo>
                    <a:pt x="295" y="185"/>
                  </a:lnTo>
                  <a:lnTo>
                    <a:pt x="296" y="183"/>
                  </a:lnTo>
                  <a:lnTo>
                    <a:pt x="296" y="183"/>
                  </a:lnTo>
                  <a:lnTo>
                    <a:pt x="298" y="182"/>
                  </a:lnTo>
                  <a:lnTo>
                    <a:pt x="298" y="178"/>
                  </a:lnTo>
                  <a:lnTo>
                    <a:pt x="298" y="177"/>
                  </a:lnTo>
                  <a:lnTo>
                    <a:pt x="296" y="173"/>
                  </a:lnTo>
                  <a:lnTo>
                    <a:pt x="296" y="170"/>
                  </a:lnTo>
                  <a:lnTo>
                    <a:pt x="296" y="167"/>
                  </a:lnTo>
                  <a:lnTo>
                    <a:pt x="298" y="162"/>
                  </a:lnTo>
                  <a:lnTo>
                    <a:pt x="298" y="160"/>
                  </a:lnTo>
                  <a:lnTo>
                    <a:pt x="300" y="160"/>
                  </a:lnTo>
                  <a:lnTo>
                    <a:pt x="300" y="159"/>
                  </a:lnTo>
                  <a:lnTo>
                    <a:pt x="301" y="154"/>
                  </a:lnTo>
                  <a:lnTo>
                    <a:pt x="300" y="150"/>
                  </a:lnTo>
                  <a:lnTo>
                    <a:pt x="300" y="147"/>
                  </a:lnTo>
                  <a:lnTo>
                    <a:pt x="300" y="145"/>
                  </a:lnTo>
                  <a:lnTo>
                    <a:pt x="300" y="140"/>
                  </a:lnTo>
                  <a:lnTo>
                    <a:pt x="300" y="135"/>
                  </a:lnTo>
                  <a:lnTo>
                    <a:pt x="298" y="131"/>
                  </a:lnTo>
                  <a:lnTo>
                    <a:pt x="298" y="129"/>
                  </a:lnTo>
                  <a:lnTo>
                    <a:pt x="296" y="127"/>
                  </a:lnTo>
                  <a:lnTo>
                    <a:pt x="296" y="127"/>
                  </a:lnTo>
                  <a:lnTo>
                    <a:pt x="296" y="126"/>
                  </a:lnTo>
                  <a:lnTo>
                    <a:pt x="295" y="121"/>
                  </a:lnTo>
                  <a:lnTo>
                    <a:pt x="295" y="114"/>
                  </a:lnTo>
                  <a:lnTo>
                    <a:pt x="295" y="109"/>
                  </a:lnTo>
                  <a:lnTo>
                    <a:pt x="296" y="107"/>
                  </a:lnTo>
                  <a:lnTo>
                    <a:pt x="296" y="106"/>
                  </a:lnTo>
                  <a:lnTo>
                    <a:pt x="296" y="104"/>
                  </a:lnTo>
                  <a:lnTo>
                    <a:pt x="298" y="99"/>
                  </a:lnTo>
                  <a:lnTo>
                    <a:pt x="298" y="94"/>
                  </a:lnTo>
                  <a:lnTo>
                    <a:pt x="296" y="89"/>
                  </a:lnTo>
                  <a:lnTo>
                    <a:pt x="295" y="84"/>
                  </a:lnTo>
                  <a:lnTo>
                    <a:pt x="291" y="75"/>
                  </a:lnTo>
                  <a:lnTo>
                    <a:pt x="288" y="65"/>
                  </a:lnTo>
                  <a:lnTo>
                    <a:pt x="286" y="56"/>
                  </a:lnTo>
                  <a:lnTo>
                    <a:pt x="285" y="50"/>
                  </a:lnTo>
                  <a:lnTo>
                    <a:pt x="282" y="43"/>
                  </a:lnTo>
                  <a:lnTo>
                    <a:pt x="278" y="40"/>
                  </a:lnTo>
                  <a:lnTo>
                    <a:pt x="275" y="37"/>
                  </a:lnTo>
                  <a:lnTo>
                    <a:pt x="275" y="33"/>
                  </a:lnTo>
                  <a:lnTo>
                    <a:pt x="273" y="32"/>
                  </a:lnTo>
                  <a:lnTo>
                    <a:pt x="273" y="28"/>
                  </a:lnTo>
                  <a:lnTo>
                    <a:pt x="272" y="25"/>
                  </a:lnTo>
                  <a:lnTo>
                    <a:pt x="270" y="23"/>
                  </a:lnTo>
                  <a:lnTo>
                    <a:pt x="268" y="20"/>
                  </a:lnTo>
                  <a:lnTo>
                    <a:pt x="268" y="18"/>
                  </a:lnTo>
                  <a:lnTo>
                    <a:pt x="268" y="15"/>
                  </a:lnTo>
                  <a:lnTo>
                    <a:pt x="270" y="14"/>
                  </a:lnTo>
                  <a:lnTo>
                    <a:pt x="272" y="10"/>
                  </a:lnTo>
                  <a:lnTo>
                    <a:pt x="272" y="7"/>
                  </a:lnTo>
                  <a:lnTo>
                    <a:pt x="272" y="5"/>
                  </a:lnTo>
                  <a:lnTo>
                    <a:pt x="272" y="4"/>
                  </a:lnTo>
                  <a:lnTo>
                    <a:pt x="273" y="2"/>
                  </a:lnTo>
                  <a:lnTo>
                    <a:pt x="275"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4" name="Freeform 53"/>
            <p:cNvSpPr>
              <a:spLocks noEditPoints="1"/>
            </p:cNvSpPr>
            <p:nvPr/>
          </p:nvSpPr>
          <p:spPr bwMode="auto">
            <a:xfrm>
              <a:off x="6616701" y="2835276"/>
              <a:ext cx="811213" cy="1017588"/>
            </a:xfrm>
            <a:custGeom>
              <a:avLst/>
              <a:gdLst>
                <a:gd name="T0" fmla="*/ 84 w 511"/>
                <a:gd name="T1" fmla="*/ 336 h 641"/>
                <a:gd name="T2" fmla="*/ 84 w 511"/>
                <a:gd name="T3" fmla="*/ 381 h 641"/>
                <a:gd name="T4" fmla="*/ 102 w 511"/>
                <a:gd name="T5" fmla="*/ 367 h 641"/>
                <a:gd name="T6" fmla="*/ 121 w 511"/>
                <a:gd name="T7" fmla="*/ 334 h 641"/>
                <a:gd name="T8" fmla="*/ 421 w 511"/>
                <a:gd name="T9" fmla="*/ 229 h 641"/>
                <a:gd name="T10" fmla="*/ 394 w 511"/>
                <a:gd name="T11" fmla="*/ 326 h 641"/>
                <a:gd name="T12" fmla="*/ 429 w 511"/>
                <a:gd name="T13" fmla="*/ 297 h 641"/>
                <a:gd name="T14" fmla="*/ 436 w 511"/>
                <a:gd name="T15" fmla="*/ 227 h 641"/>
                <a:gd name="T16" fmla="*/ 281 w 511"/>
                <a:gd name="T17" fmla="*/ 152 h 641"/>
                <a:gd name="T18" fmla="*/ 256 w 511"/>
                <a:gd name="T19" fmla="*/ 211 h 641"/>
                <a:gd name="T20" fmla="*/ 257 w 511"/>
                <a:gd name="T21" fmla="*/ 250 h 641"/>
                <a:gd name="T22" fmla="*/ 284 w 511"/>
                <a:gd name="T23" fmla="*/ 241 h 641"/>
                <a:gd name="T24" fmla="*/ 292 w 511"/>
                <a:gd name="T25" fmla="*/ 208 h 641"/>
                <a:gd name="T26" fmla="*/ 318 w 511"/>
                <a:gd name="T27" fmla="*/ 184 h 641"/>
                <a:gd name="T28" fmla="*/ 325 w 511"/>
                <a:gd name="T29" fmla="*/ 150 h 641"/>
                <a:gd name="T30" fmla="*/ 487 w 511"/>
                <a:gd name="T31" fmla="*/ 11 h 641"/>
                <a:gd name="T32" fmla="*/ 480 w 511"/>
                <a:gd name="T33" fmla="*/ 58 h 641"/>
                <a:gd name="T34" fmla="*/ 417 w 511"/>
                <a:gd name="T35" fmla="*/ 112 h 641"/>
                <a:gd name="T36" fmla="*/ 431 w 511"/>
                <a:gd name="T37" fmla="*/ 160 h 641"/>
                <a:gd name="T38" fmla="*/ 500 w 511"/>
                <a:gd name="T39" fmla="*/ 247 h 641"/>
                <a:gd name="T40" fmla="*/ 469 w 511"/>
                <a:gd name="T41" fmla="*/ 331 h 641"/>
                <a:gd name="T42" fmla="*/ 412 w 511"/>
                <a:gd name="T43" fmla="*/ 381 h 641"/>
                <a:gd name="T44" fmla="*/ 384 w 511"/>
                <a:gd name="T45" fmla="*/ 447 h 641"/>
                <a:gd name="T46" fmla="*/ 378 w 511"/>
                <a:gd name="T47" fmla="*/ 542 h 641"/>
                <a:gd name="T48" fmla="*/ 345 w 511"/>
                <a:gd name="T49" fmla="*/ 638 h 641"/>
                <a:gd name="T50" fmla="*/ 317 w 511"/>
                <a:gd name="T51" fmla="*/ 521 h 641"/>
                <a:gd name="T52" fmla="*/ 325 w 511"/>
                <a:gd name="T53" fmla="*/ 415 h 641"/>
                <a:gd name="T54" fmla="*/ 277 w 511"/>
                <a:gd name="T55" fmla="*/ 328 h 641"/>
                <a:gd name="T56" fmla="*/ 252 w 511"/>
                <a:gd name="T57" fmla="*/ 292 h 641"/>
                <a:gd name="T58" fmla="*/ 188 w 511"/>
                <a:gd name="T59" fmla="*/ 369 h 641"/>
                <a:gd name="T60" fmla="*/ 114 w 511"/>
                <a:gd name="T61" fmla="*/ 445 h 641"/>
                <a:gd name="T62" fmla="*/ 60 w 511"/>
                <a:gd name="T63" fmla="*/ 509 h 641"/>
                <a:gd name="T64" fmla="*/ 17 w 511"/>
                <a:gd name="T65" fmla="*/ 475 h 641"/>
                <a:gd name="T66" fmla="*/ 2 w 511"/>
                <a:gd name="T67" fmla="*/ 433 h 641"/>
                <a:gd name="T68" fmla="*/ 5 w 511"/>
                <a:gd name="T69" fmla="*/ 397 h 641"/>
                <a:gd name="T70" fmla="*/ 13 w 511"/>
                <a:gd name="T71" fmla="*/ 356 h 641"/>
                <a:gd name="T72" fmla="*/ 18 w 511"/>
                <a:gd name="T73" fmla="*/ 305 h 641"/>
                <a:gd name="T74" fmla="*/ 30 w 511"/>
                <a:gd name="T75" fmla="*/ 194 h 641"/>
                <a:gd name="T76" fmla="*/ 13 w 511"/>
                <a:gd name="T77" fmla="*/ 76 h 641"/>
                <a:gd name="T78" fmla="*/ 73 w 511"/>
                <a:gd name="T79" fmla="*/ 82 h 641"/>
                <a:gd name="T80" fmla="*/ 101 w 511"/>
                <a:gd name="T81" fmla="*/ 115 h 641"/>
                <a:gd name="T82" fmla="*/ 124 w 511"/>
                <a:gd name="T83" fmla="*/ 102 h 641"/>
                <a:gd name="T84" fmla="*/ 127 w 511"/>
                <a:gd name="T85" fmla="*/ 61 h 641"/>
                <a:gd name="T86" fmla="*/ 78 w 511"/>
                <a:gd name="T87" fmla="*/ 43 h 641"/>
                <a:gd name="T88" fmla="*/ 111 w 511"/>
                <a:gd name="T89" fmla="*/ 16 h 641"/>
                <a:gd name="T90" fmla="*/ 167 w 511"/>
                <a:gd name="T91" fmla="*/ 10 h 641"/>
                <a:gd name="T92" fmla="*/ 206 w 511"/>
                <a:gd name="T93" fmla="*/ 2 h 641"/>
                <a:gd name="T94" fmla="*/ 231 w 511"/>
                <a:gd name="T95" fmla="*/ 26 h 641"/>
                <a:gd name="T96" fmla="*/ 201 w 511"/>
                <a:gd name="T97" fmla="*/ 71 h 641"/>
                <a:gd name="T98" fmla="*/ 191 w 511"/>
                <a:gd name="T99" fmla="*/ 104 h 641"/>
                <a:gd name="T100" fmla="*/ 215 w 511"/>
                <a:gd name="T101" fmla="*/ 119 h 641"/>
                <a:gd name="T102" fmla="*/ 168 w 511"/>
                <a:gd name="T103" fmla="*/ 171 h 641"/>
                <a:gd name="T104" fmla="*/ 116 w 511"/>
                <a:gd name="T105" fmla="*/ 222 h 641"/>
                <a:gd name="T106" fmla="*/ 210 w 511"/>
                <a:gd name="T107" fmla="*/ 208 h 641"/>
                <a:gd name="T108" fmla="*/ 231 w 511"/>
                <a:gd name="T109" fmla="*/ 217 h 641"/>
                <a:gd name="T110" fmla="*/ 233 w 511"/>
                <a:gd name="T111" fmla="*/ 188 h 641"/>
                <a:gd name="T112" fmla="*/ 241 w 511"/>
                <a:gd name="T113" fmla="*/ 142 h 641"/>
                <a:gd name="T114" fmla="*/ 266 w 511"/>
                <a:gd name="T115" fmla="*/ 114 h 641"/>
                <a:gd name="T116" fmla="*/ 292 w 511"/>
                <a:gd name="T117" fmla="*/ 86 h 641"/>
                <a:gd name="T118" fmla="*/ 338 w 511"/>
                <a:gd name="T119" fmla="*/ 51 h 641"/>
                <a:gd name="T120" fmla="*/ 439 w 511"/>
                <a:gd name="T121" fmla="*/ 5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1" h="641">
                  <a:moveTo>
                    <a:pt x="119" y="308"/>
                  </a:moveTo>
                  <a:lnTo>
                    <a:pt x="117" y="308"/>
                  </a:lnTo>
                  <a:lnTo>
                    <a:pt x="116" y="310"/>
                  </a:lnTo>
                  <a:lnTo>
                    <a:pt x="112" y="313"/>
                  </a:lnTo>
                  <a:lnTo>
                    <a:pt x="109" y="315"/>
                  </a:lnTo>
                  <a:lnTo>
                    <a:pt x="106" y="316"/>
                  </a:lnTo>
                  <a:lnTo>
                    <a:pt x="102" y="318"/>
                  </a:lnTo>
                  <a:lnTo>
                    <a:pt x="102" y="318"/>
                  </a:lnTo>
                  <a:lnTo>
                    <a:pt x="101" y="320"/>
                  </a:lnTo>
                  <a:lnTo>
                    <a:pt x="99" y="321"/>
                  </a:lnTo>
                  <a:lnTo>
                    <a:pt x="96" y="325"/>
                  </a:lnTo>
                  <a:lnTo>
                    <a:pt x="93" y="328"/>
                  </a:lnTo>
                  <a:lnTo>
                    <a:pt x="89" y="331"/>
                  </a:lnTo>
                  <a:lnTo>
                    <a:pt x="88" y="331"/>
                  </a:lnTo>
                  <a:lnTo>
                    <a:pt x="88" y="333"/>
                  </a:lnTo>
                  <a:lnTo>
                    <a:pt x="88" y="333"/>
                  </a:lnTo>
                  <a:lnTo>
                    <a:pt x="86" y="334"/>
                  </a:lnTo>
                  <a:lnTo>
                    <a:pt x="84" y="336"/>
                  </a:lnTo>
                  <a:lnTo>
                    <a:pt x="83" y="339"/>
                  </a:lnTo>
                  <a:lnTo>
                    <a:pt x="81" y="344"/>
                  </a:lnTo>
                  <a:lnTo>
                    <a:pt x="79" y="349"/>
                  </a:lnTo>
                  <a:lnTo>
                    <a:pt x="76" y="354"/>
                  </a:lnTo>
                  <a:lnTo>
                    <a:pt x="74" y="359"/>
                  </a:lnTo>
                  <a:lnTo>
                    <a:pt x="74" y="364"/>
                  </a:lnTo>
                  <a:lnTo>
                    <a:pt x="74" y="367"/>
                  </a:lnTo>
                  <a:lnTo>
                    <a:pt x="76" y="369"/>
                  </a:lnTo>
                  <a:lnTo>
                    <a:pt x="74" y="371"/>
                  </a:lnTo>
                  <a:lnTo>
                    <a:pt x="74" y="372"/>
                  </a:lnTo>
                  <a:lnTo>
                    <a:pt x="74" y="377"/>
                  </a:lnTo>
                  <a:lnTo>
                    <a:pt x="74" y="381"/>
                  </a:lnTo>
                  <a:lnTo>
                    <a:pt x="76" y="382"/>
                  </a:lnTo>
                  <a:lnTo>
                    <a:pt x="78" y="382"/>
                  </a:lnTo>
                  <a:lnTo>
                    <a:pt x="79" y="382"/>
                  </a:lnTo>
                  <a:lnTo>
                    <a:pt x="81" y="382"/>
                  </a:lnTo>
                  <a:lnTo>
                    <a:pt x="83" y="382"/>
                  </a:lnTo>
                  <a:lnTo>
                    <a:pt x="84" y="381"/>
                  </a:lnTo>
                  <a:lnTo>
                    <a:pt x="86" y="381"/>
                  </a:lnTo>
                  <a:lnTo>
                    <a:pt x="86" y="379"/>
                  </a:lnTo>
                  <a:lnTo>
                    <a:pt x="86" y="377"/>
                  </a:lnTo>
                  <a:lnTo>
                    <a:pt x="88" y="376"/>
                  </a:lnTo>
                  <a:lnTo>
                    <a:pt x="89" y="374"/>
                  </a:lnTo>
                  <a:lnTo>
                    <a:pt x="91" y="374"/>
                  </a:lnTo>
                  <a:lnTo>
                    <a:pt x="93" y="372"/>
                  </a:lnTo>
                  <a:lnTo>
                    <a:pt x="94" y="372"/>
                  </a:lnTo>
                  <a:lnTo>
                    <a:pt x="96" y="372"/>
                  </a:lnTo>
                  <a:lnTo>
                    <a:pt x="97" y="372"/>
                  </a:lnTo>
                  <a:lnTo>
                    <a:pt x="97" y="372"/>
                  </a:lnTo>
                  <a:lnTo>
                    <a:pt x="97" y="372"/>
                  </a:lnTo>
                  <a:lnTo>
                    <a:pt x="99" y="372"/>
                  </a:lnTo>
                  <a:lnTo>
                    <a:pt x="99" y="372"/>
                  </a:lnTo>
                  <a:lnTo>
                    <a:pt x="99" y="369"/>
                  </a:lnTo>
                  <a:lnTo>
                    <a:pt x="101" y="367"/>
                  </a:lnTo>
                  <a:lnTo>
                    <a:pt x="101" y="367"/>
                  </a:lnTo>
                  <a:lnTo>
                    <a:pt x="102" y="367"/>
                  </a:lnTo>
                  <a:lnTo>
                    <a:pt x="104" y="367"/>
                  </a:lnTo>
                  <a:lnTo>
                    <a:pt x="106" y="367"/>
                  </a:lnTo>
                  <a:lnTo>
                    <a:pt x="106" y="367"/>
                  </a:lnTo>
                  <a:lnTo>
                    <a:pt x="106" y="366"/>
                  </a:lnTo>
                  <a:lnTo>
                    <a:pt x="107" y="362"/>
                  </a:lnTo>
                  <a:lnTo>
                    <a:pt x="107" y="359"/>
                  </a:lnTo>
                  <a:lnTo>
                    <a:pt x="109" y="356"/>
                  </a:lnTo>
                  <a:lnTo>
                    <a:pt x="111" y="353"/>
                  </a:lnTo>
                  <a:lnTo>
                    <a:pt x="112" y="349"/>
                  </a:lnTo>
                  <a:lnTo>
                    <a:pt x="114" y="346"/>
                  </a:lnTo>
                  <a:lnTo>
                    <a:pt x="116" y="343"/>
                  </a:lnTo>
                  <a:lnTo>
                    <a:pt x="117" y="341"/>
                  </a:lnTo>
                  <a:lnTo>
                    <a:pt x="117" y="341"/>
                  </a:lnTo>
                  <a:lnTo>
                    <a:pt x="117" y="341"/>
                  </a:lnTo>
                  <a:lnTo>
                    <a:pt x="119" y="339"/>
                  </a:lnTo>
                  <a:lnTo>
                    <a:pt x="119" y="338"/>
                  </a:lnTo>
                  <a:lnTo>
                    <a:pt x="121" y="334"/>
                  </a:lnTo>
                  <a:lnTo>
                    <a:pt x="121" y="334"/>
                  </a:lnTo>
                  <a:lnTo>
                    <a:pt x="122" y="333"/>
                  </a:lnTo>
                  <a:lnTo>
                    <a:pt x="124" y="331"/>
                  </a:lnTo>
                  <a:lnTo>
                    <a:pt x="127" y="330"/>
                  </a:lnTo>
                  <a:lnTo>
                    <a:pt x="129" y="328"/>
                  </a:lnTo>
                  <a:lnTo>
                    <a:pt x="130" y="325"/>
                  </a:lnTo>
                  <a:lnTo>
                    <a:pt x="130" y="321"/>
                  </a:lnTo>
                  <a:lnTo>
                    <a:pt x="130" y="318"/>
                  </a:lnTo>
                  <a:lnTo>
                    <a:pt x="129" y="315"/>
                  </a:lnTo>
                  <a:lnTo>
                    <a:pt x="126" y="311"/>
                  </a:lnTo>
                  <a:lnTo>
                    <a:pt x="124" y="310"/>
                  </a:lnTo>
                  <a:lnTo>
                    <a:pt x="121" y="310"/>
                  </a:lnTo>
                  <a:lnTo>
                    <a:pt x="119" y="308"/>
                  </a:lnTo>
                  <a:close/>
                  <a:moveTo>
                    <a:pt x="429" y="224"/>
                  </a:moveTo>
                  <a:lnTo>
                    <a:pt x="427" y="224"/>
                  </a:lnTo>
                  <a:lnTo>
                    <a:pt x="426" y="224"/>
                  </a:lnTo>
                  <a:lnTo>
                    <a:pt x="424" y="226"/>
                  </a:lnTo>
                  <a:lnTo>
                    <a:pt x="422" y="227"/>
                  </a:lnTo>
                  <a:lnTo>
                    <a:pt x="421" y="229"/>
                  </a:lnTo>
                  <a:lnTo>
                    <a:pt x="419" y="231"/>
                  </a:lnTo>
                  <a:lnTo>
                    <a:pt x="414" y="231"/>
                  </a:lnTo>
                  <a:lnTo>
                    <a:pt x="412" y="231"/>
                  </a:lnTo>
                  <a:lnTo>
                    <a:pt x="406" y="232"/>
                  </a:lnTo>
                  <a:lnTo>
                    <a:pt x="401" y="237"/>
                  </a:lnTo>
                  <a:lnTo>
                    <a:pt x="394" y="242"/>
                  </a:lnTo>
                  <a:lnTo>
                    <a:pt x="391" y="249"/>
                  </a:lnTo>
                  <a:lnTo>
                    <a:pt x="384" y="259"/>
                  </a:lnTo>
                  <a:lnTo>
                    <a:pt x="383" y="267"/>
                  </a:lnTo>
                  <a:lnTo>
                    <a:pt x="381" y="278"/>
                  </a:lnTo>
                  <a:lnTo>
                    <a:pt x="383" y="297"/>
                  </a:lnTo>
                  <a:lnTo>
                    <a:pt x="384" y="315"/>
                  </a:lnTo>
                  <a:lnTo>
                    <a:pt x="388" y="320"/>
                  </a:lnTo>
                  <a:lnTo>
                    <a:pt x="389" y="323"/>
                  </a:lnTo>
                  <a:lnTo>
                    <a:pt x="393" y="326"/>
                  </a:lnTo>
                  <a:lnTo>
                    <a:pt x="394" y="326"/>
                  </a:lnTo>
                  <a:lnTo>
                    <a:pt x="394" y="328"/>
                  </a:lnTo>
                  <a:lnTo>
                    <a:pt x="394" y="326"/>
                  </a:lnTo>
                  <a:lnTo>
                    <a:pt x="396" y="326"/>
                  </a:lnTo>
                  <a:lnTo>
                    <a:pt x="396" y="326"/>
                  </a:lnTo>
                  <a:lnTo>
                    <a:pt x="399" y="325"/>
                  </a:lnTo>
                  <a:lnTo>
                    <a:pt x="401" y="326"/>
                  </a:lnTo>
                  <a:lnTo>
                    <a:pt x="406" y="328"/>
                  </a:lnTo>
                  <a:lnTo>
                    <a:pt x="409" y="328"/>
                  </a:lnTo>
                  <a:lnTo>
                    <a:pt x="411" y="328"/>
                  </a:lnTo>
                  <a:lnTo>
                    <a:pt x="412" y="328"/>
                  </a:lnTo>
                  <a:lnTo>
                    <a:pt x="414" y="326"/>
                  </a:lnTo>
                  <a:lnTo>
                    <a:pt x="416" y="325"/>
                  </a:lnTo>
                  <a:lnTo>
                    <a:pt x="416" y="321"/>
                  </a:lnTo>
                  <a:lnTo>
                    <a:pt x="417" y="318"/>
                  </a:lnTo>
                  <a:lnTo>
                    <a:pt x="417" y="313"/>
                  </a:lnTo>
                  <a:lnTo>
                    <a:pt x="421" y="311"/>
                  </a:lnTo>
                  <a:lnTo>
                    <a:pt x="422" y="308"/>
                  </a:lnTo>
                  <a:lnTo>
                    <a:pt x="426" y="303"/>
                  </a:lnTo>
                  <a:lnTo>
                    <a:pt x="427" y="300"/>
                  </a:lnTo>
                  <a:lnTo>
                    <a:pt x="429" y="297"/>
                  </a:lnTo>
                  <a:lnTo>
                    <a:pt x="431" y="293"/>
                  </a:lnTo>
                  <a:lnTo>
                    <a:pt x="432" y="290"/>
                  </a:lnTo>
                  <a:lnTo>
                    <a:pt x="434" y="288"/>
                  </a:lnTo>
                  <a:lnTo>
                    <a:pt x="436" y="285"/>
                  </a:lnTo>
                  <a:lnTo>
                    <a:pt x="436" y="285"/>
                  </a:lnTo>
                  <a:lnTo>
                    <a:pt x="436" y="282"/>
                  </a:lnTo>
                  <a:lnTo>
                    <a:pt x="437" y="280"/>
                  </a:lnTo>
                  <a:lnTo>
                    <a:pt x="437" y="273"/>
                  </a:lnTo>
                  <a:lnTo>
                    <a:pt x="439" y="269"/>
                  </a:lnTo>
                  <a:lnTo>
                    <a:pt x="440" y="260"/>
                  </a:lnTo>
                  <a:lnTo>
                    <a:pt x="442" y="255"/>
                  </a:lnTo>
                  <a:lnTo>
                    <a:pt x="444" y="250"/>
                  </a:lnTo>
                  <a:lnTo>
                    <a:pt x="444" y="247"/>
                  </a:lnTo>
                  <a:lnTo>
                    <a:pt x="442" y="244"/>
                  </a:lnTo>
                  <a:lnTo>
                    <a:pt x="440" y="241"/>
                  </a:lnTo>
                  <a:lnTo>
                    <a:pt x="439" y="236"/>
                  </a:lnTo>
                  <a:lnTo>
                    <a:pt x="437" y="231"/>
                  </a:lnTo>
                  <a:lnTo>
                    <a:pt x="436" y="227"/>
                  </a:lnTo>
                  <a:lnTo>
                    <a:pt x="432" y="224"/>
                  </a:lnTo>
                  <a:lnTo>
                    <a:pt x="429" y="224"/>
                  </a:lnTo>
                  <a:close/>
                  <a:moveTo>
                    <a:pt x="309" y="135"/>
                  </a:moveTo>
                  <a:lnTo>
                    <a:pt x="307" y="135"/>
                  </a:lnTo>
                  <a:lnTo>
                    <a:pt x="304" y="135"/>
                  </a:lnTo>
                  <a:lnTo>
                    <a:pt x="300" y="137"/>
                  </a:lnTo>
                  <a:lnTo>
                    <a:pt x="299" y="138"/>
                  </a:lnTo>
                  <a:lnTo>
                    <a:pt x="295" y="138"/>
                  </a:lnTo>
                  <a:lnTo>
                    <a:pt x="292" y="140"/>
                  </a:lnTo>
                  <a:lnTo>
                    <a:pt x="290" y="140"/>
                  </a:lnTo>
                  <a:lnTo>
                    <a:pt x="287" y="142"/>
                  </a:lnTo>
                  <a:lnTo>
                    <a:pt x="285" y="143"/>
                  </a:lnTo>
                  <a:lnTo>
                    <a:pt x="285" y="145"/>
                  </a:lnTo>
                  <a:lnTo>
                    <a:pt x="282" y="148"/>
                  </a:lnTo>
                  <a:lnTo>
                    <a:pt x="282" y="148"/>
                  </a:lnTo>
                  <a:lnTo>
                    <a:pt x="282" y="150"/>
                  </a:lnTo>
                  <a:lnTo>
                    <a:pt x="281" y="150"/>
                  </a:lnTo>
                  <a:lnTo>
                    <a:pt x="281" y="152"/>
                  </a:lnTo>
                  <a:lnTo>
                    <a:pt x="277" y="153"/>
                  </a:lnTo>
                  <a:lnTo>
                    <a:pt x="276" y="153"/>
                  </a:lnTo>
                  <a:lnTo>
                    <a:pt x="272" y="155"/>
                  </a:lnTo>
                  <a:lnTo>
                    <a:pt x="271" y="156"/>
                  </a:lnTo>
                  <a:lnTo>
                    <a:pt x="269" y="156"/>
                  </a:lnTo>
                  <a:lnTo>
                    <a:pt x="267" y="158"/>
                  </a:lnTo>
                  <a:lnTo>
                    <a:pt x="266" y="161"/>
                  </a:lnTo>
                  <a:lnTo>
                    <a:pt x="266" y="166"/>
                  </a:lnTo>
                  <a:lnTo>
                    <a:pt x="262" y="171"/>
                  </a:lnTo>
                  <a:lnTo>
                    <a:pt x="261" y="176"/>
                  </a:lnTo>
                  <a:lnTo>
                    <a:pt x="259" y="180"/>
                  </a:lnTo>
                  <a:lnTo>
                    <a:pt x="259" y="183"/>
                  </a:lnTo>
                  <a:lnTo>
                    <a:pt x="256" y="186"/>
                  </a:lnTo>
                  <a:lnTo>
                    <a:pt x="256" y="191"/>
                  </a:lnTo>
                  <a:lnTo>
                    <a:pt x="254" y="196"/>
                  </a:lnTo>
                  <a:lnTo>
                    <a:pt x="254" y="201"/>
                  </a:lnTo>
                  <a:lnTo>
                    <a:pt x="254" y="206"/>
                  </a:lnTo>
                  <a:lnTo>
                    <a:pt x="256" y="211"/>
                  </a:lnTo>
                  <a:lnTo>
                    <a:pt x="254" y="214"/>
                  </a:lnTo>
                  <a:lnTo>
                    <a:pt x="252" y="217"/>
                  </a:lnTo>
                  <a:lnTo>
                    <a:pt x="251" y="217"/>
                  </a:lnTo>
                  <a:lnTo>
                    <a:pt x="251" y="219"/>
                  </a:lnTo>
                  <a:lnTo>
                    <a:pt x="248" y="219"/>
                  </a:lnTo>
                  <a:lnTo>
                    <a:pt x="246" y="219"/>
                  </a:lnTo>
                  <a:lnTo>
                    <a:pt x="246" y="222"/>
                  </a:lnTo>
                  <a:lnTo>
                    <a:pt x="249" y="224"/>
                  </a:lnTo>
                  <a:lnTo>
                    <a:pt x="252" y="226"/>
                  </a:lnTo>
                  <a:lnTo>
                    <a:pt x="254" y="229"/>
                  </a:lnTo>
                  <a:lnTo>
                    <a:pt x="256" y="232"/>
                  </a:lnTo>
                  <a:lnTo>
                    <a:pt x="256" y="236"/>
                  </a:lnTo>
                  <a:lnTo>
                    <a:pt x="256" y="239"/>
                  </a:lnTo>
                  <a:lnTo>
                    <a:pt x="256" y="244"/>
                  </a:lnTo>
                  <a:lnTo>
                    <a:pt x="256" y="247"/>
                  </a:lnTo>
                  <a:lnTo>
                    <a:pt x="257" y="249"/>
                  </a:lnTo>
                  <a:lnTo>
                    <a:pt x="257" y="250"/>
                  </a:lnTo>
                  <a:lnTo>
                    <a:pt x="257" y="250"/>
                  </a:lnTo>
                  <a:lnTo>
                    <a:pt x="259" y="250"/>
                  </a:lnTo>
                  <a:lnTo>
                    <a:pt x="262" y="250"/>
                  </a:lnTo>
                  <a:lnTo>
                    <a:pt x="264" y="249"/>
                  </a:lnTo>
                  <a:lnTo>
                    <a:pt x="264" y="249"/>
                  </a:lnTo>
                  <a:lnTo>
                    <a:pt x="264" y="247"/>
                  </a:lnTo>
                  <a:lnTo>
                    <a:pt x="266" y="245"/>
                  </a:lnTo>
                  <a:lnTo>
                    <a:pt x="267" y="245"/>
                  </a:lnTo>
                  <a:lnTo>
                    <a:pt x="269" y="245"/>
                  </a:lnTo>
                  <a:lnTo>
                    <a:pt x="272" y="247"/>
                  </a:lnTo>
                  <a:lnTo>
                    <a:pt x="276" y="247"/>
                  </a:lnTo>
                  <a:lnTo>
                    <a:pt x="279" y="247"/>
                  </a:lnTo>
                  <a:lnTo>
                    <a:pt x="282" y="247"/>
                  </a:lnTo>
                  <a:lnTo>
                    <a:pt x="284" y="247"/>
                  </a:lnTo>
                  <a:lnTo>
                    <a:pt x="284" y="245"/>
                  </a:lnTo>
                  <a:lnTo>
                    <a:pt x="284" y="245"/>
                  </a:lnTo>
                  <a:lnTo>
                    <a:pt x="284" y="244"/>
                  </a:lnTo>
                  <a:lnTo>
                    <a:pt x="284" y="242"/>
                  </a:lnTo>
                  <a:lnTo>
                    <a:pt x="284" y="241"/>
                  </a:lnTo>
                  <a:lnTo>
                    <a:pt x="285" y="237"/>
                  </a:lnTo>
                  <a:lnTo>
                    <a:pt x="285" y="236"/>
                  </a:lnTo>
                  <a:lnTo>
                    <a:pt x="284" y="234"/>
                  </a:lnTo>
                  <a:lnTo>
                    <a:pt x="284" y="232"/>
                  </a:lnTo>
                  <a:lnTo>
                    <a:pt x="282" y="231"/>
                  </a:lnTo>
                  <a:lnTo>
                    <a:pt x="282" y="229"/>
                  </a:lnTo>
                  <a:lnTo>
                    <a:pt x="282" y="226"/>
                  </a:lnTo>
                  <a:lnTo>
                    <a:pt x="282" y="222"/>
                  </a:lnTo>
                  <a:lnTo>
                    <a:pt x="282" y="221"/>
                  </a:lnTo>
                  <a:lnTo>
                    <a:pt x="282" y="217"/>
                  </a:lnTo>
                  <a:lnTo>
                    <a:pt x="282" y="214"/>
                  </a:lnTo>
                  <a:lnTo>
                    <a:pt x="284" y="211"/>
                  </a:lnTo>
                  <a:lnTo>
                    <a:pt x="285" y="209"/>
                  </a:lnTo>
                  <a:lnTo>
                    <a:pt x="285" y="209"/>
                  </a:lnTo>
                  <a:lnTo>
                    <a:pt x="287" y="209"/>
                  </a:lnTo>
                  <a:lnTo>
                    <a:pt x="289" y="209"/>
                  </a:lnTo>
                  <a:lnTo>
                    <a:pt x="290" y="209"/>
                  </a:lnTo>
                  <a:lnTo>
                    <a:pt x="292" y="208"/>
                  </a:lnTo>
                  <a:lnTo>
                    <a:pt x="295" y="206"/>
                  </a:lnTo>
                  <a:lnTo>
                    <a:pt x="297" y="204"/>
                  </a:lnTo>
                  <a:lnTo>
                    <a:pt x="300" y="203"/>
                  </a:lnTo>
                  <a:lnTo>
                    <a:pt x="304" y="201"/>
                  </a:lnTo>
                  <a:lnTo>
                    <a:pt x="305" y="199"/>
                  </a:lnTo>
                  <a:lnTo>
                    <a:pt x="309" y="196"/>
                  </a:lnTo>
                  <a:lnTo>
                    <a:pt x="310" y="194"/>
                  </a:lnTo>
                  <a:lnTo>
                    <a:pt x="310" y="193"/>
                  </a:lnTo>
                  <a:lnTo>
                    <a:pt x="312" y="193"/>
                  </a:lnTo>
                  <a:lnTo>
                    <a:pt x="312" y="191"/>
                  </a:lnTo>
                  <a:lnTo>
                    <a:pt x="312" y="189"/>
                  </a:lnTo>
                  <a:lnTo>
                    <a:pt x="312" y="188"/>
                  </a:lnTo>
                  <a:lnTo>
                    <a:pt x="313" y="188"/>
                  </a:lnTo>
                  <a:lnTo>
                    <a:pt x="315" y="186"/>
                  </a:lnTo>
                  <a:lnTo>
                    <a:pt x="315" y="186"/>
                  </a:lnTo>
                  <a:lnTo>
                    <a:pt x="317" y="186"/>
                  </a:lnTo>
                  <a:lnTo>
                    <a:pt x="318" y="184"/>
                  </a:lnTo>
                  <a:lnTo>
                    <a:pt x="318" y="184"/>
                  </a:lnTo>
                  <a:lnTo>
                    <a:pt x="318" y="183"/>
                  </a:lnTo>
                  <a:lnTo>
                    <a:pt x="318" y="181"/>
                  </a:lnTo>
                  <a:lnTo>
                    <a:pt x="320" y="178"/>
                  </a:lnTo>
                  <a:lnTo>
                    <a:pt x="322" y="175"/>
                  </a:lnTo>
                  <a:lnTo>
                    <a:pt x="325" y="173"/>
                  </a:lnTo>
                  <a:lnTo>
                    <a:pt x="327" y="170"/>
                  </a:lnTo>
                  <a:lnTo>
                    <a:pt x="328" y="168"/>
                  </a:lnTo>
                  <a:lnTo>
                    <a:pt x="328" y="168"/>
                  </a:lnTo>
                  <a:lnTo>
                    <a:pt x="330" y="166"/>
                  </a:lnTo>
                  <a:lnTo>
                    <a:pt x="330" y="165"/>
                  </a:lnTo>
                  <a:lnTo>
                    <a:pt x="330" y="163"/>
                  </a:lnTo>
                  <a:lnTo>
                    <a:pt x="330" y="161"/>
                  </a:lnTo>
                  <a:lnTo>
                    <a:pt x="328" y="160"/>
                  </a:lnTo>
                  <a:lnTo>
                    <a:pt x="327" y="158"/>
                  </a:lnTo>
                  <a:lnTo>
                    <a:pt x="327" y="155"/>
                  </a:lnTo>
                  <a:lnTo>
                    <a:pt x="327" y="153"/>
                  </a:lnTo>
                  <a:lnTo>
                    <a:pt x="327" y="152"/>
                  </a:lnTo>
                  <a:lnTo>
                    <a:pt x="325" y="150"/>
                  </a:lnTo>
                  <a:lnTo>
                    <a:pt x="325" y="148"/>
                  </a:lnTo>
                  <a:lnTo>
                    <a:pt x="323" y="148"/>
                  </a:lnTo>
                  <a:lnTo>
                    <a:pt x="320" y="147"/>
                  </a:lnTo>
                  <a:lnTo>
                    <a:pt x="320" y="145"/>
                  </a:lnTo>
                  <a:lnTo>
                    <a:pt x="320" y="143"/>
                  </a:lnTo>
                  <a:lnTo>
                    <a:pt x="320" y="142"/>
                  </a:lnTo>
                  <a:lnTo>
                    <a:pt x="318" y="140"/>
                  </a:lnTo>
                  <a:lnTo>
                    <a:pt x="315" y="137"/>
                  </a:lnTo>
                  <a:lnTo>
                    <a:pt x="313" y="137"/>
                  </a:lnTo>
                  <a:lnTo>
                    <a:pt x="310" y="137"/>
                  </a:lnTo>
                  <a:lnTo>
                    <a:pt x="309" y="135"/>
                  </a:lnTo>
                  <a:close/>
                  <a:moveTo>
                    <a:pt x="462" y="0"/>
                  </a:moveTo>
                  <a:lnTo>
                    <a:pt x="465" y="2"/>
                  </a:lnTo>
                  <a:lnTo>
                    <a:pt x="469" y="3"/>
                  </a:lnTo>
                  <a:lnTo>
                    <a:pt x="473" y="7"/>
                  </a:lnTo>
                  <a:lnTo>
                    <a:pt x="477" y="10"/>
                  </a:lnTo>
                  <a:lnTo>
                    <a:pt x="480" y="10"/>
                  </a:lnTo>
                  <a:lnTo>
                    <a:pt x="487" y="11"/>
                  </a:lnTo>
                  <a:lnTo>
                    <a:pt x="493" y="13"/>
                  </a:lnTo>
                  <a:lnTo>
                    <a:pt x="498" y="15"/>
                  </a:lnTo>
                  <a:lnTo>
                    <a:pt x="503" y="16"/>
                  </a:lnTo>
                  <a:lnTo>
                    <a:pt x="505" y="18"/>
                  </a:lnTo>
                  <a:lnTo>
                    <a:pt x="506" y="20"/>
                  </a:lnTo>
                  <a:lnTo>
                    <a:pt x="506" y="23"/>
                  </a:lnTo>
                  <a:lnTo>
                    <a:pt x="506" y="26"/>
                  </a:lnTo>
                  <a:lnTo>
                    <a:pt x="506" y="30"/>
                  </a:lnTo>
                  <a:lnTo>
                    <a:pt x="505" y="33"/>
                  </a:lnTo>
                  <a:lnTo>
                    <a:pt x="501" y="36"/>
                  </a:lnTo>
                  <a:lnTo>
                    <a:pt x="498" y="41"/>
                  </a:lnTo>
                  <a:lnTo>
                    <a:pt x="495" y="46"/>
                  </a:lnTo>
                  <a:lnTo>
                    <a:pt x="492" y="48"/>
                  </a:lnTo>
                  <a:lnTo>
                    <a:pt x="490" y="48"/>
                  </a:lnTo>
                  <a:lnTo>
                    <a:pt x="488" y="49"/>
                  </a:lnTo>
                  <a:lnTo>
                    <a:pt x="485" y="51"/>
                  </a:lnTo>
                  <a:lnTo>
                    <a:pt x="483" y="54"/>
                  </a:lnTo>
                  <a:lnTo>
                    <a:pt x="480" y="58"/>
                  </a:lnTo>
                  <a:lnTo>
                    <a:pt x="477" y="59"/>
                  </a:lnTo>
                  <a:lnTo>
                    <a:pt x="473" y="63"/>
                  </a:lnTo>
                  <a:lnTo>
                    <a:pt x="470" y="64"/>
                  </a:lnTo>
                  <a:lnTo>
                    <a:pt x="469" y="66"/>
                  </a:lnTo>
                  <a:lnTo>
                    <a:pt x="467" y="69"/>
                  </a:lnTo>
                  <a:lnTo>
                    <a:pt x="465" y="71"/>
                  </a:lnTo>
                  <a:lnTo>
                    <a:pt x="454" y="81"/>
                  </a:lnTo>
                  <a:lnTo>
                    <a:pt x="442" y="89"/>
                  </a:lnTo>
                  <a:lnTo>
                    <a:pt x="439" y="91"/>
                  </a:lnTo>
                  <a:lnTo>
                    <a:pt x="436" y="92"/>
                  </a:lnTo>
                  <a:lnTo>
                    <a:pt x="434" y="92"/>
                  </a:lnTo>
                  <a:lnTo>
                    <a:pt x="432" y="95"/>
                  </a:lnTo>
                  <a:lnTo>
                    <a:pt x="431" y="97"/>
                  </a:lnTo>
                  <a:lnTo>
                    <a:pt x="429" y="100"/>
                  </a:lnTo>
                  <a:lnTo>
                    <a:pt x="427" y="102"/>
                  </a:lnTo>
                  <a:lnTo>
                    <a:pt x="422" y="105"/>
                  </a:lnTo>
                  <a:lnTo>
                    <a:pt x="419" y="107"/>
                  </a:lnTo>
                  <a:lnTo>
                    <a:pt x="417" y="112"/>
                  </a:lnTo>
                  <a:lnTo>
                    <a:pt x="416" y="117"/>
                  </a:lnTo>
                  <a:lnTo>
                    <a:pt x="412" y="124"/>
                  </a:lnTo>
                  <a:lnTo>
                    <a:pt x="407" y="132"/>
                  </a:lnTo>
                  <a:lnTo>
                    <a:pt x="398" y="143"/>
                  </a:lnTo>
                  <a:lnTo>
                    <a:pt x="391" y="153"/>
                  </a:lnTo>
                  <a:lnTo>
                    <a:pt x="386" y="160"/>
                  </a:lnTo>
                  <a:lnTo>
                    <a:pt x="386" y="163"/>
                  </a:lnTo>
                  <a:lnTo>
                    <a:pt x="386" y="166"/>
                  </a:lnTo>
                  <a:lnTo>
                    <a:pt x="388" y="166"/>
                  </a:lnTo>
                  <a:lnTo>
                    <a:pt x="389" y="168"/>
                  </a:lnTo>
                  <a:lnTo>
                    <a:pt x="393" y="168"/>
                  </a:lnTo>
                  <a:lnTo>
                    <a:pt x="396" y="168"/>
                  </a:lnTo>
                  <a:lnTo>
                    <a:pt x="399" y="166"/>
                  </a:lnTo>
                  <a:lnTo>
                    <a:pt x="406" y="166"/>
                  </a:lnTo>
                  <a:lnTo>
                    <a:pt x="412" y="165"/>
                  </a:lnTo>
                  <a:lnTo>
                    <a:pt x="419" y="165"/>
                  </a:lnTo>
                  <a:lnTo>
                    <a:pt x="426" y="163"/>
                  </a:lnTo>
                  <a:lnTo>
                    <a:pt x="431" y="160"/>
                  </a:lnTo>
                  <a:lnTo>
                    <a:pt x="442" y="155"/>
                  </a:lnTo>
                  <a:lnTo>
                    <a:pt x="455" y="150"/>
                  </a:lnTo>
                  <a:lnTo>
                    <a:pt x="465" y="148"/>
                  </a:lnTo>
                  <a:lnTo>
                    <a:pt x="473" y="148"/>
                  </a:lnTo>
                  <a:lnTo>
                    <a:pt x="485" y="152"/>
                  </a:lnTo>
                  <a:lnTo>
                    <a:pt x="497" y="155"/>
                  </a:lnTo>
                  <a:lnTo>
                    <a:pt x="503" y="161"/>
                  </a:lnTo>
                  <a:lnTo>
                    <a:pt x="508" y="171"/>
                  </a:lnTo>
                  <a:lnTo>
                    <a:pt x="511" y="186"/>
                  </a:lnTo>
                  <a:lnTo>
                    <a:pt x="511" y="194"/>
                  </a:lnTo>
                  <a:lnTo>
                    <a:pt x="510" y="209"/>
                  </a:lnTo>
                  <a:lnTo>
                    <a:pt x="505" y="226"/>
                  </a:lnTo>
                  <a:lnTo>
                    <a:pt x="505" y="231"/>
                  </a:lnTo>
                  <a:lnTo>
                    <a:pt x="505" y="236"/>
                  </a:lnTo>
                  <a:lnTo>
                    <a:pt x="503" y="239"/>
                  </a:lnTo>
                  <a:lnTo>
                    <a:pt x="503" y="242"/>
                  </a:lnTo>
                  <a:lnTo>
                    <a:pt x="501" y="244"/>
                  </a:lnTo>
                  <a:lnTo>
                    <a:pt x="500" y="247"/>
                  </a:lnTo>
                  <a:lnTo>
                    <a:pt x="497" y="250"/>
                  </a:lnTo>
                  <a:lnTo>
                    <a:pt x="497" y="252"/>
                  </a:lnTo>
                  <a:lnTo>
                    <a:pt x="497" y="257"/>
                  </a:lnTo>
                  <a:lnTo>
                    <a:pt x="497" y="259"/>
                  </a:lnTo>
                  <a:lnTo>
                    <a:pt x="498" y="260"/>
                  </a:lnTo>
                  <a:lnTo>
                    <a:pt x="500" y="262"/>
                  </a:lnTo>
                  <a:lnTo>
                    <a:pt x="501" y="264"/>
                  </a:lnTo>
                  <a:lnTo>
                    <a:pt x="503" y="265"/>
                  </a:lnTo>
                  <a:lnTo>
                    <a:pt x="501" y="269"/>
                  </a:lnTo>
                  <a:lnTo>
                    <a:pt x="500" y="275"/>
                  </a:lnTo>
                  <a:lnTo>
                    <a:pt x="498" y="280"/>
                  </a:lnTo>
                  <a:lnTo>
                    <a:pt x="497" y="285"/>
                  </a:lnTo>
                  <a:lnTo>
                    <a:pt x="492" y="290"/>
                  </a:lnTo>
                  <a:lnTo>
                    <a:pt x="487" y="293"/>
                  </a:lnTo>
                  <a:lnTo>
                    <a:pt x="483" y="300"/>
                  </a:lnTo>
                  <a:lnTo>
                    <a:pt x="480" y="306"/>
                  </a:lnTo>
                  <a:lnTo>
                    <a:pt x="475" y="315"/>
                  </a:lnTo>
                  <a:lnTo>
                    <a:pt x="469" y="331"/>
                  </a:lnTo>
                  <a:lnTo>
                    <a:pt x="462" y="349"/>
                  </a:lnTo>
                  <a:lnTo>
                    <a:pt x="459" y="354"/>
                  </a:lnTo>
                  <a:lnTo>
                    <a:pt x="455" y="358"/>
                  </a:lnTo>
                  <a:lnTo>
                    <a:pt x="450" y="359"/>
                  </a:lnTo>
                  <a:lnTo>
                    <a:pt x="449" y="361"/>
                  </a:lnTo>
                  <a:lnTo>
                    <a:pt x="445" y="361"/>
                  </a:lnTo>
                  <a:lnTo>
                    <a:pt x="445" y="361"/>
                  </a:lnTo>
                  <a:lnTo>
                    <a:pt x="444" y="362"/>
                  </a:lnTo>
                  <a:lnTo>
                    <a:pt x="442" y="364"/>
                  </a:lnTo>
                  <a:lnTo>
                    <a:pt x="440" y="367"/>
                  </a:lnTo>
                  <a:lnTo>
                    <a:pt x="436" y="371"/>
                  </a:lnTo>
                  <a:lnTo>
                    <a:pt x="431" y="372"/>
                  </a:lnTo>
                  <a:lnTo>
                    <a:pt x="426" y="377"/>
                  </a:lnTo>
                  <a:lnTo>
                    <a:pt x="422" y="379"/>
                  </a:lnTo>
                  <a:lnTo>
                    <a:pt x="419" y="379"/>
                  </a:lnTo>
                  <a:lnTo>
                    <a:pt x="416" y="381"/>
                  </a:lnTo>
                  <a:lnTo>
                    <a:pt x="414" y="381"/>
                  </a:lnTo>
                  <a:lnTo>
                    <a:pt x="412" y="381"/>
                  </a:lnTo>
                  <a:lnTo>
                    <a:pt x="412" y="381"/>
                  </a:lnTo>
                  <a:lnTo>
                    <a:pt x="409" y="382"/>
                  </a:lnTo>
                  <a:lnTo>
                    <a:pt x="407" y="384"/>
                  </a:lnTo>
                  <a:lnTo>
                    <a:pt x="406" y="384"/>
                  </a:lnTo>
                  <a:lnTo>
                    <a:pt x="404" y="384"/>
                  </a:lnTo>
                  <a:lnTo>
                    <a:pt x="399" y="386"/>
                  </a:lnTo>
                  <a:lnTo>
                    <a:pt x="398" y="386"/>
                  </a:lnTo>
                  <a:lnTo>
                    <a:pt x="396" y="387"/>
                  </a:lnTo>
                  <a:lnTo>
                    <a:pt x="393" y="390"/>
                  </a:lnTo>
                  <a:lnTo>
                    <a:pt x="389" y="394"/>
                  </a:lnTo>
                  <a:lnTo>
                    <a:pt x="386" y="397"/>
                  </a:lnTo>
                  <a:lnTo>
                    <a:pt x="384" y="402"/>
                  </a:lnTo>
                  <a:lnTo>
                    <a:pt x="383" y="418"/>
                  </a:lnTo>
                  <a:lnTo>
                    <a:pt x="383" y="432"/>
                  </a:lnTo>
                  <a:lnTo>
                    <a:pt x="383" y="438"/>
                  </a:lnTo>
                  <a:lnTo>
                    <a:pt x="384" y="443"/>
                  </a:lnTo>
                  <a:lnTo>
                    <a:pt x="384" y="447"/>
                  </a:lnTo>
                  <a:lnTo>
                    <a:pt x="384" y="447"/>
                  </a:lnTo>
                  <a:lnTo>
                    <a:pt x="384" y="448"/>
                  </a:lnTo>
                  <a:lnTo>
                    <a:pt x="386" y="450"/>
                  </a:lnTo>
                  <a:lnTo>
                    <a:pt x="386" y="451"/>
                  </a:lnTo>
                  <a:lnTo>
                    <a:pt x="388" y="456"/>
                  </a:lnTo>
                  <a:lnTo>
                    <a:pt x="386" y="461"/>
                  </a:lnTo>
                  <a:lnTo>
                    <a:pt x="384" y="465"/>
                  </a:lnTo>
                  <a:lnTo>
                    <a:pt x="384" y="466"/>
                  </a:lnTo>
                  <a:lnTo>
                    <a:pt x="384" y="468"/>
                  </a:lnTo>
                  <a:lnTo>
                    <a:pt x="383" y="470"/>
                  </a:lnTo>
                  <a:lnTo>
                    <a:pt x="383" y="471"/>
                  </a:lnTo>
                  <a:lnTo>
                    <a:pt x="381" y="476"/>
                  </a:lnTo>
                  <a:lnTo>
                    <a:pt x="381" y="499"/>
                  </a:lnTo>
                  <a:lnTo>
                    <a:pt x="381" y="521"/>
                  </a:lnTo>
                  <a:lnTo>
                    <a:pt x="381" y="526"/>
                  </a:lnTo>
                  <a:lnTo>
                    <a:pt x="379" y="532"/>
                  </a:lnTo>
                  <a:lnTo>
                    <a:pt x="379" y="537"/>
                  </a:lnTo>
                  <a:lnTo>
                    <a:pt x="378" y="540"/>
                  </a:lnTo>
                  <a:lnTo>
                    <a:pt x="378" y="542"/>
                  </a:lnTo>
                  <a:lnTo>
                    <a:pt x="378" y="547"/>
                  </a:lnTo>
                  <a:lnTo>
                    <a:pt x="378" y="552"/>
                  </a:lnTo>
                  <a:lnTo>
                    <a:pt x="376" y="559"/>
                  </a:lnTo>
                  <a:lnTo>
                    <a:pt x="375" y="564"/>
                  </a:lnTo>
                  <a:lnTo>
                    <a:pt x="371" y="570"/>
                  </a:lnTo>
                  <a:lnTo>
                    <a:pt x="370" y="575"/>
                  </a:lnTo>
                  <a:lnTo>
                    <a:pt x="370" y="578"/>
                  </a:lnTo>
                  <a:lnTo>
                    <a:pt x="370" y="582"/>
                  </a:lnTo>
                  <a:lnTo>
                    <a:pt x="373" y="590"/>
                  </a:lnTo>
                  <a:lnTo>
                    <a:pt x="373" y="601"/>
                  </a:lnTo>
                  <a:lnTo>
                    <a:pt x="373" y="613"/>
                  </a:lnTo>
                  <a:lnTo>
                    <a:pt x="370" y="621"/>
                  </a:lnTo>
                  <a:lnTo>
                    <a:pt x="365" y="629"/>
                  </a:lnTo>
                  <a:lnTo>
                    <a:pt x="360" y="636"/>
                  </a:lnTo>
                  <a:lnTo>
                    <a:pt x="355" y="639"/>
                  </a:lnTo>
                  <a:lnTo>
                    <a:pt x="351" y="641"/>
                  </a:lnTo>
                  <a:lnTo>
                    <a:pt x="348" y="639"/>
                  </a:lnTo>
                  <a:lnTo>
                    <a:pt x="345" y="638"/>
                  </a:lnTo>
                  <a:lnTo>
                    <a:pt x="342" y="634"/>
                  </a:lnTo>
                  <a:lnTo>
                    <a:pt x="338" y="629"/>
                  </a:lnTo>
                  <a:lnTo>
                    <a:pt x="335" y="624"/>
                  </a:lnTo>
                  <a:lnTo>
                    <a:pt x="333" y="618"/>
                  </a:lnTo>
                  <a:lnTo>
                    <a:pt x="330" y="610"/>
                  </a:lnTo>
                  <a:lnTo>
                    <a:pt x="328" y="605"/>
                  </a:lnTo>
                  <a:lnTo>
                    <a:pt x="328" y="601"/>
                  </a:lnTo>
                  <a:lnTo>
                    <a:pt x="328" y="598"/>
                  </a:lnTo>
                  <a:lnTo>
                    <a:pt x="327" y="595"/>
                  </a:lnTo>
                  <a:lnTo>
                    <a:pt x="327" y="593"/>
                  </a:lnTo>
                  <a:lnTo>
                    <a:pt x="328" y="590"/>
                  </a:lnTo>
                  <a:lnTo>
                    <a:pt x="327" y="580"/>
                  </a:lnTo>
                  <a:lnTo>
                    <a:pt x="325" y="568"/>
                  </a:lnTo>
                  <a:lnTo>
                    <a:pt x="323" y="555"/>
                  </a:lnTo>
                  <a:lnTo>
                    <a:pt x="322" y="545"/>
                  </a:lnTo>
                  <a:lnTo>
                    <a:pt x="322" y="536"/>
                  </a:lnTo>
                  <a:lnTo>
                    <a:pt x="318" y="527"/>
                  </a:lnTo>
                  <a:lnTo>
                    <a:pt x="317" y="521"/>
                  </a:lnTo>
                  <a:lnTo>
                    <a:pt x="317" y="511"/>
                  </a:lnTo>
                  <a:lnTo>
                    <a:pt x="320" y="503"/>
                  </a:lnTo>
                  <a:lnTo>
                    <a:pt x="322" y="498"/>
                  </a:lnTo>
                  <a:lnTo>
                    <a:pt x="323" y="493"/>
                  </a:lnTo>
                  <a:lnTo>
                    <a:pt x="323" y="489"/>
                  </a:lnTo>
                  <a:lnTo>
                    <a:pt x="322" y="484"/>
                  </a:lnTo>
                  <a:lnTo>
                    <a:pt x="322" y="481"/>
                  </a:lnTo>
                  <a:lnTo>
                    <a:pt x="320" y="478"/>
                  </a:lnTo>
                  <a:lnTo>
                    <a:pt x="318" y="475"/>
                  </a:lnTo>
                  <a:lnTo>
                    <a:pt x="318" y="471"/>
                  </a:lnTo>
                  <a:lnTo>
                    <a:pt x="318" y="468"/>
                  </a:lnTo>
                  <a:lnTo>
                    <a:pt x="318" y="463"/>
                  </a:lnTo>
                  <a:lnTo>
                    <a:pt x="320" y="448"/>
                  </a:lnTo>
                  <a:lnTo>
                    <a:pt x="322" y="433"/>
                  </a:lnTo>
                  <a:lnTo>
                    <a:pt x="322" y="423"/>
                  </a:lnTo>
                  <a:lnTo>
                    <a:pt x="323" y="420"/>
                  </a:lnTo>
                  <a:lnTo>
                    <a:pt x="323" y="418"/>
                  </a:lnTo>
                  <a:lnTo>
                    <a:pt x="325" y="415"/>
                  </a:lnTo>
                  <a:lnTo>
                    <a:pt x="325" y="415"/>
                  </a:lnTo>
                  <a:lnTo>
                    <a:pt x="325" y="412"/>
                  </a:lnTo>
                  <a:lnTo>
                    <a:pt x="325" y="402"/>
                  </a:lnTo>
                  <a:lnTo>
                    <a:pt x="323" y="389"/>
                  </a:lnTo>
                  <a:lnTo>
                    <a:pt x="323" y="377"/>
                  </a:lnTo>
                  <a:lnTo>
                    <a:pt x="323" y="369"/>
                  </a:lnTo>
                  <a:lnTo>
                    <a:pt x="320" y="358"/>
                  </a:lnTo>
                  <a:lnTo>
                    <a:pt x="313" y="348"/>
                  </a:lnTo>
                  <a:lnTo>
                    <a:pt x="307" y="338"/>
                  </a:lnTo>
                  <a:lnTo>
                    <a:pt x="304" y="333"/>
                  </a:lnTo>
                  <a:lnTo>
                    <a:pt x="300" y="331"/>
                  </a:lnTo>
                  <a:lnTo>
                    <a:pt x="295" y="330"/>
                  </a:lnTo>
                  <a:lnTo>
                    <a:pt x="292" y="330"/>
                  </a:lnTo>
                  <a:lnTo>
                    <a:pt x="287" y="330"/>
                  </a:lnTo>
                  <a:lnTo>
                    <a:pt x="285" y="330"/>
                  </a:lnTo>
                  <a:lnTo>
                    <a:pt x="282" y="330"/>
                  </a:lnTo>
                  <a:lnTo>
                    <a:pt x="279" y="330"/>
                  </a:lnTo>
                  <a:lnTo>
                    <a:pt x="277" y="328"/>
                  </a:lnTo>
                  <a:lnTo>
                    <a:pt x="276" y="326"/>
                  </a:lnTo>
                  <a:lnTo>
                    <a:pt x="276" y="325"/>
                  </a:lnTo>
                  <a:lnTo>
                    <a:pt x="276" y="321"/>
                  </a:lnTo>
                  <a:lnTo>
                    <a:pt x="276" y="320"/>
                  </a:lnTo>
                  <a:lnTo>
                    <a:pt x="276" y="318"/>
                  </a:lnTo>
                  <a:lnTo>
                    <a:pt x="274" y="315"/>
                  </a:lnTo>
                  <a:lnTo>
                    <a:pt x="272" y="311"/>
                  </a:lnTo>
                  <a:lnTo>
                    <a:pt x="272" y="308"/>
                  </a:lnTo>
                  <a:lnTo>
                    <a:pt x="271" y="306"/>
                  </a:lnTo>
                  <a:lnTo>
                    <a:pt x="269" y="305"/>
                  </a:lnTo>
                  <a:lnTo>
                    <a:pt x="267" y="303"/>
                  </a:lnTo>
                  <a:lnTo>
                    <a:pt x="264" y="301"/>
                  </a:lnTo>
                  <a:lnTo>
                    <a:pt x="264" y="298"/>
                  </a:lnTo>
                  <a:lnTo>
                    <a:pt x="262" y="297"/>
                  </a:lnTo>
                  <a:lnTo>
                    <a:pt x="262" y="293"/>
                  </a:lnTo>
                  <a:lnTo>
                    <a:pt x="259" y="292"/>
                  </a:lnTo>
                  <a:lnTo>
                    <a:pt x="257" y="290"/>
                  </a:lnTo>
                  <a:lnTo>
                    <a:pt x="252" y="292"/>
                  </a:lnTo>
                  <a:lnTo>
                    <a:pt x="251" y="293"/>
                  </a:lnTo>
                  <a:lnTo>
                    <a:pt x="249" y="295"/>
                  </a:lnTo>
                  <a:lnTo>
                    <a:pt x="248" y="298"/>
                  </a:lnTo>
                  <a:lnTo>
                    <a:pt x="248" y="301"/>
                  </a:lnTo>
                  <a:lnTo>
                    <a:pt x="246" y="305"/>
                  </a:lnTo>
                  <a:lnTo>
                    <a:pt x="244" y="308"/>
                  </a:lnTo>
                  <a:lnTo>
                    <a:pt x="241" y="313"/>
                  </a:lnTo>
                  <a:lnTo>
                    <a:pt x="238" y="315"/>
                  </a:lnTo>
                  <a:lnTo>
                    <a:pt x="234" y="318"/>
                  </a:lnTo>
                  <a:lnTo>
                    <a:pt x="233" y="320"/>
                  </a:lnTo>
                  <a:lnTo>
                    <a:pt x="229" y="323"/>
                  </a:lnTo>
                  <a:lnTo>
                    <a:pt x="224" y="333"/>
                  </a:lnTo>
                  <a:lnTo>
                    <a:pt x="218" y="343"/>
                  </a:lnTo>
                  <a:lnTo>
                    <a:pt x="208" y="353"/>
                  </a:lnTo>
                  <a:lnTo>
                    <a:pt x="201" y="356"/>
                  </a:lnTo>
                  <a:lnTo>
                    <a:pt x="196" y="361"/>
                  </a:lnTo>
                  <a:lnTo>
                    <a:pt x="193" y="366"/>
                  </a:lnTo>
                  <a:lnTo>
                    <a:pt x="188" y="369"/>
                  </a:lnTo>
                  <a:lnTo>
                    <a:pt x="185" y="372"/>
                  </a:lnTo>
                  <a:lnTo>
                    <a:pt x="180" y="377"/>
                  </a:lnTo>
                  <a:lnTo>
                    <a:pt x="177" y="382"/>
                  </a:lnTo>
                  <a:lnTo>
                    <a:pt x="175" y="387"/>
                  </a:lnTo>
                  <a:lnTo>
                    <a:pt x="172" y="392"/>
                  </a:lnTo>
                  <a:lnTo>
                    <a:pt x="168" y="397"/>
                  </a:lnTo>
                  <a:lnTo>
                    <a:pt x="165" y="402"/>
                  </a:lnTo>
                  <a:lnTo>
                    <a:pt x="160" y="405"/>
                  </a:lnTo>
                  <a:lnTo>
                    <a:pt x="157" y="410"/>
                  </a:lnTo>
                  <a:lnTo>
                    <a:pt x="155" y="414"/>
                  </a:lnTo>
                  <a:lnTo>
                    <a:pt x="154" y="418"/>
                  </a:lnTo>
                  <a:lnTo>
                    <a:pt x="150" y="422"/>
                  </a:lnTo>
                  <a:lnTo>
                    <a:pt x="147" y="427"/>
                  </a:lnTo>
                  <a:lnTo>
                    <a:pt x="144" y="432"/>
                  </a:lnTo>
                  <a:lnTo>
                    <a:pt x="139" y="433"/>
                  </a:lnTo>
                  <a:lnTo>
                    <a:pt x="135" y="435"/>
                  </a:lnTo>
                  <a:lnTo>
                    <a:pt x="124" y="440"/>
                  </a:lnTo>
                  <a:lnTo>
                    <a:pt x="114" y="445"/>
                  </a:lnTo>
                  <a:lnTo>
                    <a:pt x="104" y="451"/>
                  </a:lnTo>
                  <a:lnTo>
                    <a:pt x="104" y="453"/>
                  </a:lnTo>
                  <a:lnTo>
                    <a:pt x="102" y="455"/>
                  </a:lnTo>
                  <a:lnTo>
                    <a:pt x="93" y="470"/>
                  </a:lnTo>
                  <a:lnTo>
                    <a:pt x="86" y="486"/>
                  </a:lnTo>
                  <a:lnTo>
                    <a:pt x="84" y="489"/>
                  </a:lnTo>
                  <a:lnTo>
                    <a:pt x="81" y="491"/>
                  </a:lnTo>
                  <a:lnTo>
                    <a:pt x="79" y="491"/>
                  </a:lnTo>
                  <a:lnTo>
                    <a:pt x="78" y="491"/>
                  </a:lnTo>
                  <a:lnTo>
                    <a:pt x="76" y="493"/>
                  </a:lnTo>
                  <a:lnTo>
                    <a:pt x="73" y="494"/>
                  </a:lnTo>
                  <a:lnTo>
                    <a:pt x="71" y="498"/>
                  </a:lnTo>
                  <a:lnTo>
                    <a:pt x="69" y="499"/>
                  </a:lnTo>
                  <a:lnTo>
                    <a:pt x="68" y="501"/>
                  </a:lnTo>
                  <a:lnTo>
                    <a:pt x="64" y="503"/>
                  </a:lnTo>
                  <a:lnTo>
                    <a:pt x="63" y="506"/>
                  </a:lnTo>
                  <a:lnTo>
                    <a:pt x="61" y="507"/>
                  </a:lnTo>
                  <a:lnTo>
                    <a:pt x="60" y="509"/>
                  </a:lnTo>
                  <a:lnTo>
                    <a:pt x="60" y="509"/>
                  </a:lnTo>
                  <a:lnTo>
                    <a:pt x="58" y="509"/>
                  </a:lnTo>
                  <a:lnTo>
                    <a:pt x="56" y="509"/>
                  </a:lnTo>
                  <a:lnTo>
                    <a:pt x="55" y="507"/>
                  </a:lnTo>
                  <a:lnTo>
                    <a:pt x="53" y="506"/>
                  </a:lnTo>
                  <a:lnTo>
                    <a:pt x="48" y="504"/>
                  </a:lnTo>
                  <a:lnTo>
                    <a:pt x="43" y="503"/>
                  </a:lnTo>
                  <a:lnTo>
                    <a:pt x="40" y="503"/>
                  </a:lnTo>
                  <a:lnTo>
                    <a:pt x="38" y="501"/>
                  </a:lnTo>
                  <a:lnTo>
                    <a:pt x="36" y="499"/>
                  </a:lnTo>
                  <a:lnTo>
                    <a:pt x="33" y="496"/>
                  </a:lnTo>
                  <a:lnTo>
                    <a:pt x="32" y="493"/>
                  </a:lnTo>
                  <a:lnTo>
                    <a:pt x="28" y="489"/>
                  </a:lnTo>
                  <a:lnTo>
                    <a:pt x="27" y="486"/>
                  </a:lnTo>
                  <a:lnTo>
                    <a:pt x="25" y="484"/>
                  </a:lnTo>
                  <a:lnTo>
                    <a:pt x="22" y="481"/>
                  </a:lnTo>
                  <a:lnTo>
                    <a:pt x="20" y="478"/>
                  </a:lnTo>
                  <a:lnTo>
                    <a:pt x="17" y="475"/>
                  </a:lnTo>
                  <a:lnTo>
                    <a:pt x="17" y="475"/>
                  </a:lnTo>
                  <a:lnTo>
                    <a:pt x="15" y="473"/>
                  </a:lnTo>
                  <a:lnTo>
                    <a:pt x="15" y="471"/>
                  </a:lnTo>
                  <a:lnTo>
                    <a:pt x="13" y="470"/>
                  </a:lnTo>
                  <a:lnTo>
                    <a:pt x="13" y="468"/>
                  </a:lnTo>
                  <a:lnTo>
                    <a:pt x="13" y="465"/>
                  </a:lnTo>
                  <a:lnTo>
                    <a:pt x="13" y="463"/>
                  </a:lnTo>
                  <a:lnTo>
                    <a:pt x="12" y="461"/>
                  </a:lnTo>
                  <a:lnTo>
                    <a:pt x="12" y="458"/>
                  </a:lnTo>
                  <a:lnTo>
                    <a:pt x="10" y="455"/>
                  </a:lnTo>
                  <a:lnTo>
                    <a:pt x="8" y="451"/>
                  </a:lnTo>
                  <a:lnTo>
                    <a:pt x="7" y="450"/>
                  </a:lnTo>
                  <a:lnTo>
                    <a:pt x="7" y="447"/>
                  </a:lnTo>
                  <a:lnTo>
                    <a:pt x="5" y="443"/>
                  </a:lnTo>
                  <a:lnTo>
                    <a:pt x="3" y="440"/>
                  </a:lnTo>
                  <a:lnTo>
                    <a:pt x="3" y="437"/>
                  </a:lnTo>
                  <a:lnTo>
                    <a:pt x="2" y="435"/>
                  </a:lnTo>
                  <a:lnTo>
                    <a:pt x="2" y="433"/>
                  </a:lnTo>
                  <a:lnTo>
                    <a:pt x="2" y="430"/>
                  </a:lnTo>
                  <a:lnTo>
                    <a:pt x="2" y="427"/>
                  </a:lnTo>
                  <a:lnTo>
                    <a:pt x="2" y="423"/>
                  </a:lnTo>
                  <a:lnTo>
                    <a:pt x="2" y="422"/>
                  </a:lnTo>
                  <a:lnTo>
                    <a:pt x="3" y="418"/>
                  </a:lnTo>
                  <a:lnTo>
                    <a:pt x="3" y="415"/>
                  </a:lnTo>
                  <a:lnTo>
                    <a:pt x="5" y="414"/>
                  </a:lnTo>
                  <a:lnTo>
                    <a:pt x="3" y="410"/>
                  </a:lnTo>
                  <a:lnTo>
                    <a:pt x="3" y="410"/>
                  </a:lnTo>
                  <a:lnTo>
                    <a:pt x="2" y="409"/>
                  </a:lnTo>
                  <a:lnTo>
                    <a:pt x="2" y="407"/>
                  </a:lnTo>
                  <a:lnTo>
                    <a:pt x="0" y="405"/>
                  </a:lnTo>
                  <a:lnTo>
                    <a:pt x="0" y="404"/>
                  </a:lnTo>
                  <a:lnTo>
                    <a:pt x="0" y="404"/>
                  </a:lnTo>
                  <a:lnTo>
                    <a:pt x="0" y="402"/>
                  </a:lnTo>
                  <a:lnTo>
                    <a:pt x="2" y="402"/>
                  </a:lnTo>
                  <a:lnTo>
                    <a:pt x="3" y="400"/>
                  </a:lnTo>
                  <a:lnTo>
                    <a:pt x="5" y="397"/>
                  </a:lnTo>
                  <a:lnTo>
                    <a:pt x="7" y="392"/>
                  </a:lnTo>
                  <a:lnTo>
                    <a:pt x="8" y="389"/>
                  </a:lnTo>
                  <a:lnTo>
                    <a:pt x="10" y="386"/>
                  </a:lnTo>
                  <a:lnTo>
                    <a:pt x="12" y="381"/>
                  </a:lnTo>
                  <a:lnTo>
                    <a:pt x="13" y="377"/>
                  </a:lnTo>
                  <a:lnTo>
                    <a:pt x="13" y="372"/>
                  </a:lnTo>
                  <a:lnTo>
                    <a:pt x="13" y="372"/>
                  </a:lnTo>
                  <a:lnTo>
                    <a:pt x="13" y="371"/>
                  </a:lnTo>
                  <a:lnTo>
                    <a:pt x="13" y="369"/>
                  </a:lnTo>
                  <a:lnTo>
                    <a:pt x="13" y="367"/>
                  </a:lnTo>
                  <a:lnTo>
                    <a:pt x="13" y="367"/>
                  </a:lnTo>
                  <a:lnTo>
                    <a:pt x="13" y="367"/>
                  </a:lnTo>
                  <a:lnTo>
                    <a:pt x="15" y="366"/>
                  </a:lnTo>
                  <a:lnTo>
                    <a:pt x="15" y="364"/>
                  </a:lnTo>
                  <a:lnTo>
                    <a:pt x="15" y="361"/>
                  </a:lnTo>
                  <a:lnTo>
                    <a:pt x="15" y="359"/>
                  </a:lnTo>
                  <a:lnTo>
                    <a:pt x="13" y="356"/>
                  </a:lnTo>
                  <a:lnTo>
                    <a:pt x="13" y="356"/>
                  </a:lnTo>
                  <a:lnTo>
                    <a:pt x="13" y="354"/>
                  </a:lnTo>
                  <a:lnTo>
                    <a:pt x="13" y="353"/>
                  </a:lnTo>
                  <a:lnTo>
                    <a:pt x="15" y="351"/>
                  </a:lnTo>
                  <a:lnTo>
                    <a:pt x="15" y="351"/>
                  </a:lnTo>
                  <a:lnTo>
                    <a:pt x="17" y="349"/>
                  </a:lnTo>
                  <a:lnTo>
                    <a:pt x="17" y="348"/>
                  </a:lnTo>
                  <a:lnTo>
                    <a:pt x="17" y="344"/>
                  </a:lnTo>
                  <a:lnTo>
                    <a:pt x="17" y="339"/>
                  </a:lnTo>
                  <a:lnTo>
                    <a:pt x="17" y="331"/>
                  </a:lnTo>
                  <a:lnTo>
                    <a:pt x="17" y="323"/>
                  </a:lnTo>
                  <a:lnTo>
                    <a:pt x="17" y="318"/>
                  </a:lnTo>
                  <a:lnTo>
                    <a:pt x="17" y="318"/>
                  </a:lnTo>
                  <a:lnTo>
                    <a:pt x="18" y="316"/>
                  </a:lnTo>
                  <a:lnTo>
                    <a:pt x="18" y="315"/>
                  </a:lnTo>
                  <a:lnTo>
                    <a:pt x="20" y="315"/>
                  </a:lnTo>
                  <a:lnTo>
                    <a:pt x="20" y="311"/>
                  </a:lnTo>
                  <a:lnTo>
                    <a:pt x="18" y="308"/>
                  </a:lnTo>
                  <a:lnTo>
                    <a:pt x="18" y="305"/>
                  </a:lnTo>
                  <a:lnTo>
                    <a:pt x="18" y="300"/>
                  </a:lnTo>
                  <a:lnTo>
                    <a:pt x="18" y="297"/>
                  </a:lnTo>
                  <a:lnTo>
                    <a:pt x="18" y="293"/>
                  </a:lnTo>
                  <a:lnTo>
                    <a:pt x="18" y="288"/>
                  </a:lnTo>
                  <a:lnTo>
                    <a:pt x="20" y="283"/>
                  </a:lnTo>
                  <a:lnTo>
                    <a:pt x="22" y="277"/>
                  </a:lnTo>
                  <a:lnTo>
                    <a:pt x="23" y="272"/>
                  </a:lnTo>
                  <a:lnTo>
                    <a:pt x="25" y="269"/>
                  </a:lnTo>
                  <a:lnTo>
                    <a:pt x="27" y="267"/>
                  </a:lnTo>
                  <a:lnTo>
                    <a:pt x="28" y="267"/>
                  </a:lnTo>
                  <a:lnTo>
                    <a:pt x="27" y="262"/>
                  </a:lnTo>
                  <a:lnTo>
                    <a:pt x="27" y="254"/>
                  </a:lnTo>
                  <a:lnTo>
                    <a:pt x="27" y="241"/>
                  </a:lnTo>
                  <a:lnTo>
                    <a:pt x="28" y="224"/>
                  </a:lnTo>
                  <a:lnTo>
                    <a:pt x="28" y="208"/>
                  </a:lnTo>
                  <a:lnTo>
                    <a:pt x="30" y="199"/>
                  </a:lnTo>
                  <a:lnTo>
                    <a:pt x="30" y="198"/>
                  </a:lnTo>
                  <a:lnTo>
                    <a:pt x="30" y="194"/>
                  </a:lnTo>
                  <a:lnTo>
                    <a:pt x="28" y="186"/>
                  </a:lnTo>
                  <a:lnTo>
                    <a:pt x="28" y="171"/>
                  </a:lnTo>
                  <a:lnTo>
                    <a:pt x="32" y="152"/>
                  </a:lnTo>
                  <a:lnTo>
                    <a:pt x="32" y="152"/>
                  </a:lnTo>
                  <a:lnTo>
                    <a:pt x="30" y="150"/>
                  </a:lnTo>
                  <a:lnTo>
                    <a:pt x="30" y="148"/>
                  </a:lnTo>
                  <a:lnTo>
                    <a:pt x="30" y="145"/>
                  </a:lnTo>
                  <a:lnTo>
                    <a:pt x="32" y="140"/>
                  </a:lnTo>
                  <a:lnTo>
                    <a:pt x="32" y="132"/>
                  </a:lnTo>
                  <a:lnTo>
                    <a:pt x="30" y="120"/>
                  </a:lnTo>
                  <a:lnTo>
                    <a:pt x="27" y="105"/>
                  </a:lnTo>
                  <a:lnTo>
                    <a:pt x="23" y="94"/>
                  </a:lnTo>
                  <a:lnTo>
                    <a:pt x="22" y="84"/>
                  </a:lnTo>
                  <a:lnTo>
                    <a:pt x="20" y="82"/>
                  </a:lnTo>
                  <a:lnTo>
                    <a:pt x="18" y="81"/>
                  </a:lnTo>
                  <a:lnTo>
                    <a:pt x="17" y="79"/>
                  </a:lnTo>
                  <a:lnTo>
                    <a:pt x="15" y="79"/>
                  </a:lnTo>
                  <a:lnTo>
                    <a:pt x="13" y="76"/>
                  </a:lnTo>
                  <a:lnTo>
                    <a:pt x="13" y="74"/>
                  </a:lnTo>
                  <a:lnTo>
                    <a:pt x="15" y="67"/>
                  </a:lnTo>
                  <a:lnTo>
                    <a:pt x="18" y="64"/>
                  </a:lnTo>
                  <a:lnTo>
                    <a:pt x="23" y="61"/>
                  </a:lnTo>
                  <a:lnTo>
                    <a:pt x="27" y="58"/>
                  </a:lnTo>
                  <a:lnTo>
                    <a:pt x="30" y="58"/>
                  </a:lnTo>
                  <a:lnTo>
                    <a:pt x="33" y="58"/>
                  </a:lnTo>
                  <a:lnTo>
                    <a:pt x="38" y="59"/>
                  </a:lnTo>
                  <a:lnTo>
                    <a:pt x="43" y="63"/>
                  </a:lnTo>
                  <a:lnTo>
                    <a:pt x="50" y="67"/>
                  </a:lnTo>
                  <a:lnTo>
                    <a:pt x="56" y="69"/>
                  </a:lnTo>
                  <a:lnTo>
                    <a:pt x="63" y="72"/>
                  </a:lnTo>
                  <a:lnTo>
                    <a:pt x="66" y="74"/>
                  </a:lnTo>
                  <a:lnTo>
                    <a:pt x="68" y="76"/>
                  </a:lnTo>
                  <a:lnTo>
                    <a:pt x="69" y="77"/>
                  </a:lnTo>
                  <a:lnTo>
                    <a:pt x="69" y="77"/>
                  </a:lnTo>
                  <a:lnTo>
                    <a:pt x="71" y="79"/>
                  </a:lnTo>
                  <a:lnTo>
                    <a:pt x="73" y="82"/>
                  </a:lnTo>
                  <a:lnTo>
                    <a:pt x="76" y="84"/>
                  </a:lnTo>
                  <a:lnTo>
                    <a:pt x="78" y="87"/>
                  </a:lnTo>
                  <a:lnTo>
                    <a:pt x="79" y="89"/>
                  </a:lnTo>
                  <a:lnTo>
                    <a:pt x="83" y="91"/>
                  </a:lnTo>
                  <a:lnTo>
                    <a:pt x="83" y="92"/>
                  </a:lnTo>
                  <a:lnTo>
                    <a:pt x="83" y="94"/>
                  </a:lnTo>
                  <a:lnTo>
                    <a:pt x="83" y="94"/>
                  </a:lnTo>
                  <a:lnTo>
                    <a:pt x="84" y="95"/>
                  </a:lnTo>
                  <a:lnTo>
                    <a:pt x="84" y="97"/>
                  </a:lnTo>
                  <a:lnTo>
                    <a:pt x="86" y="99"/>
                  </a:lnTo>
                  <a:lnTo>
                    <a:pt x="88" y="99"/>
                  </a:lnTo>
                  <a:lnTo>
                    <a:pt x="89" y="100"/>
                  </a:lnTo>
                  <a:lnTo>
                    <a:pt x="89" y="102"/>
                  </a:lnTo>
                  <a:lnTo>
                    <a:pt x="91" y="105"/>
                  </a:lnTo>
                  <a:lnTo>
                    <a:pt x="93" y="109"/>
                  </a:lnTo>
                  <a:lnTo>
                    <a:pt x="94" y="110"/>
                  </a:lnTo>
                  <a:lnTo>
                    <a:pt x="97" y="112"/>
                  </a:lnTo>
                  <a:lnTo>
                    <a:pt x="101" y="115"/>
                  </a:lnTo>
                  <a:lnTo>
                    <a:pt x="101" y="117"/>
                  </a:lnTo>
                  <a:lnTo>
                    <a:pt x="102" y="117"/>
                  </a:lnTo>
                  <a:lnTo>
                    <a:pt x="106" y="119"/>
                  </a:lnTo>
                  <a:lnTo>
                    <a:pt x="107" y="120"/>
                  </a:lnTo>
                  <a:lnTo>
                    <a:pt x="109" y="120"/>
                  </a:lnTo>
                  <a:lnTo>
                    <a:pt x="111" y="122"/>
                  </a:lnTo>
                  <a:lnTo>
                    <a:pt x="112" y="122"/>
                  </a:lnTo>
                  <a:lnTo>
                    <a:pt x="114" y="122"/>
                  </a:lnTo>
                  <a:lnTo>
                    <a:pt x="117" y="124"/>
                  </a:lnTo>
                  <a:lnTo>
                    <a:pt x="117" y="122"/>
                  </a:lnTo>
                  <a:lnTo>
                    <a:pt x="121" y="120"/>
                  </a:lnTo>
                  <a:lnTo>
                    <a:pt x="122" y="119"/>
                  </a:lnTo>
                  <a:lnTo>
                    <a:pt x="124" y="117"/>
                  </a:lnTo>
                  <a:lnTo>
                    <a:pt x="126" y="115"/>
                  </a:lnTo>
                  <a:lnTo>
                    <a:pt x="126" y="112"/>
                  </a:lnTo>
                  <a:lnTo>
                    <a:pt x="126" y="109"/>
                  </a:lnTo>
                  <a:lnTo>
                    <a:pt x="126" y="105"/>
                  </a:lnTo>
                  <a:lnTo>
                    <a:pt x="124" y="102"/>
                  </a:lnTo>
                  <a:lnTo>
                    <a:pt x="124" y="99"/>
                  </a:lnTo>
                  <a:lnTo>
                    <a:pt x="127" y="94"/>
                  </a:lnTo>
                  <a:lnTo>
                    <a:pt x="127" y="94"/>
                  </a:lnTo>
                  <a:lnTo>
                    <a:pt x="127" y="91"/>
                  </a:lnTo>
                  <a:lnTo>
                    <a:pt x="127" y="87"/>
                  </a:lnTo>
                  <a:lnTo>
                    <a:pt x="127" y="86"/>
                  </a:lnTo>
                  <a:lnTo>
                    <a:pt x="129" y="82"/>
                  </a:lnTo>
                  <a:lnTo>
                    <a:pt x="130" y="81"/>
                  </a:lnTo>
                  <a:lnTo>
                    <a:pt x="130" y="79"/>
                  </a:lnTo>
                  <a:lnTo>
                    <a:pt x="132" y="79"/>
                  </a:lnTo>
                  <a:lnTo>
                    <a:pt x="132" y="77"/>
                  </a:lnTo>
                  <a:lnTo>
                    <a:pt x="132" y="74"/>
                  </a:lnTo>
                  <a:lnTo>
                    <a:pt x="132" y="71"/>
                  </a:lnTo>
                  <a:lnTo>
                    <a:pt x="132" y="67"/>
                  </a:lnTo>
                  <a:lnTo>
                    <a:pt x="132" y="66"/>
                  </a:lnTo>
                  <a:lnTo>
                    <a:pt x="130" y="64"/>
                  </a:lnTo>
                  <a:lnTo>
                    <a:pt x="129" y="63"/>
                  </a:lnTo>
                  <a:lnTo>
                    <a:pt x="127" y="61"/>
                  </a:lnTo>
                  <a:lnTo>
                    <a:pt x="124" y="59"/>
                  </a:lnTo>
                  <a:lnTo>
                    <a:pt x="121" y="58"/>
                  </a:lnTo>
                  <a:lnTo>
                    <a:pt x="117" y="54"/>
                  </a:lnTo>
                  <a:lnTo>
                    <a:pt x="114" y="53"/>
                  </a:lnTo>
                  <a:lnTo>
                    <a:pt x="112" y="51"/>
                  </a:lnTo>
                  <a:lnTo>
                    <a:pt x="107" y="53"/>
                  </a:lnTo>
                  <a:lnTo>
                    <a:pt x="102" y="53"/>
                  </a:lnTo>
                  <a:lnTo>
                    <a:pt x="101" y="53"/>
                  </a:lnTo>
                  <a:lnTo>
                    <a:pt x="97" y="54"/>
                  </a:lnTo>
                  <a:lnTo>
                    <a:pt x="97" y="54"/>
                  </a:lnTo>
                  <a:lnTo>
                    <a:pt x="96" y="53"/>
                  </a:lnTo>
                  <a:lnTo>
                    <a:pt x="93" y="53"/>
                  </a:lnTo>
                  <a:lnTo>
                    <a:pt x="88" y="53"/>
                  </a:lnTo>
                  <a:lnTo>
                    <a:pt x="84" y="53"/>
                  </a:lnTo>
                  <a:lnTo>
                    <a:pt x="81" y="51"/>
                  </a:lnTo>
                  <a:lnTo>
                    <a:pt x="79" y="49"/>
                  </a:lnTo>
                  <a:lnTo>
                    <a:pt x="78" y="46"/>
                  </a:lnTo>
                  <a:lnTo>
                    <a:pt x="78" y="43"/>
                  </a:lnTo>
                  <a:lnTo>
                    <a:pt x="79" y="41"/>
                  </a:lnTo>
                  <a:lnTo>
                    <a:pt x="81" y="39"/>
                  </a:lnTo>
                  <a:lnTo>
                    <a:pt x="84" y="38"/>
                  </a:lnTo>
                  <a:lnTo>
                    <a:pt x="88" y="35"/>
                  </a:lnTo>
                  <a:lnTo>
                    <a:pt x="91" y="35"/>
                  </a:lnTo>
                  <a:lnTo>
                    <a:pt x="94" y="35"/>
                  </a:lnTo>
                  <a:lnTo>
                    <a:pt x="97" y="33"/>
                  </a:lnTo>
                  <a:lnTo>
                    <a:pt x="99" y="31"/>
                  </a:lnTo>
                  <a:lnTo>
                    <a:pt x="101" y="30"/>
                  </a:lnTo>
                  <a:lnTo>
                    <a:pt x="102" y="30"/>
                  </a:lnTo>
                  <a:lnTo>
                    <a:pt x="104" y="28"/>
                  </a:lnTo>
                  <a:lnTo>
                    <a:pt x="104" y="28"/>
                  </a:lnTo>
                  <a:lnTo>
                    <a:pt x="106" y="28"/>
                  </a:lnTo>
                  <a:lnTo>
                    <a:pt x="106" y="26"/>
                  </a:lnTo>
                  <a:lnTo>
                    <a:pt x="107" y="23"/>
                  </a:lnTo>
                  <a:lnTo>
                    <a:pt x="109" y="21"/>
                  </a:lnTo>
                  <a:lnTo>
                    <a:pt x="111" y="20"/>
                  </a:lnTo>
                  <a:lnTo>
                    <a:pt x="111" y="16"/>
                  </a:lnTo>
                  <a:lnTo>
                    <a:pt x="112" y="15"/>
                  </a:lnTo>
                  <a:lnTo>
                    <a:pt x="114" y="13"/>
                  </a:lnTo>
                  <a:lnTo>
                    <a:pt x="116" y="11"/>
                  </a:lnTo>
                  <a:lnTo>
                    <a:pt x="119" y="11"/>
                  </a:lnTo>
                  <a:lnTo>
                    <a:pt x="124" y="11"/>
                  </a:lnTo>
                  <a:lnTo>
                    <a:pt x="127" y="11"/>
                  </a:lnTo>
                  <a:lnTo>
                    <a:pt x="130" y="11"/>
                  </a:lnTo>
                  <a:lnTo>
                    <a:pt x="137" y="11"/>
                  </a:lnTo>
                  <a:lnTo>
                    <a:pt x="137" y="11"/>
                  </a:lnTo>
                  <a:lnTo>
                    <a:pt x="139" y="10"/>
                  </a:lnTo>
                  <a:lnTo>
                    <a:pt x="140" y="10"/>
                  </a:lnTo>
                  <a:lnTo>
                    <a:pt x="142" y="8"/>
                  </a:lnTo>
                  <a:lnTo>
                    <a:pt x="145" y="8"/>
                  </a:lnTo>
                  <a:lnTo>
                    <a:pt x="149" y="8"/>
                  </a:lnTo>
                  <a:lnTo>
                    <a:pt x="154" y="8"/>
                  </a:lnTo>
                  <a:lnTo>
                    <a:pt x="160" y="8"/>
                  </a:lnTo>
                  <a:lnTo>
                    <a:pt x="163" y="8"/>
                  </a:lnTo>
                  <a:lnTo>
                    <a:pt x="167" y="10"/>
                  </a:lnTo>
                  <a:lnTo>
                    <a:pt x="170" y="10"/>
                  </a:lnTo>
                  <a:lnTo>
                    <a:pt x="172" y="10"/>
                  </a:lnTo>
                  <a:lnTo>
                    <a:pt x="172" y="10"/>
                  </a:lnTo>
                  <a:lnTo>
                    <a:pt x="172" y="8"/>
                  </a:lnTo>
                  <a:lnTo>
                    <a:pt x="172" y="8"/>
                  </a:lnTo>
                  <a:lnTo>
                    <a:pt x="172" y="7"/>
                  </a:lnTo>
                  <a:lnTo>
                    <a:pt x="173" y="5"/>
                  </a:lnTo>
                  <a:lnTo>
                    <a:pt x="175" y="3"/>
                  </a:lnTo>
                  <a:lnTo>
                    <a:pt x="177" y="3"/>
                  </a:lnTo>
                  <a:lnTo>
                    <a:pt x="182" y="3"/>
                  </a:lnTo>
                  <a:lnTo>
                    <a:pt x="188" y="3"/>
                  </a:lnTo>
                  <a:lnTo>
                    <a:pt x="193" y="3"/>
                  </a:lnTo>
                  <a:lnTo>
                    <a:pt x="196" y="3"/>
                  </a:lnTo>
                  <a:lnTo>
                    <a:pt x="200" y="5"/>
                  </a:lnTo>
                  <a:lnTo>
                    <a:pt x="201" y="5"/>
                  </a:lnTo>
                  <a:lnTo>
                    <a:pt x="203" y="5"/>
                  </a:lnTo>
                  <a:lnTo>
                    <a:pt x="205" y="3"/>
                  </a:lnTo>
                  <a:lnTo>
                    <a:pt x="206" y="2"/>
                  </a:lnTo>
                  <a:lnTo>
                    <a:pt x="208" y="2"/>
                  </a:lnTo>
                  <a:lnTo>
                    <a:pt x="210" y="2"/>
                  </a:lnTo>
                  <a:lnTo>
                    <a:pt x="211" y="3"/>
                  </a:lnTo>
                  <a:lnTo>
                    <a:pt x="211" y="3"/>
                  </a:lnTo>
                  <a:lnTo>
                    <a:pt x="211" y="3"/>
                  </a:lnTo>
                  <a:lnTo>
                    <a:pt x="215" y="5"/>
                  </a:lnTo>
                  <a:lnTo>
                    <a:pt x="216" y="7"/>
                  </a:lnTo>
                  <a:lnTo>
                    <a:pt x="218" y="8"/>
                  </a:lnTo>
                  <a:lnTo>
                    <a:pt x="219" y="11"/>
                  </a:lnTo>
                  <a:lnTo>
                    <a:pt x="221" y="13"/>
                  </a:lnTo>
                  <a:lnTo>
                    <a:pt x="223" y="15"/>
                  </a:lnTo>
                  <a:lnTo>
                    <a:pt x="224" y="16"/>
                  </a:lnTo>
                  <a:lnTo>
                    <a:pt x="224" y="16"/>
                  </a:lnTo>
                  <a:lnTo>
                    <a:pt x="226" y="20"/>
                  </a:lnTo>
                  <a:lnTo>
                    <a:pt x="228" y="21"/>
                  </a:lnTo>
                  <a:lnTo>
                    <a:pt x="228" y="23"/>
                  </a:lnTo>
                  <a:lnTo>
                    <a:pt x="229" y="25"/>
                  </a:lnTo>
                  <a:lnTo>
                    <a:pt x="231" y="26"/>
                  </a:lnTo>
                  <a:lnTo>
                    <a:pt x="233" y="28"/>
                  </a:lnTo>
                  <a:lnTo>
                    <a:pt x="233" y="30"/>
                  </a:lnTo>
                  <a:lnTo>
                    <a:pt x="233" y="33"/>
                  </a:lnTo>
                  <a:lnTo>
                    <a:pt x="233" y="35"/>
                  </a:lnTo>
                  <a:lnTo>
                    <a:pt x="233" y="35"/>
                  </a:lnTo>
                  <a:lnTo>
                    <a:pt x="231" y="38"/>
                  </a:lnTo>
                  <a:lnTo>
                    <a:pt x="229" y="39"/>
                  </a:lnTo>
                  <a:lnTo>
                    <a:pt x="229" y="41"/>
                  </a:lnTo>
                  <a:lnTo>
                    <a:pt x="229" y="44"/>
                  </a:lnTo>
                  <a:lnTo>
                    <a:pt x="229" y="48"/>
                  </a:lnTo>
                  <a:lnTo>
                    <a:pt x="228" y="51"/>
                  </a:lnTo>
                  <a:lnTo>
                    <a:pt x="226" y="53"/>
                  </a:lnTo>
                  <a:lnTo>
                    <a:pt x="223" y="56"/>
                  </a:lnTo>
                  <a:lnTo>
                    <a:pt x="219" y="61"/>
                  </a:lnTo>
                  <a:lnTo>
                    <a:pt x="215" y="64"/>
                  </a:lnTo>
                  <a:lnTo>
                    <a:pt x="210" y="66"/>
                  </a:lnTo>
                  <a:lnTo>
                    <a:pt x="206" y="69"/>
                  </a:lnTo>
                  <a:lnTo>
                    <a:pt x="201" y="71"/>
                  </a:lnTo>
                  <a:lnTo>
                    <a:pt x="200" y="72"/>
                  </a:lnTo>
                  <a:lnTo>
                    <a:pt x="198" y="72"/>
                  </a:lnTo>
                  <a:lnTo>
                    <a:pt x="196" y="74"/>
                  </a:lnTo>
                  <a:lnTo>
                    <a:pt x="196" y="74"/>
                  </a:lnTo>
                  <a:lnTo>
                    <a:pt x="196" y="74"/>
                  </a:lnTo>
                  <a:lnTo>
                    <a:pt x="195" y="76"/>
                  </a:lnTo>
                  <a:lnTo>
                    <a:pt x="193" y="79"/>
                  </a:lnTo>
                  <a:lnTo>
                    <a:pt x="191" y="82"/>
                  </a:lnTo>
                  <a:lnTo>
                    <a:pt x="188" y="86"/>
                  </a:lnTo>
                  <a:lnTo>
                    <a:pt x="187" y="89"/>
                  </a:lnTo>
                  <a:lnTo>
                    <a:pt x="185" y="91"/>
                  </a:lnTo>
                  <a:lnTo>
                    <a:pt x="185" y="92"/>
                  </a:lnTo>
                  <a:lnTo>
                    <a:pt x="185" y="95"/>
                  </a:lnTo>
                  <a:lnTo>
                    <a:pt x="185" y="97"/>
                  </a:lnTo>
                  <a:lnTo>
                    <a:pt x="185" y="99"/>
                  </a:lnTo>
                  <a:lnTo>
                    <a:pt x="187" y="100"/>
                  </a:lnTo>
                  <a:lnTo>
                    <a:pt x="190" y="104"/>
                  </a:lnTo>
                  <a:lnTo>
                    <a:pt x="191" y="104"/>
                  </a:lnTo>
                  <a:lnTo>
                    <a:pt x="193" y="104"/>
                  </a:lnTo>
                  <a:lnTo>
                    <a:pt x="196" y="104"/>
                  </a:lnTo>
                  <a:lnTo>
                    <a:pt x="200" y="104"/>
                  </a:lnTo>
                  <a:lnTo>
                    <a:pt x="201" y="102"/>
                  </a:lnTo>
                  <a:lnTo>
                    <a:pt x="203" y="99"/>
                  </a:lnTo>
                  <a:lnTo>
                    <a:pt x="205" y="97"/>
                  </a:lnTo>
                  <a:lnTo>
                    <a:pt x="206" y="95"/>
                  </a:lnTo>
                  <a:lnTo>
                    <a:pt x="208" y="95"/>
                  </a:lnTo>
                  <a:lnTo>
                    <a:pt x="208" y="97"/>
                  </a:lnTo>
                  <a:lnTo>
                    <a:pt x="210" y="99"/>
                  </a:lnTo>
                  <a:lnTo>
                    <a:pt x="210" y="102"/>
                  </a:lnTo>
                  <a:lnTo>
                    <a:pt x="210" y="105"/>
                  </a:lnTo>
                  <a:lnTo>
                    <a:pt x="211" y="109"/>
                  </a:lnTo>
                  <a:lnTo>
                    <a:pt x="213" y="112"/>
                  </a:lnTo>
                  <a:lnTo>
                    <a:pt x="215" y="114"/>
                  </a:lnTo>
                  <a:lnTo>
                    <a:pt x="215" y="115"/>
                  </a:lnTo>
                  <a:lnTo>
                    <a:pt x="215" y="117"/>
                  </a:lnTo>
                  <a:lnTo>
                    <a:pt x="215" y="119"/>
                  </a:lnTo>
                  <a:lnTo>
                    <a:pt x="215" y="122"/>
                  </a:lnTo>
                  <a:lnTo>
                    <a:pt x="213" y="124"/>
                  </a:lnTo>
                  <a:lnTo>
                    <a:pt x="211" y="127"/>
                  </a:lnTo>
                  <a:lnTo>
                    <a:pt x="211" y="128"/>
                  </a:lnTo>
                  <a:lnTo>
                    <a:pt x="210" y="130"/>
                  </a:lnTo>
                  <a:lnTo>
                    <a:pt x="210" y="132"/>
                  </a:lnTo>
                  <a:lnTo>
                    <a:pt x="210" y="132"/>
                  </a:lnTo>
                  <a:lnTo>
                    <a:pt x="210" y="132"/>
                  </a:lnTo>
                  <a:lnTo>
                    <a:pt x="210" y="132"/>
                  </a:lnTo>
                  <a:lnTo>
                    <a:pt x="210" y="133"/>
                  </a:lnTo>
                  <a:lnTo>
                    <a:pt x="208" y="135"/>
                  </a:lnTo>
                  <a:lnTo>
                    <a:pt x="205" y="140"/>
                  </a:lnTo>
                  <a:lnTo>
                    <a:pt x="203" y="143"/>
                  </a:lnTo>
                  <a:lnTo>
                    <a:pt x="200" y="145"/>
                  </a:lnTo>
                  <a:lnTo>
                    <a:pt x="196" y="148"/>
                  </a:lnTo>
                  <a:lnTo>
                    <a:pt x="188" y="155"/>
                  </a:lnTo>
                  <a:lnTo>
                    <a:pt x="178" y="163"/>
                  </a:lnTo>
                  <a:lnTo>
                    <a:pt x="168" y="171"/>
                  </a:lnTo>
                  <a:lnTo>
                    <a:pt x="165" y="175"/>
                  </a:lnTo>
                  <a:lnTo>
                    <a:pt x="162" y="178"/>
                  </a:lnTo>
                  <a:lnTo>
                    <a:pt x="157" y="181"/>
                  </a:lnTo>
                  <a:lnTo>
                    <a:pt x="154" y="184"/>
                  </a:lnTo>
                  <a:lnTo>
                    <a:pt x="152" y="186"/>
                  </a:lnTo>
                  <a:lnTo>
                    <a:pt x="149" y="188"/>
                  </a:lnTo>
                  <a:lnTo>
                    <a:pt x="149" y="189"/>
                  </a:lnTo>
                  <a:lnTo>
                    <a:pt x="149" y="189"/>
                  </a:lnTo>
                  <a:lnTo>
                    <a:pt x="147" y="193"/>
                  </a:lnTo>
                  <a:lnTo>
                    <a:pt x="147" y="196"/>
                  </a:lnTo>
                  <a:lnTo>
                    <a:pt x="144" y="199"/>
                  </a:lnTo>
                  <a:lnTo>
                    <a:pt x="142" y="203"/>
                  </a:lnTo>
                  <a:lnTo>
                    <a:pt x="139" y="206"/>
                  </a:lnTo>
                  <a:lnTo>
                    <a:pt x="134" y="208"/>
                  </a:lnTo>
                  <a:lnTo>
                    <a:pt x="129" y="212"/>
                  </a:lnTo>
                  <a:lnTo>
                    <a:pt x="124" y="216"/>
                  </a:lnTo>
                  <a:lnTo>
                    <a:pt x="119" y="219"/>
                  </a:lnTo>
                  <a:lnTo>
                    <a:pt x="116" y="222"/>
                  </a:lnTo>
                  <a:lnTo>
                    <a:pt x="116" y="227"/>
                  </a:lnTo>
                  <a:lnTo>
                    <a:pt x="116" y="231"/>
                  </a:lnTo>
                  <a:lnTo>
                    <a:pt x="119" y="232"/>
                  </a:lnTo>
                  <a:lnTo>
                    <a:pt x="122" y="234"/>
                  </a:lnTo>
                  <a:lnTo>
                    <a:pt x="126" y="234"/>
                  </a:lnTo>
                  <a:lnTo>
                    <a:pt x="130" y="232"/>
                  </a:lnTo>
                  <a:lnTo>
                    <a:pt x="135" y="229"/>
                  </a:lnTo>
                  <a:lnTo>
                    <a:pt x="139" y="227"/>
                  </a:lnTo>
                  <a:lnTo>
                    <a:pt x="142" y="224"/>
                  </a:lnTo>
                  <a:lnTo>
                    <a:pt x="150" y="217"/>
                  </a:lnTo>
                  <a:lnTo>
                    <a:pt x="162" y="211"/>
                  </a:lnTo>
                  <a:lnTo>
                    <a:pt x="168" y="208"/>
                  </a:lnTo>
                  <a:lnTo>
                    <a:pt x="177" y="206"/>
                  </a:lnTo>
                  <a:lnTo>
                    <a:pt x="188" y="204"/>
                  </a:lnTo>
                  <a:lnTo>
                    <a:pt x="200" y="204"/>
                  </a:lnTo>
                  <a:lnTo>
                    <a:pt x="208" y="206"/>
                  </a:lnTo>
                  <a:lnTo>
                    <a:pt x="210" y="206"/>
                  </a:lnTo>
                  <a:lnTo>
                    <a:pt x="210" y="208"/>
                  </a:lnTo>
                  <a:lnTo>
                    <a:pt x="210" y="209"/>
                  </a:lnTo>
                  <a:lnTo>
                    <a:pt x="210" y="212"/>
                  </a:lnTo>
                  <a:lnTo>
                    <a:pt x="211" y="212"/>
                  </a:lnTo>
                  <a:lnTo>
                    <a:pt x="213" y="214"/>
                  </a:lnTo>
                  <a:lnTo>
                    <a:pt x="215" y="214"/>
                  </a:lnTo>
                  <a:lnTo>
                    <a:pt x="216" y="212"/>
                  </a:lnTo>
                  <a:lnTo>
                    <a:pt x="218" y="212"/>
                  </a:lnTo>
                  <a:lnTo>
                    <a:pt x="218" y="212"/>
                  </a:lnTo>
                  <a:lnTo>
                    <a:pt x="219" y="212"/>
                  </a:lnTo>
                  <a:lnTo>
                    <a:pt x="219" y="214"/>
                  </a:lnTo>
                  <a:lnTo>
                    <a:pt x="219" y="216"/>
                  </a:lnTo>
                  <a:lnTo>
                    <a:pt x="221" y="217"/>
                  </a:lnTo>
                  <a:lnTo>
                    <a:pt x="223" y="217"/>
                  </a:lnTo>
                  <a:lnTo>
                    <a:pt x="224" y="217"/>
                  </a:lnTo>
                  <a:lnTo>
                    <a:pt x="228" y="217"/>
                  </a:lnTo>
                  <a:lnTo>
                    <a:pt x="228" y="217"/>
                  </a:lnTo>
                  <a:lnTo>
                    <a:pt x="229" y="217"/>
                  </a:lnTo>
                  <a:lnTo>
                    <a:pt x="231" y="217"/>
                  </a:lnTo>
                  <a:lnTo>
                    <a:pt x="233" y="217"/>
                  </a:lnTo>
                  <a:lnTo>
                    <a:pt x="233" y="216"/>
                  </a:lnTo>
                  <a:lnTo>
                    <a:pt x="234" y="214"/>
                  </a:lnTo>
                  <a:lnTo>
                    <a:pt x="234" y="212"/>
                  </a:lnTo>
                  <a:lnTo>
                    <a:pt x="236" y="211"/>
                  </a:lnTo>
                  <a:lnTo>
                    <a:pt x="238" y="209"/>
                  </a:lnTo>
                  <a:lnTo>
                    <a:pt x="239" y="206"/>
                  </a:lnTo>
                  <a:lnTo>
                    <a:pt x="238" y="203"/>
                  </a:lnTo>
                  <a:lnTo>
                    <a:pt x="238" y="201"/>
                  </a:lnTo>
                  <a:lnTo>
                    <a:pt x="238" y="199"/>
                  </a:lnTo>
                  <a:lnTo>
                    <a:pt x="236" y="199"/>
                  </a:lnTo>
                  <a:lnTo>
                    <a:pt x="236" y="198"/>
                  </a:lnTo>
                  <a:lnTo>
                    <a:pt x="234" y="196"/>
                  </a:lnTo>
                  <a:lnTo>
                    <a:pt x="233" y="194"/>
                  </a:lnTo>
                  <a:lnTo>
                    <a:pt x="233" y="194"/>
                  </a:lnTo>
                  <a:lnTo>
                    <a:pt x="233" y="193"/>
                  </a:lnTo>
                  <a:lnTo>
                    <a:pt x="233" y="191"/>
                  </a:lnTo>
                  <a:lnTo>
                    <a:pt x="233" y="188"/>
                  </a:lnTo>
                  <a:lnTo>
                    <a:pt x="234" y="186"/>
                  </a:lnTo>
                  <a:lnTo>
                    <a:pt x="234" y="184"/>
                  </a:lnTo>
                  <a:lnTo>
                    <a:pt x="234" y="183"/>
                  </a:lnTo>
                  <a:lnTo>
                    <a:pt x="234" y="180"/>
                  </a:lnTo>
                  <a:lnTo>
                    <a:pt x="236" y="176"/>
                  </a:lnTo>
                  <a:lnTo>
                    <a:pt x="236" y="175"/>
                  </a:lnTo>
                  <a:lnTo>
                    <a:pt x="238" y="165"/>
                  </a:lnTo>
                  <a:lnTo>
                    <a:pt x="238" y="163"/>
                  </a:lnTo>
                  <a:lnTo>
                    <a:pt x="238" y="161"/>
                  </a:lnTo>
                  <a:lnTo>
                    <a:pt x="238" y="158"/>
                  </a:lnTo>
                  <a:lnTo>
                    <a:pt x="239" y="155"/>
                  </a:lnTo>
                  <a:lnTo>
                    <a:pt x="241" y="153"/>
                  </a:lnTo>
                  <a:lnTo>
                    <a:pt x="243" y="152"/>
                  </a:lnTo>
                  <a:lnTo>
                    <a:pt x="243" y="152"/>
                  </a:lnTo>
                  <a:lnTo>
                    <a:pt x="243" y="150"/>
                  </a:lnTo>
                  <a:lnTo>
                    <a:pt x="241" y="148"/>
                  </a:lnTo>
                  <a:lnTo>
                    <a:pt x="241" y="145"/>
                  </a:lnTo>
                  <a:lnTo>
                    <a:pt x="241" y="142"/>
                  </a:lnTo>
                  <a:lnTo>
                    <a:pt x="241" y="140"/>
                  </a:lnTo>
                  <a:lnTo>
                    <a:pt x="243" y="137"/>
                  </a:lnTo>
                  <a:lnTo>
                    <a:pt x="244" y="135"/>
                  </a:lnTo>
                  <a:lnTo>
                    <a:pt x="244" y="135"/>
                  </a:lnTo>
                  <a:lnTo>
                    <a:pt x="244" y="133"/>
                  </a:lnTo>
                  <a:lnTo>
                    <a:pt x="246" y="133"/>
                  </a:lnTo>
                  <a:lnTo>
                    <a:pt x="248" y="133"/>
                  </a:lnTo>
                  <a:lnTo>
                    <a:pt x="249" y="133"/>
                  </a:lnTo>
                  <a:lnTo>
                    <a:pt x="251" y="133"/>
                  </a:lnTo>
                  <a:lnTo>
                    <a:pt x="252" y="132"/>
                  </a:lnTo>
                  <a:lnTo>
                    <a:pt x="254" y="128"/>
                  </a:lnTo>
                  <a:lnTo>
                    <a:pt x="256" y="127"/>
                  </a:lnTo>
                  <a:lnTo>
                    <a:pt x="256" y="124"/>
                  </a:lnTo>
                  <a:lnTo>
                    <a:pt x="257" y="122"/>
                  </a:lnTo>
                  <a:lnTo>
                    <a:pt x="259" y="120"/>
                  </a:lnTo>
                  <a:lnTo>
                    <a:pt x="261" y="119"/>
                  </a:lnTo>
                  <a:lnTo>
                    <a:pt x="264" y="115"/>
                  </a:lnTo>
                  <a:lnTo>
                    <a:pt x="266" y="114"/>
                  </a:lnTo>
                  <a:lnTo>
                    <a:pt x="267" y="112"/>
                  </a:lnTo>
                  <a:lnTo>
                    <a:pt x="267" y="109"/>
                  </a:lnTo>
                  <a:lnTo>
                    <a:pt x="269" y="107"/>
                  </a:lnTo>
                  <a:lnTo>
                    <a:pt x="271" y="105"/>
                  </a:lnTo>
                  <a:lnTo>
                    <a:pt x="272" y="104"/>
                  </a:lnTo>
                  <a:lnTo>
                    <a:pt x="274" y="102"/>
                  </a:lnTo>
                  <a:lnTo>
                    <a:pt x="276" y="102"/>
                  </a:lnTo>
                  <a:lnTo>
                    <a:pt x="277" y="100"/>
                  </a:lnTo>
                  <a:lnTo>
                    <a:pt x="277" y="100"/>
                  </a:lnTo>
                  <a:lnTo>
                    <a:pt x="279" y="99"/>
                  </a:lnTo>
                  <a:lnTo>
                    <a:pt x="281" y="99"/>
                  </a:lnTo>
                  <a:lnTo>
                    <a:pt x="282" y="95"/>
                  </a:lnTo>
                  <a:lnTo>
                    <a:pt x="285" y="94"/>
                  </a:lnTo>
                  <a:lnTo>
                    <a:pt x="287" y="92"/>
                  </a:lnTo>
                  <a:lnTo>
                    <a:pt x="287" y="91"/>
                  </a:lnTo>
                  <a:lnTo>
                    <a:pt x="287" y="89"/>
                  </a:lnTo>
                  <a:lnTo>
                    <a:pt x="290" y="87"/>
                  </a:lnTo>
                  <a:lnTo>
                    <a:pt x="292" y="86"/>
                  </a:lnTo>
                  <a:lnTo>
                    <a:pt x="292" y="84"/>
                  </a:lnTo>
                  <a:lnTo>
                    <a:pt x="294" y="82"/>
                  </a:lnTo>
                  <a:lnTo>
                    <a:pt x="294" y="82"/>
                  </a:lnTo>
                  <a:lnTo>
                    <a:pt x="295" y="81"/>
                  </a:lnTo>
                  <a:lnTo>
                    <a:pt x="297" y="79"/>
                  </a:lnTo>
                  <a:lnTo>
                    <a:pt x="299" y="77"/>
                  </a:lnTo>
                  <a:lnTo>
                    <a:pt x="300" y="77"/>
                  </a:lnTo>
                  <a:lnTo>
                    <a:pt x="302" y="77"/>
                  </a:lnTo>
                  <a:lnTo>
                    <a:pt x="304" y="77"/>
                  </a:lnTo>
                  <a:lnTo>
                    <a:pt x="305" y="76"/>
                  </a:lnTo>
                  <a:lnTo>
                    <a:pt x="305" y="76"/>
                  </a:lnTo>
                  <a:lnTo>
                    <a:pt x="307" y="74"/>
                  </a:lnTo>
                  <a:lnTo>
                    <a:pt x="309" y="71"/>
                  </a:lnTo>
                  <a:lnTo>
                    <a:pt x="310" y="71"/>
                  </a:lnTo>
                  <a:lnTo>
                    <a:pt x="312" y="69"/>
                  </a:lnTo>
                  <a:lnTo>
                    <a:pt x="312" y="69"/>
                  </a:lnTo>
                  <a:lnTo>
                    <a:pt x="313" y="67"/>
                  </a:lnTo>
                  <a:lnTo>
                    <a:pt x="338" y="51"/>
                  </a:lnTo>
                  <a:lnTo>
                    <a:pt x="363" y="36"/>
                  </a:lnTo>
                  <a:lnTo>
                    <a:pt x="386" y="25"/>
                  </a:lnTo>
                  <a:lnTo>
                    <a:pt x="403" y="18"/>
                  </a:lnTo>
                  <a:lnTo>
                    <a:pt x="406" y="16"/>
                  </a:lnTo>
                  <a:lnTo>
                    <a:pt x="409" y="16"/>
                  </a:lnTo>
                  <a:lnTo>
                    <a:pt x="412" y="16"/>
                  </a:lnTo>
                  <a:lnTo>
                    <a:pt x="414" y="16"/>
                  </a:lnTo>
                  <a:lnTo>
                    <a:pt x="416" y="15"/>
                  </a:lnTo>
                  <a:lnTo>
                    <a:pt x="416" y="13"/>
                  </a:lnTo>
                  <a:lnTo>
                    <a:pt x="416" y="11"/>
                  </a:lnTo>
                  <a:lnTo>
                    <a:pt x="417" y="11"/>
                  </a:lnTo>
                  <a:lnTo>
                    <a:pt x="424" y="8"/>
                  </a:lnTo>
                  <a:lnTo>
                    <a:pt x="429" y="7"/>
                  </a:lnTo>
                  <a:lnTo>
                    <a:pt x="432" y="7"/>
                  </a:lnTo>
                  <a:lnTo>
                    <a:pt x="432" y="7"/>
                  </a:lnTo>
                  <a:lnTo>
                    <a:pt x="434" y="7"/>
                  </a:lnTo>
                  <a:lnTo>
                    <a:pt x="436" y="5"/>
                  </a:lnTo>
                  <a:lnTo>
                    <a:pt x="439" y="5"/>
                  </a:lnTo>
                  <a:lnTo>
                    <a:pt x="440" y="3"/>
                  </a:lnTo>
                  <a:lnTo>
                    <a:pt x="442" y="3"/>
                  </a:lnTo>
                  <a:lnTo>
                    <a:pt x="445" y="3"/>
                  </a:lnTo>
                  <a:lnTo>
                    <a:pt x="449" y="2"/>
                  </a:lnTo>
                  <a:lnTo>
                    <a:pt x="454" y="2"/>
                  </a:lnTo>
                  <a:lnTo>
                    <a:pt x="457" y="0"/>
                  </a:lnTo>
                  <a:lnTo>
                    <a:pt x="462"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5" name="Freeform 54"/>
            <p:cNvSpPr>
              <a:spLocks noEditPoints="1"/>
            </p:cNvSpPr>
            <p:nvPr/>
          </p:nvSpPr>
          <p:spPr bwMode="auto">
            <a:xfrm>
              <a:off x="5576888" y="2911476"/>
              <a:ext cx="785813" cy="808038"/>
            </a:xfrm>
            <a:custGeom>
              <a:avLst/>
              <a:gdLst>
                <a:gd name="T0" fmla="*/ 411 w 495"/>
                <a:gd name="T1" fmla="*/ 76 h 509"/>
                <a:gd name="T2" fmla="*/ 418 w 495"/>
                <a:gd name="T3" fmla="*/ 112 h 509"/>
                <a:gd name="T4" fmla="*/ 405 w 495"/>
                <a:gd name="T5" fmla="*/ 150 h 509"/>
                <a:gd name="T6" fmla="*/ 400 w 495"/>
                <a:gd name="T7" fmla="*/ 174 h 509"/>
                <a:gd name="T8" fmla="*/ 390 w 495"/>
                <a:gd name="T9" fmla="*/ 212 h 509"/>
                <a:gd name="T10" fmla="*/ 353 w 495"/>
                <a:gd name="T11" fmla="*/ 242 h 509"/>
                <a:gd name="T12" fmla="*/ 342 w 495"/>
                <a:gd name="T13" fmla="*/ 270 h 509"/>
                <a:gd name="T14" fmla="*/ 350 w 495"/>
                <a:gd name="T15" fmla="*/ 288 h 509"/>
                <a:gd name="T16" fmla="*/ 373 w 495"/>
                <a:gd name="T17" fmla="*/ 288 h 509"/>
                <a:gd name="T18" fmla="*/ 409 w 495"/>
                <a:gd name="T19" fmla="*/ 288 h 509"/>
                <a:gd name="T20" fmla="*/ 456 w 495"/>
                <a:gd name="T21" fmla="*/ 293 h 509"/>
                <a:gd name="T22" fmla="*/ 484 w 495"/>
                <a:gd name="T23" fmla="*/ 303 h 509"/>
                <a:gd name="T24" fmla="*/ 489 w 495"/>
                <a:gd name="T25" fmla="*/ 331 h 509"/>
                <a:gd name="T26" fmla="*/ 457 w 495"/>
                <a:gd name="T27" fmla="*/ 357 h 509"/>
                <a:gd name="T28" fmla="*/ 429 w 495"/>
                <a:gd name="T29" fmla="*/ 364 h 509"/>
                <a:gd name="T30" fmla="*/ 370 w 495"/>
                <a:gd name="T31" fmla="*/ 367 h 509"/>
                <a:gd name="T32" fmla="*/ 324 w 495"/>
                <a:gd name="T33" fmla="*/ 389 h 509"/>
                <a:gd name="T34" fmla="*/ 241 w 495"/>
                <a:gd name="T35" fmla="*/ 403 h 509"/>
                <a:gd name="T36" fmla="*/ 210 w 495"/>
                <a:gd name="T37" fmla="*/ 408 h 509"/>
                <a:gd name="T38" fmla="*/ 177 w 495"/>
                <a:gd name="T39" fmla="*/ 392 h 509"/>
                <a:gd name="T40" fmla="*/ 152 w 495"/>
                <a:gd name="T41" fmla="*/ 394 h 509"/>
                <a:gd name="T42" fmla="*/ 136 w 495"/>
                <a:gd name="T43" fmla="*/ 407 h 509"/>
                <a:gd name="T44" fmla="*/ 99 w 495"/>
                <a:gd name="T45" fmla="*/ 471 h 509"/>
                <a:gd name="T46" fmla="*/ 80 w 495"/>
                <a:gd name="T47" fmla="*/ 489 h 509"/>
                <a:gd name="T48" fmla="*/ 48 w 495"/>
                <a:gd name="T49" fmla="*/ 509 h 509"/>
                <a:gd name="T50" fmla="*/ 9 w 495"/>
                <a:gd name="T51" fmla="*/ 456 h 509"/>
                <a:gd name="T52" fmla="*/ 2 w 495"/>
                <a:gd name="T53" fmla="*/ 420 h 509"/>
                <a:gd name="T54" fmla="*/ 7 w 495"/>
                <a:gd name="T55" fmla="*/ 377 h 509"/>
                <a:gd name="T56" fmla="*/ 22 w 495"/>
                <a:gd name="T57" fmla="*/ 324 h 509"/>
                <a:gd name="T58" fmla="*/ 14 w 495"/>
                <a:gd name="T59" fmla="*/ 181 h 509"/>
                <a:gd name="T60" fmla="*/ 30 w 495"/>
                <a:gd name="T61" fmla="*/ 176 h 509"/>
                <a:gd name="T62" fmla="*/ 57 w 495"/>
                <a:gd name="T63" fmla="*/ 194 h 509"/>
                <a:gd name="T64" fmla="*/ 85 w 495"/>
                <a:gd name="T65" fmla="*/ 255 h 509"/>
                <a:gd name="T66" fmla="*/ 70 w 495"/>
                <a:gd name="T67" fmla="*/ 306 h 509"/>
                <a:gd name="T68" fmla="*/ 48 w 495"/>
                <a:gd name="T69" fmla="*/ 342 h 509"/>
                <a:gd name="T70" fmla="*/ 42 w 495"/>
                <a:gd name="T71" fmla="*/ 374 h 509"/>
                <a:gd name="T72" fmla="*/ 50 w 495"/>
                <a:gd name="T73" fmla="*/ 399 h 509"/>
                <a:gd name="T74" fmla="*/ 71 w 495"/>
                <a:gd name="T75" fmla="*/ 413 h 509"/>
                <a:gd name="T76" fmla="*/ 123 w 495"/>
                <a:gd name="T77" fmla="*/ 384 h 509"/>
                <a:gd name="T78" fmla="*/ 132 w 495"/>
                <a:gd name="T79" fmla="*/ 362 h 509"/>
                <a:gd name="T80" fmla="*/ 165 w 495"/>
                <a:gd name="T81" fmla="*/ 318 h 509"/>
                <a:gd name="T82" fmla="*/ 184 w 495"/>
                <a:gd name="T83" fmla="*/ 328 h 509"/>
                <a:gd name="T84" fmla="*/ 212 w 495"/>
                <a:gd name="T85" fmla="*/ 324 h 509"/>
                <a:gd name="T86" fmla="*/ 240 w 495"/>
                <a:gd name="T87" fmla="*/ 316 h 509"/>
                <a:gd name="T88" fmla="*/ 273 w 495"/>
                <a:gd name="T89" fmla="*/ 305 h 509"/>
                <a:gd name="T90" fmla="*/ 282 w 495"/>
                <a:gd name="T91" fmla="*/ 277 h 509"/>
                <a:gd name="T92" fmla="*/ 319 w 495"/>
                <a:gd name="T93" fmla="*/ 211 h 509"/>
                <a:gd name="T94" fmla="*/ 332 w 495"/>
                <a:gd name="T95" fmla="*/ 189 h 509"/>
                <a:gd name="T96" fmla="*/ 339 w 495"/>
                <a:gd name="T97" fmla="*/ 158 h 509"/>
                <a:gd name="T98" fmla="*/ 291 w 495"/>
                <a:gd name="T99" fmla="*/ 169 h 509"/>
                <a:gd name="T100" fmla="*/ 226 w 495"/>
                <a:gd name="T101" fmla="*/ 136 h 509"/>
                <a:gd name="T102" fmla="*/ 243 w 495"/>
                <a:gd name="T103" fmla="*/ 117 h 509"/>
                <a:gd name="T104" fmla="*/ 278 w 495"/>
                <a:gd name="T105" fmla="*/ 122 h 509"/>
                <a:gd name="T106" fmla="*/ 378 w 495"/>
                <a:gd name="T107" fmla="*/ 69 h 509"/>
                <a:gd name="T108" fmla="*/ 121 w 495"/>
                <a:gd name="T109" fmla="*/ 6 h 509"/>
                <a:gd name="T110" fmla="*/ 151 w 495"/>
                <a:gd name="T111" fmla="*/ 23 h 509"/>
                <a:gd name="T112" fmla="*/ 185 w 495"/>
                <a:gd name="T113" fmla="*/ 71 h 509"/>
                <a:gd name="T114" fmla="*/ 144 w 495"/>
                <a:gd name="T115" fmla="*/ 115 h 509"/>
                <a:gd name="T116" fmla="*/ 83 w 495"/>
                <a:gd name="T117" fmla="*/ 87 h 509"/>
                <a:gd name="T118" fmla="*/ 108 w 495"/>
                <a:gd name="T119" fmla="*/ 67 h 509"/>
                <a:gd name="T120" fmla="*/ 104 w 495"/>
                <a:gd name="T121" fmla="*/ 36 h 509"/>
                <a:gd name="T122" fmla="*/ 94 w 495"/>
                <a:gd name="T123"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5" h="509">
                  <a:moveTo>
                    <a:pt x="393" y="67"/>
                  </a:moveTo>
                  <a:lnTo>
                    <a:pt x="396" y="69"/>
                  </a:lnTo>
                  <a:lnTo>
                    <a:pt x="400" y="71"/>
                  </a:lnTo>
                  <a:lnTo>
                    <a:pt x="403" y="74"/>
                  </a:lnTo>
                  <a:lnTo>
                    <a:pt x="405" y="76"/>
                  </a:lnTo>
                  <a:lnTo>
                    <a:pt x="405" y="76"/>
                  </a:lnTo>
                  <a:lnTo>
                    <a:pt x="405" y="77"/>
                  </a:lnTo>
                  <a:lnTo>
                    <a:pt x="406" y="77"/>
                  </a:lnTo>
                  <a:lnTo>
                    <a:pt x="408" y="76"/>
                  </a:lnTo>
                  <a:lnTo>
                    <a:pt x="411" y="76"/>
                  </a:lnTo>
                  <a:lnTo>
                    <a:pt x="414" y="77"/>
                  </a:lnTo>
                  <a:lnTo>
                    <a:pt x="418" y="79"/>
                  </a:lnTo>
                  <a:lnTo>
                    <a:pt x="419" y="82"/>
                  </a:lnTo>
                  <a:lnTo>
                    <a:pt x="421" y="85"/>
                  </a:lnTo>
                  <a:lnTo>
                    <a:pt x="421" y="90"/>
                  </a:lnTo>
                  <a:lnTo>
                    <a:pt x="421" y="94"/>
                  </a:lnTo>
                  <a:lnTo>
                    <a:pt x="419" y="97"/>
                  </a:lnTo>
                  <a:lnTo>
                    <a:pt x="419" y="102"/>
                  </a:lnTo>
                  <a:lnTo>
                    <a:pt x="419" y="107"/>
                  </a:lnTo>
                  <a:lnTo>
                    <a:pt x="418" y="112"/>
                  </a:lnTo>
                  <a:lnTo>
                    <a:pt x="416" y="115"/>
                  </a:lnTo>
                  <a:lnTo>
                    <a:pt x="413" y="120"/>
                  </a:lnTo>
                  <a:lnTo>
                    <a:pt x="411" y="123"/>
                  </a:lnTo>
                  <a:lnTo>
                    <a:pt x="411" y="128"/>
                  </a:lnTo>
                  <a:lnTo>
                    <a:pt x="411" y="132"/>
                  </a:lnTo>
                  <a:lnTo>
                    <a:pt x="409" y="135"/>
                  </a:lnTo>
                  <a:lnTo>
                    <a:pt x="409" y="140"/>
                  </a:lnTo>
                  <a:lnTo>
                    <a:pt x="408" y="143"/>
                  </a:lnTo>
                  <a:lnTo>
                    <a:pt x="406" y="146"/>
                  </a:lnTo>
                  <a:lnTo>
                    <a:pt x="405" y="150"/>
                  </a:lnTo>
                  <a:lnTo>
                    <a:pt x="405" y="151"/>
                  </a:lnTo>
                  <a:lnTo>
                    <a:pt x="405" y="155"/>
                  </a:lnTo>
                  <a:lnTo>
                    <a:pt x="405" y="158"/>
                  </a:lnTo>
                  <a:lnTo>
                    <a:pt x="405" y="163"/>
                  </a:lnTo>
                  <a:lnTo>
                    <a:pt x="403" y="166"/>
                  </a:lnTo>
                  <a:lnTo>
                    <a:pt x="401" y="169"/>
                  </a:lnTo>
                  <a:lnTo>
                    <a:pt x="401" y="171"/>
                  </a:lnTo>
                  <a:lnTo>
                    <a:pt x="400" y="171"/>
                  </a:lnTo>
                  <a:lnTo>
                    <a:pt x="400" y="173"/>
                  </a:lnTo>
                  <a:lnTo>
                    <a:pt x="400" y="174"/>
                  </a:lnTo>
                  <a:lnTo>
                    <a:pt x="400" y="178"/>
                  </a:lnTo>
                  <a:lnTo>
                    <a:pt x="398" y="181"/>
                  </a:lnTo>
                  <a:lnTo>
                    <a:pt x="396" y="186"/>
                  </a:lnTo>
                  <a:lnTo>
                    <a:pt x="395" y="191"/>
                  </a:lnTo>
                  <a:lnTo>
                    <a:pt x="393" y="196"/>
                  </a:lnTo>
                  <a:lnTo>
                    <a:pt x="393" y="197"/>
                  </a:lnTo>
                  <a:lnTo>
                    <a:pt x="393" y="201"/>
                  </a:lnTo>
                  <a:lnTo>
                    <a:pt x="391" y="204"/>
                  </a:lnTo>
                  <a:lnTo>
                    <a:pt x="390" y="209"/>
                  </a:lnTo>
                  <a:lnTo>
                    <a:pt x="390" y="212"/>
                  </a:lnTo>
                  <a:lnTo>
                    <a:pt x="388" y="214"/>
                  </a:lnTo>
                  <a:lnTo>
                    <a:pt x="388" y="217"/>
                  </a:lnTo>
                  <a:lnTo>
                    <a:pt x="386" y="219"/>
                  </a:lnTo>
                  <a:lnTo>
                    <a:pt x="381" y="221"/>
                  </a:lnTo>
                  <a:lnTo>
                    <a:pt x="376" y="222"/>
                  </a:lnTo>
                  <a:lnTo>
                    <a:pt x="372" y="225"/>
                  </a:lnTo>
                  <a:lnTo>
                    <a:pt x="367" y="229"/>
                  </a:lnTo>
                  <a:lnTo>
                    <a:pt x="363" y="234"/>
                  </a:lnTo>
                  <a:lnTo>
                    <a:pt x="358" y="239"/>
                  </a:lnTo>
                  <a:lnTo>
                    <a:pt x="353" y="242"/>
                  </a:lnTo>
                  <a:lnTo>
                    <a:pt x="350" y="245"/>
                  </a:lnTo>
                  <a:lnTo>
                    <a:pt x="345" y="249"/>
                  </a:lnTo>
                  <a:lnTo>
                    <a:pt x="343" y="253"/>
                  </a:lnTo>
                  <a:lnTo>
                    <a:pt x="342" y="257"/>
                  </a:lnTo>
                  <a:lnTo>
                    <a:pt x="342" y="258"/>
                  </a:lnTo>
                  <a:lnTo>
                    <a:pt x="343" y="260"/>
                  </a:lnTo>
                  <a:lnTo>
                    <a:pt x="343" y="262"/>
                  </a:lnTo>
                  <a:lnTo>
                    <a:pt x="343" y="263"/>
                  </a:lnTo>
                  <a:lnTo>
                    <a:pt x="343" y="267"/>
                  </a:lnTo>
                  <a:lnTo>
                    <a:pt x="342" y="270"/>
                  </a:lnTo>
                  <a:lnTo>
                    <a:pt x="342" y="272"/>
                  </a:lnTo>
                  <a:lnTo>
                    <a:pt x="340" y="275"/>
                  </a:lnTo>
                  <a:lnTo>
                    <a:pt x="339" y="278"/>
                  </a:lnTo>
                  <a:lnTo>
                    <a:pt x="339" y="282"/>
                  </a:lnTo>
                  <a:lnTo>
                    <a:pt x="340" y="285"/>
                  </a:lnTo>
                  <a:lnTo>
                    <a:pt x="342" y="288"/>
                  </a:lnTo>
                  <a:lnTo>
                    <a:pt x="343" y="290"/>
                  </a:lnTo>
                  <a:lnTo>
                    <a:pt x="347" y="290"/>
                  </a:lnTo>
                  <a:lnTo>
                    <a:pt x="348" y="290"/>
                  </a:lnTo>
                  <a:lnTo>
                    <a:pt x="350" y="288"/>
                  </a:lnTo>
                  <a:lnTo>
                    <a:pt x="352" y="290"/>
                  </a:lnTo>
                  <a:lnTo>
                    <a:pt x="353" y="290"/>
                  </a:lnTo>
                  <a:lnTo>
                    <a:pt x="357" y="291"/>
                  </a:lnTo>
                  <a:lnTo>
                    <a:pt x="358" y="293"/>
                  </a:lnTo>
                  <a:lnTo>
                    <a:pt x="360" y="293"/>
                  </a:lnTo>
                  <a:lnTo>
                    <a:pt x="363" y="291"/>
                  </a:lnTo>
                  <a:lnTo>
                    <a:pt x="365" y="290"/>
                  </a:lnTo>
                  <a:lnTo>
                    <a:pt x="367" y="288"/>
                  </a:lnTo>
                  <a:lnTo>
                    <a:pt x="368" y="288"/>
                  </a:lnTo>
                  <a:lnTo>
                    <a:pt x="373" y="288"/>
                  </a:lnTo>
                  <a:lnTo>
                    <a:pt x="378" y="288"/>
                  </a:lnTo>
                  <a:lnTo>
                    <a:pt x="385" y="288"/>
                  </a:lnTo>
                  <a:lnTo>
                    <a:pt x="386" y="286"/>
                  </a:lnTo>
                  <a:lnTo>
                    <a:pt x="388" y="286"/>
                  </a:lnTo>
                  <a:lnTo>
                    <a:pt x="390" y="285"/>
                  </a:lnTo>
                  <a:lnTo>
                    <a:pt x="393" y="285"/>
                  </a:lnTo>
                  <a:lnTo>
                    <a:pt x="396" y="286"/>
                  </a:lnTo>
                  <a:lnTo>
                    <a:pt x="401" y="288"/>
                  </a:lnTo>
                  <a:lnTo>
                    <a:pt x="408" y="288"/>
                  </a:lnTo>
                  <a:lnTo>
                    <a:pt x="409" y="288"/>
                  </a:lnTo>
                  <a:lnTo>
                    <a:pt x="413" y="288"/>
                  </a:lnTo>
                  <a:lnTo>
                    <a:pt x="414" y="286"/>
                  </a:lnTo>
                  <a:lnTo>
                    <a:pt x="416" y="286"/>
                  </a:lnTo>
                  <a:lnTo>
                    <a:pt x="428" y="288"/>
                  </a:lnTo>
                  <a:lnTo>
                    <a:pt x="437" y="291"/>
                  </a:lnTo>
                  <a:lnTo>
                    <a:pt x="446" y="293"/>
                  </a:lnTo>
                  <a:lnTo>
                    <a:pt x="449" y="295"/>
                  </a:lnTo>
                  <a:lnTo>
                    <a:pt x="451" y="295"/>
                  </a:lnTo>
                  <a:lnTo>
                    <a:pt x="452" y="295"/>
                  </a:lnTo>
                  <a:lnTo>
                    <a:pt x="456" y="293"/>
                  </a:lnTo>
                  <a:lnTo>
                    <a:pt x="457" y="293"/>
                  </a:lnTo>
                  <a:lnTo>
                    <a:pt x="461" y="295"/>
                  </a:lnTo>
                  <a:lnTo>
                    <a:pt x="464" y="296"/>
                  </a:lnTo>
                  <a:lnTo>
                    <a:pt x="466" y="298"/>
                  </a:lnTo>
                  <a:lnTo>
                    <a:pt x="467" y="300"/>
                  </a:lnTo>
                  <a:lnTo>
                    <a:pt x="470" y="301"/>
                  </a:lnTo>
                  <a:lnTo>
                    <a:pt x="474" y="303"/>
                  </a:lnTo>
                  <a:lnTo>
                    <a:pt x="477" y="303"/>
                  </a:lnTo>
                  <a:lnTo>
                    <a:pt x="480" y="303"/>
                  </a:lnTo>
                  <a:lnTo>
                    <a:pt x="484" y="303"/>
                  </a:lnTo>
                  <a:lnTo>
                    <a:pt x="487" y="305"/>
                  </a:lnTo>
                  <a:lnTo>
                    <a:pt x="489" y="306"/>
                  </a:lnTo>
                  <a:lnTo>
                    <a:pt x="490" y="310"/>
                  </a:lnTo>
                  <a:lnTo>
                    <a:pt x="492" y="313"/>
                  </a:lnTo>
                  <a:lnTo>
                    <a:pt x="495" y="314"/>
                  </a:lnTo>
                  <a:lnTo>
                    <a:pt x="495" y="316"/>
                  </a:lnTo>
                  <a:lnTo>
                    <a:pt x="495" y="319"/>
                  </a:lnTo>
                  <a:lnTo>
                    <a:pt x="495" y="323"/>
                  </a:lnTo>
                  <a:lnTo>
                    <a:pt x="492" y="328"/>
                  </a:lnTo>
                  <a:lnTo>
                    <a:pt x="489" y="331"/>
                  </a:lnTo>
                  <a:lnTo>
                    <a:pt x="485" y="333"/>
                  </a:lnTo>
                  <a:lnTo>
                    <a:pt x="480" y="334"/>
                  </a:lnTo>
                  <a:lnTo>
                    <a:pt x="475" y="334"/>
                  </a:lnTo>
                  <a:lnTo>
                    <a:pt x="470" y="336"/>
                  </a:lnTo>
                  <a:lnTo>
                    <a:pt x="467" y="338"/>
                  </a:lnTo>
                  <a:lnTo>
                    <a:pt x="462" y="342"/>
                  </a:lnTo>
                  <a:lnTo>
                    <a:pt x="461" y="346"/>
                  </a:lnTo>
                  <a:lnTo>
                    <a:pt x="459" y="351"/>
                  </a:lnTo>
                  <a:lnTo>
                    <a:pt x="457" y="354"/>
                  </a:lnTo>
                  <a:lnTo>
                    <a:pt x="457" y="357"/>
                  </a:lnTo>
                  <a:lnTo>
                    <a:pt x="457" y="357"/>
                  </a:lnTo>
                  <a:lnTo>
                    <a:pt x="456" y="359"/>
                  </a:lnTo>
                  <a:lnTo>
                    <a:pt x="454" y="361"/>
                  </a:lnTo>
                  <a:lnTo>
                    <a:pt x="451" y="362"/>
                  </a:lnTo>
                  <a:lnTo>
                    <a:pt x="449" y="364"/>
                  </a:lnTo>
                  <a:lnTo>
                    <a:pt x="446" y="364"/>
                  </a:lnTo>
                  <a:lnTo>
                    <a:pt x="442" y="364"/>
                  </a:lnTo>
                  <a:lnTo>
                    <a:pt x="439" y="364"/>
                  </a:lnTo>
                  <a:lnTo>
                    <a:pt x="436" y="364"/>
                  </a:lnTo>
                  <a:lnTo>
                    <a:pt x="429" y="364"/>
                  </a:lnTo>
                  <a:lnTo>
                    <a:pt x="423" y="364"/>
                  </a:lnTo>
                  <a:lnTo>
                    <a:pt x="416" y="364"/>
                  </a:lnTo>
                  <a:lnTo>
                    <a:pt x="409" y="366"/>
                  </a:lnTo>
                  <a:lnTo>
                    <a:pt x="405" y="366"/>
                  </a:lnTo>
                  <a:lnTo>
                    <a:pt x="400" y="366"/>
                  </a:lnTo>
                  <a:lnTo>
                    <a:pt x="396" y="367"/>
                  </a:lnTo>
                  <a:lnTo>
                    <a:pt x="390" y="367"/>
                  </a:lnTo>
                  <a:lnTo>
                    <a:pt x="385" y="367"/>
                  </a:lnTo>
                  <a:lnTo>
                    <a:pt x="376" y="367"/>
                  </a:lnTo>
                  <a:lnTo>
                    <a:pt x="370" y="367"/>
                  </a:lnTo>
                  <a:lnTo>
                    <a:pt x="363" y="369"/>
                  </a:lnTo>
                  <a:lnTo>
                    <a:pt x="357" y="370"/>
                  </a:lnTo>
                  <a:lnTo>
                    <a:pt x="342" y="374"/>
                  </a:lnTo>
                  <a:lnTo>
                    <a:pt x="335" y="375"/>
                  </a:lnTo>
                  <a:lnTo>
                    <a:pt x="330" y="379"/>
                  </a:lnTo>
                  <a:lnTo>
                    <a:pt x="327" y="380"/>
                  </a:lnTo>
                  <a:lnTo>
                    <a:pt x="325" y="384"/>
                  </a:lnTo>
                  <a:lnTo>
                    <a:pt x="325" y="385"/>
                  </a:lnTo>
                  <a:lnTo>
                    <a:pt x="325" y="387"/>
                  </a:lnTo>
                  <a:lnTo>
                    <a:pt x="324" y="389"/>
                  </a:lnTo>
                  <a:lnTo>
                    <a:pt x="324" y="390"/>
                  </a:lnTo>
                  <a:lnTo>
                    <a:pt x="320" y="390"/>
                  </a:lnTo>
                  <a:lnTo>
                    <a:pt x="306" y="390"/>
                  </a:lnTo>
                  <a:lnTo>
                    <a:pt x="287" y="392"/>
                  </a:lnTo>
                  <a:lnTo>
                    <a:pt x="273" y="392"/>
                  </a:lnTo>
                  <a:lnTo>
                    <a:pt x="268" y="394"/>
                  </a:lnTo>
                  <a:lnTo>
                    <a:pt x="258" y="395"/>
                  </a:lnTo>
                  <a:lnTo>
                    <a:pt x="248" y="399"/>
                  </a:lnTo>
                  <a:lnTo>
                    <a:pt x="241" y="400"/>
                  </a:lnTo>
                  <a:lnTo>
                    <a:pt x="241" y="403"/>
                  </a:lnTo>
                  <a:lnTo>
                    <a:pt x="240" y="405"/>
                  </a:lnTo>
                  <a:lnTo>
                    <a:pt x="236" y="407"/>
                  </a:lnTo>
                  <a:lnTo>
                    <a:pt x="233" y="408"/>
                  </a:lnTo>
                  <a:lnTo>
                    <a:pt x="230" y="410"/>
                  </a:lnTo>
                  <a:lnTo>
                    <a:pt x="228" y="410"/>
                  </a:lnTo>
                  <a:lnTo>
                    <a:pt x="225" y="412"/>
                  </a:lnTo>
                  <a:lnTo>
                    <a:pt x="223" y="412"/>
                  </a:lnTo>
                  <a:lnTo>
                    <a:pt x="218" y="412"/>
                  </a:lnTo>
                  <a:lnTo>
                    <a:pt x="215" y="410"/>
                  </a:lnTo>
                  <a:lnTo>
                    <a:pt x="210" y="408"/>
                  </a:lnTo>
                  <a:lnTo>
                    <a:pt x="207" y="408"/>
                  </a:lnTo>
                  <a:lnTo>
                    <a:pt x="203" y="407"/>
                  </a:lnTo>
                  <a:lnTo>
                    <a:pt x="202" y="405"/>
                  </a:lnTo>
                  <a:lnTo>
                    <a:pt x="200" y="405"/>
                  </a:lnTo>
                  <a:lnTo>
                    <a:pt x="200" y="403"/>
                  </a:lnTo>
                  <a:lnTo>
                    <a:pt x="198" y="402"/>
                  </a:lnTo>
                  <a:lnTo>
                    <a:pt x="190" y="399"/>
                  </a:lnTo>
                  <a:lnTo>
                    <a:pt x="185" y="397"/>
                  </a:lnTo>
                  <a:lnTo>
                    <a:pt x="180" y="394"/>
                  </a:lnTo>
                  <a:lnTo>
                    <a:pt x="177" y="392"/>
                  </a:lnTo>
                  <a:lnTo>
                    <a:pt x="175" y="389"/>
                  </a:lnTo>
                  <a:lnTo>
                    <a:pt x="172" y="389"/>
                  </a:lnTo>
                  <a:lnTo>
                    <a:pt x="169" y="389"/>
                  </a:lnTo>
                  <a:lnTo>
                    <a:pt x="165" y="390"/>
                  </a:lnTo>
                  <a:lnTo>
                    <a:pt x="160" y="390"/>
                  </a:lnTo>
                  <a:lnTo>
                    <a:pt x="155" y="392"/>
                  </a:lnTo>
                  <a:lnTo>
                    <a:pt x="154" y="394"/>
                  </a:lnTo>
                  <a:lnTo>
                    <a:pt x="152" y="394"/>
                  </a:lnTo>
                  <a:lnTo>
                    <a:pt x="152" y="395"/>
                  </a:lnTo>
                  <a:lnTo>
                    <a:pt x="152" y="394"/>
                  </a:lnTo>
                  <a:lnTo>
                    <a:pt x="151" y="394"/>
                  </a:lnTo>
                  <a:lnTo>
                    <a:pt x="149" y="394"/>
                  </a:lnTo>
                  <a:lnTo>
                    <a:pt x="147" y="395"/>
                  </a:lnTo>
                  <a:lnTo>
                    <a:pt x="142" y="397"/>
                  </a:lnTo>
                  <a:lnTo>
                    <a:pt x="141" y="399"/>
                  </a:lnTo>
                  <a:lnTo>
                    <a:pt x="141" y="400"/>
                  </a:lnTo>
                  <a:lnTo>
                    <a:pt x="141" y="400"/>
                  </a:lnTo>
                  <a:lnTo>
                    <a:pt x="139" y="402"/>
                  </a:lnTo>
                  <a:lnTo>
                    <a:pt x="137" y="403"/>
                  </a:lnTo>
                  <a:lnTo>
                    <a:pt x="136" y="407"/>
                  </a:lnTo>
                  <a:lnTo>
                    <a:pt x="132" y="412"/>
                  </a:lnTo>
                  <a:lnTo>
                    <a:pt x="129" y="417"/>
                  </a:lnTo>
                  <a:lnTo>
                    <a:pt x="126" y="422"/>
                  </a:lnTo>
                  <a:lnTo>
                    <a:pt x="123" y="427"/>
                  </a:lnTo>
                  <a:lnTo>
                    <a:pt x="118" y="435"/>
                  </a:lnTo>
                  <a:lnTo>
                    <a:pt x="111" y="445"/>
                  </a:lnTo>
                  <a:lnTo>
                    <a:pt x="106" y="455"/>
                  </a:lnTo>
                  <a:lnTo>
                    <a:pt x="101" y="463"/>
                  </a:lnTo>
                  <a:lnTo>
                    <a:pt x="99" y="468"/>
                  </a:lnTo>
                  <a:lnTo>
                    <a:pt x="99" y="471"/>
                  </a:lnTo>
                  <a:lnTo>
                    <a:pt x="98" y="473"/>
                  </a:lnTo>
                  <a:lnTo>
                    <a:pt x="98" y="474"/>
                  </a:lnTo>
                  <a:lnTo>
                    <a:pt x="98" y="474"/>
                  </a:lnTo>
                  <a:lnTo>
                    <a:pt x="94" y="476"/>
                  </a:lnTo>
                  <a:lnTo>
                    <a:pt x="91" y="478"/>
                  </a:lnTo>
                  <a:lnTo>
                    <a:pt x="88" y="481"/>
                  </a:lnTo>
                  <a:lnTo>
                    <a:pt x="85" y="484"/>
                  </a:lnTo>
                  <a:lnTo>
                    <a:pt x="81" y="486"/>
                  </a:lnTo>
                  <a:lnTo>
                    <a:pt x="81" y="488"/>
                  </a:lnTo>
                  <a:lnTo>
                    <a:pt x="80" y="489"/>
                  </a:lnTo>
                  <a:lnTo>
                    <a:pt x="80" y="491"/>
                  </a:lnTo>
                  <a:lnTo>
                    <a:pt x="80" y="492"/>
                  </a:lnTo>
                  <a:lnTo>
                    <a:pt x="78" y="496"/>
                  </a:lnTo>
                  <a:lnTo>
                    <a:pt x="75" y="499"/>
                  </a:lnTo>
                  <a:lnTo>
                    <a:pt x="71" y="502"/>
                  </a:lnTo>
                  <a:lnTo>
                    <a:pt x="66" y="504"/>
                  </a:lnTo>
                  <a:lnTo>
                    <a:pt x="63" y="506"/>
                  </a:lnTo>
                  <a:lnTo>
                    <a:pt x="57" y="507"/>
                  </a:lnTo>
                  <a:lnTo>
                    <a:pt x="52" y="509"/>
                  </a:lnTo>
                  <a:lnTo>
                    <a:pt x="48" y="509"/>
                  </a:lnTo>
                  <a:lnTo>
                    <a:pt x="47" y="509"/>
                  </a:lnTo>
                  <a:lnTo>
                    <a:pt x="43" y="507"/>
                  </a:lnTo>
                  <a:lnTo>
                    <a:pt x="42" y="504"/>
                  </a:lnTo>
                  <a:lnTo>
                    <a:pt x="38" y="504"/>
                  </a:lnTo>
                  <a:lnTo>
                    <a:pt x="35" y="502"/>
                  </a:lnTo>
                  <a:lnTo>
                    <a:pt x="33" y="499"/>
                  </a:lnTo>
                  <a:lnTo>
                    <a:pt x="25" y="492"/>
                  </a:lnTo>
                  <a:lnTo>
                    <a:pt x="19" y="484"/>
                  </a:lnTo>
                  <a:lnTo>
                    <a:pt x="14" y="473"/>
                  </a:lnTo>
                  <a:lnTo>
                    <a:pt x="9" y="456"/>
                  </a:lnTo>
                  <a:lnTo>
                    <a:pt x="9" y="456"/>
                  </a:lnTo>
                  <a:lnTo>
                    <a:pt x="9" y="455"/>
                  </a:lnTo>
                  <a:lnTo>
                    <a:pt x="9" y="453"/>
                  </a:lnTo>
                  <a:lnTo>
                    <a:pt x="9" y="453"/>
                  </a:lnTo>
                  <a:lnTo>
                    <a:pt x="7" y="450"/>
                  </a:lnTo>
                  <a:lnTo>
                    <a:pt x="5" y="445"/>
                  </a:lnTo>
                  <a:lnTo>
                    <a:pt x="4" y="438"/>
                  </a:lnTo>
                  <a:lnTo>
                    <a:pt x="4" y="433"/>
                  </a:lnTo>
                  <a:lnTo>
                    <a:pt x="2" y="427"/>
                  </a:lnTo>
                  <a:lnTo>
                    <a:pt x="2" y="420"/>
                  </a:lnTo>
                  <a:lnTo>
                    <a:pt x="0" y="413"/>
                  </a:lnTo>
                  <a:lnTo>
                    <a:pt x="0" y="410"/>
                  </a:lnTo>
                  <a:lnTo>
                    <a:pt x="2" y="405"/>
                  </a:lnTo>
                  <a:lnTo>
                    <a:pt x="5" y="400"/>
                  </a:lnTo>
                  <a:lnTo>
                    <a:pt x="2" y="397"/>
                  </a:lnTo>
                  <a:lnTo>
                    <a:pt x="2" y="394"/>
                  </a:lnTo>
                  <a:lnTo>
                    <a:pt x="2" y="390"/>
                  </a:lnTo>
                  <a:lnTo>
                    <a:pt x="2" y="387"/>
                  </a:lnTo>
                  <a:lnTo>
                    <a:pt x="5" y="382"/>
                  </a:lnTo>
                  <a:lnTo>
                    <a:pt x="7" y="377"/>
                  </a:lnTo>
                  <a:lnTo>
                    <a:pt x="10" y="370"/>
                  </a:lnTo>
                  <a:lnTo>
                    <a:pt x="14" y="356"/>
                  </a:lnTo>
                  <a:lnTo>
                    <a:pt x="17" y="342"/>
                  </a:lnTo>
                  <a:lnTo>
                    <a:pt x="19" y="338"/>
                  </a:lnTo>
                  <a:lnTo>
                    <a:pt x="19" y="334"/>
                  </a:lnTo>
                  <a:lnTo>
                    <a:pt x="20" y="333"/>
                  </a:lnTo>
                  <a:lnTo>
                    <a:pt x="20" y="331"/>
                  </a:lnTo>
                  <a:lnTo>
                    <a:pt x="20" y="329"/>
                  </a:lnTo>
                  <a:lnTo>
                    <a:pt x="20" y="326"/>
                  </a:lnTo>
                  <a:lnTo>
                    <a:pt x="22" y="324"/>
                  </a:lnTo>
                  <a:lnTo>
                    <a:pt x="29" y="311"/>
                  </a:lnTo>
                  <a:lnTo>
                    <a:pt x="32" y="298"/>
                  </a:lnTo>
                  <a:lnTo>
                    <a:pt x="33" y="280"/>
                  </a:lnTo>
                  <a:lnTo>
                    <a:pt x="32" y="258"/>
                  </a:lnTo>
                  <a:lnTo>
                    <a:pt x="29" y="235"/>
                  </a:lnTo>
                  <a:lnTo>
                    <a:pt x="20" y="214"/>
                  </a:lnTo>
                  <a:lnTo>
                    <a:pt x="17" y="199"/>
                  </a:lnTo>
                  <a:lnTo>
                    <a:pt x="15" y="188"/>
                  </a:lnTo>
                  <a:lnTo>
                    <a:pt x="15" y="184"/>
                  </a:lnTo>
                  <a:lnTo>
                    <a:pt x="14" y="181"/>
                  </a:lnTo>
                  <a:lnTo>
                    <a:pt x="14" y="178"/>
                  </a:lnTo>
                  <a:lnTo>
                    <a:pt x="14" y="176"/>
                  </a:lnTo>
                  <a:lnTo>
                    <a:pt x="15" y="173"/>
                  </a:lnTo>
                  <a:lnTo>
                    <a:pt x="19" y="169"/>
                  </a:lnTo>
                  <a:lnTo>
                    <a:pt x="20" y="168"/>
                  </a:lnTo>
                  <a:lnTo>
                    <a:pt x="24" y="168"/>
                  </a:lnTo>
                  <a:lnTo>
                    <a:pt x="25" y="169"/>
                  </a:lnTo>
                  <a:lnTo>
                    <a:pt x="29" y="171"/>
                  </a:lnTo>
                  <a:lnTo>
                    <a:pt x="29" y="174"/>
                  </a:lnTo>
                  <a:lnTo>
                    <a:pt x="30" y="176"/>
                  </a:lnTo>
                  <a:lnTo>
                    <a:pt x="30" y="176"/>
                  </a:lnTo>
                  <a:lnTo>
                    <a:pt x="30" y="176"/>
                  </a:lnTo>
                  <a:lnTo>
                    <a:pt x="33" y="178"/>
                  </a:lnTo>
                  <a:lnTo>
                    <a:pt x="37" y="179"/>
                  </a:lnTo>
                  <a:lnTo>
                    <a:pt x="40" y="183"/>
                  </a:lnTo>
                  <a:lnTo>
                    <a:pt x="43" y="186"/>
                  </a:lnTo>
                  <a:lnTo>
                    <a:pt x="47" y="189"/>
                  </a:lnTo>
                  <a:lnTo>
                    <a:pt x="48" y="191"/>
                  </a:lnTo>
                  <a:lnTo>
                    <a:pt x="52" y="193"/>
                  </a:lnTo>
                  <a:lnTo>
                    <a:pt x="57" y="194"/>
                  </a:lnTo>
                  <a:lnTo>
                    <a:pt x="60" y="197"/>
                  </a:lnTo>
                  <a:lnTo>
                    <a:pt x="63" y="204"/>
                  </a:lnTo>
                  <a:lnTo>
                    <a:pt x="68" y="216"/>
                  </a:lnTo>
                  <a:lnTo>
                    <a:pt x="73" y="225"/>
                  </a:lnTo>
                  <a:lnTo>
                    <a:pt x="76" y="230"/>
                  </a:lnTo>
                  <a:lnTo>
                    <a:pt x="78" y="235"/>
                  </a:lnTo>
                  <a:lnTo>
                    <a:pt x="80" y="239"/>
                  </a:lnTo>
                  <a:lnTo>
                    <a:pt x="80" y="240"/>
                  </a:lnTo>
                  <a:lnTo>
                    <a:pt x="83" y="245"/>
                  </a:lnTo>
                  <a:lnTo>
                    <a:pt x="85" y="255"/>
                  </a:lnTo>
                  <a:lnTo>
                    <a:pt x="86" y="268"/>
                  </a:lnTo>
                  <a:lnTo>
                    <a:pt x="83" y="285"/>
                  </a:lnTo>
                  <a:lnTo>
                    <a:pt x="81" y="293"/>
                  </a:lnTo>
                  <a:lnTo>
                    <a:pt x="78" y="296"/>
                  </a:lnTo>
                  <a:lnTo>
                    <a:pt x="76" y="300"/>
                  </a:lnTo>
                  <a:lnTo>
                    <a:pt x="75" y="303"/>
                  </a:lnTo>
                  <a:lnTo>
                    <a:pt x="73" y="303"/>
                  </a:lnTo>
                  <a:lnTo>
                    <a:pt x="71" y="305"/>
                  </a:lnTo>
                  <a:lnTo>
                    <a:pt x="71" y="306"/>
                  </a:lnTo>
                  <a:lnTo>
                    <a:pt x="70" y="306"/>
                  </a:lnTo>
                  <a:lnTo>
                    <a:pt x="66" y="310"/>
                  </a:lnTo>
                  <a:lnTo>
                    <a:pt x="65" y="313"/>
                  </a:lnTo>
                  <a:lnTo>
                    <a:pt x="63" y="316"/>
                  </a:lnTo>
                  <a:lnTo>
                    <a:pt x="60" y="321"/>
                  </a:lnTo>
                  <a:lnTo>
                    <a:pt x="57" y="324"/>
                  </a:lnTo>
                  <a:lnTo>
                    <a:pt x="53" y="328"/>
                  </a:lnTo>
                  <a:lnTo>
                    <a:pt x="52" y="331"/>
                  </a:lnTo>
                  <a:lnTo>
                    <a:pt x="50" y="334"/>
                  </a:lnTo>
                  <a:lnTo>
                    <a:pt x="50" y="338"/>
                  </a:lnTo>
                  <a:lnTo>
                    <a:pt x="48" y="342"/>
                  </a:lnTo>
                  <a:lnTo>
                    <a:pt x="47" y="347"/>
                  </a:lnTo>
                  <a:lnTo>
                    <a:pt x="47" y="351"/>
                  </a:lnTo>
                  <a:lnTo>
                    <a:pt x="45" y="352"/>
                  </a:lnTo>
                  <a:lnTo>
                    <a:pt x="43" y="354"/>
                  </a:lnTo>
                  <a:lnTo>
                    <a:pt x="43" y="357"/>
                  </a:lnTo>
                  <a:lnTo>
                    <a:pt x="43" y="359"/>
                  </a:lnTo>
                  <a:lnTo>
                    <a:pt x="43" y="362"/>
                  </a:lnTo>
                  <a:lnTo>
                    <a:pt x="42" y="366"/>
                  </a:lnTo>
                  <a:lnTo>
                    <a:pt x="42" y="369"/>
                  </a:lnTo>
                  <a:lnTo>
                    <a:pt x="42" y="374"/>
                  </a:lnTo>
                  <a:lnTo>
                    <a:pt x="42" y="377"/>
                  </a:lnTo>
                  <a:lnTo>
                    <a:pt x="43" y="382"/>
                  </a:lnTo>
                  <a:lnTo>
                    <a:pt x="47" y="385"/>
                  </a:lnTo>
                  <a:lnTo>
                    <a:pt x="47" y="387"/>
                  </a:lnTo>
                  <a:lnTo>
                    <a:pt x="47" y="389"/>
                  </a:lnTo>
                  <a:lnTo>
                    <a:pt x="47" y="390"/>
                  </a:lnTo>
                  <a:lnTo>
                    <a:pt x="48" y="392"/>
                  </a:lnTo>
                  <a:lnTo>
                    <a:pt x="48" y="394"/>
                  </a:lnTo>
                  <a:lnTo>
                    <a:pt x="48" y="395"/>
                  </a:lnTo>
                  <a:lnTo>
                    <a:pt x="50" y="399"/>
                  </a:lnTo>
                  <a:lnTo>
                    <a:pt x="50" y="402"/>
                  </a:lnTo>
                  <a:lnTo>
                    <a:pt x="50" y="405"/>
                  </a:lnTo>
                  <a:lnTo>
                    <a:pt x="52" y="408"/>
                  </a:lnTo>
                  <a:lnTo>
                    <a:pt x="53" y="410"/>
                  </a:lnTo>
                  <a:lnTo>
                    <a:pt x="55" y="412"/>
                  </a:lnTo>
                  <a:lnTo>
                    <a:pt x="57" y="413"/>
                  </a:lnTo>
                  <a:lnTo>
                    <a:pt x="60" y="415"/>
                  </a:lnTo>
                  <a:lnTo>
                    <a:pt x="63" y="415"/>
                  </a:lnTo>
                  <a:lnTo>
                    <a:pt x="66" y="415"/>
                  </a:lnTo>
                  <a:lnTo>
                    <a:pt x="71" y="413"/>
                  </a:lnTo>
                  <a:lnTo>
                    <a:pt x="75" y="412"/>
                  </a:lnTo>
                  <a:lnTo>
                    <a:pt x="78" y="412"/>
                  </a:lnTo>
                  <a:lnTo>
                    <a:pt x="81" y="410"/>
                  </a:lnTo>
                  <a:lnTo>
                    <a:pt x="83" y="410"/>
                  </a:lnTo>
                  <a:lnTo>
                    <a:pt x="86" y="407"/>
                  </a:lnTo>
                  <a:lnTo>
                    <a:pt x="93" y="402"/>
                  </a:lnTo>
                  <a:lnTo>
                    <a:pt x="101" y="395"/>
                  </a:lnTo>
                  <a:lnTo>
                    <a:pt x="109" y="390"/>
                  </a:lnTo>
                  <a:lnTo>
                    <a:pt x="118" y="385"/>
                  </a:lnTo>
                  <a:lnTo>
                    <a:pt x="123" y="384"/>
                  </a:lnTo>
                  <a:lnTo>
                    <a:pt x="126" y="382"/>
                  </a:lnTo>
                  <a:lnTo>
                    <a:pt x="127" y="380"/>
                  </a:lnTo>
                  <a:lnTo>
                    <a:pt x="127" y="380"/>
                  </a:lnTo>
                  <a:lnTo>
                    <a:pt x="127" y="380"/>
                  </a:lnTo>
                  <a:lnTo>
                    <a:pt x="127" y="379"/>
                  </a:lnTo>
                  <a:lnTo>
                    <a:pt x="127" y="377"/>
                  </a:lnTo>
                  <a:lnTo>
                    <a:pt x="127" y="372"/>
                  </a:lnTo>
                  <a:lnTo>
                    <a:pt x="129" y="369"/>
                  </a:lnTo>
                  <a:lnTo>
                    <a:pt x="131" y="366"/>
                  </a:lnTo>
                  <a:lnTo>
                    <a:pt x="132" y="362"/>
                  </a:lnTo>
                  <a:lnTo>
                    <a:pt x="134" y="361"/>
                  </a:lnTo>
                  <a:lnTo>
                    <a:pt x="136" y="359"/>
                  </a:lnTo>
                  <a:lnTo>
                    <a:pt x="141" y="352"/>
                  </a:lnTo>
                  <a:lnTo>
                    <a:pt x="147" y="346"/>
                  </a:lnTo>
                  <a:lnTo>
                    <a:pt x="152" y="339"/>
                  </a:lnTo>
                  <a:lnTo>
                    <a:pt x="154" y="336"/>
                  </a:lnTo>
                  <a:lnTo>
                    <a:pt x="157" y="331"/>
                  </a:lnTo>
                  <a:lnTo>
                    <a:pt x="159" y="326"/>
                  </a:lnTo>
                  <a:lnTo>
                    <a:pt x="160" y="323"/>
                  </a:lnTo>
                  <a:lnTo>
                    <a:pt x="165" y="318"/>
                  </a:lnTo>
                  <a:lnTo>
                    <a:pt x="170" y="314"/>
                  </a:lnTo>
                  <a:lnTo>
                    <a:pt x="175" y="313"/>
                  </a:lnTo>
                  <a:lnTo>
                    <a:pt x="179" y="313"/>
                  </a:lnTo>
                  <a:lnTo>
                    <a:pt x="182" y="313"/>
                  </a:lnTo>
                  <a:lnTo>
                    <a:pt x="184" y="314"/>
                  </a:lnTo>
                  <a:lnTo>
                    <a:pt x="184" y="316"/>
                  </a:lnTo>
                  <a:lnTo>
                    <a:pt x="185" y="318"/>
                  </a:lnTo>
                  <a:lnTo>
                    <a:pt x="184" y="321"/>
                  </a:lnTo>
                  <a:lnTo>
                    <a:pt x="184" y="324"/>
                  </a:lnTo>
                  <a:lnTo>
                    <a:pt x="184" y="328"/>
                  </a:lnTo>
                  <a:lnTo>
                    <a:pt x="187" y="329"/>
                  </a:lnTo>
                  <a:lnTo>
                    <a:pt x="188" y="331"/>
                  </a:lnTo>
                  <a:lnTo>
                    <a:pt x="190" y="333"/>
                  </a:lnTo>
                  <a:lnTo>
                    <a:pt x="192" y="334"/>
                  </a:lnTo>
                  <a:lnTo>
                    <a:pt x="195" y="334"/>
                  </a:lnTo>
                  <a:lnTo>
                    <a:pt x="197" y="334"/>
                  </a:lnTo>
                  <a:lnTo>
                    <a:pt x="200" y="333"/>
                  </a:lnTo>
                  <a:lnTo>
                    <a:pt x="205" y="329"/>
                  </a:lnTo>
                  <a:lnTo>
                    <a:pt x="208" y="328"/>
                  </a:lnTo>
                  <a:lnTo>
                    <a:pt x="212" y="324"/>
                  </a:lnTo>
                  <a:lnTo>
                    <a:pt x="213" y="323"/>
                  </a:lnTo>
                  <a:lnTo>
                    <a:pt x="217" y="321"/>
                  </a:lnTo>
                  <a:lnTo>
                    <a:pt x="220" y="319"/>
                  </a:lnTo>
                  <a:lnTo>
                    <a:pt x="225" y="318"/>
                  </a:lnTo>
                  <a:lnTo>
                    <a:pt x="230" y="318"/>
                  </a:lnTo>
                  <a:lnTo>
                    <a:pt x="233" y="316"/>
                  </a:lnTo>
                  <a:lnTo>
                    <a:pt x="235" y="318"/>
                  </a:lnTo>
                  <a:lnTo>
                    <a:pt x="236" y="318"/>
                  </a:lnTo>
                  <a:lnTo>
                    <a:pt x="238" y="318"/>
                  </a:lnTo>
                  <a:lnTo>
                    <a:pt x="240" y="316"/>
                  </a:lnTo>
                  <a:lnTo>
                    <a:pt x="243" y="316"/>
                  </a:lnTo>
                  <a:lnTo>
                    <a:pt x="246" y="313"/>
                  </a:lnTo>
                  <a:lnTo>
                    <a:pt x="253" y="310"/>
                  </a:lnTo>
                  <a:lnTo>
                    <a:pt x="258" y="308"/>
                  </a:lnTo>
                  <a:lnTo>
                    <a:pt x="263" y="306"/>
                  </a:lnTo>
                  <a:lnTo>
                    <a:pt x="268" y="306"/>
                  </a:lnTo>
                  <a:lnTo>
                    <a:pt x="271" y="306"/>
                  </a:lnTo>
                  <a:lnTo>
                    <a:pt x="273" y="306"/>
                  </a:lnTo>
                  <a:lnTo>
                    <a:pt x="273" y="305"/>
                  </a:lnTo>
                  <a:lnTo>
                    <a:pt x="273" y="305"/>
                  </a:lnTo>
                  <a:lnTo>
                    <a:pt x="278" y="291"/>
                  </a:lnTo>
                  <a:lnTo>
                    <a:pt x="278" y="291"/>
                  </a:lnTo>
                  <a:lnTo>
                    <a:pt x="276" y="288"/>
                  </a:lnTo>
                  <a:lnTo>
                    <a:pt x="276" y="285"/>
                  </a:lnTo>
                  <a:lnTo>
                    <a:pt x="276" y="282"/>
                  </a:lnTo>
                  <a:lnTo>
                    <a:pt x="278" y="280"/>
                  </a:lnTo>
                  <a:lnTo>
                    <a:pt x="279" y="278"/>
                  </a:lnTo>
                  <a:lnTo>
                    <a:pt x="281" y="278"/>
                  </a:lnTo>
                  <a:lnTo>
                    <a:pt x="281" y="278"/>
                  </a:lnTo>
                  <a:lnTo>
                    <a:pt x="282" y="277"/>
                  </a:lnTo>
                  <a:lnTo>
                    <a:pt x="284" y="275"/>
                  </a:lnTo>
                  <a:lnTo>
                    <a:pt x="286" y="272"/>
                  </a:lnTo>
                  <a:lnTo>
                    <a:pt x="292" y="262"/>
                  </a:lnTo>
                  <a:lnTo>
                    <a:pt x="301" y="249"/>
                  </a:lnTo>
                  <a:lnTo>
                    <a:pt x="309" y="235"/>
                  </a:lnTo>
                  <a:lnTo>
                    <a:pt x="314" y="225"/>
                  </a:lnTo>
                  <a:lnTo>
                    <a:pt x="315" y="221"/>
                  </a:lnTo>
                  <a:lnTo>
                    <a:pt x="317" y="216"/>
                  </a:lnTo>
                  <a:lnTo>
                    <a:pt x="319" y="212"/>
                  </a:lnTo>
                  <a:lnTo>
                    <a:pt x="319" y="211"/>
                  </a:lnTo>
                  <a:lnTo>
                    <a:pt x="319" y="209"/>
                  </a:lnTo>
                  <a:lnTo>
                    <a:pt x="320" y="207"/>
                  </a:lnTo>
                  <a:lnTo>
                    <a:pt x="320" y="204"/>
                  </a:lnTo>
                  <a:lnTo>
                    <a:pt x="322" y="201"/>
                  </a:lnTo>
                  <a:lnTo>
                    <a:pt x="325" y="197"/>
                  </a:lnTo>
                  <a:lnTo>
                    <a:pt x="327" y="196"/>
                  </a:lnTo>
                  <a:lnTo>
                    <a:pt x="330" y="193"/>
                  </a:lnTo>
                  <a:lnTo>
                    <a:pt x="330" y="193"/>
                  </a:lnTo>
                  <a:lnTo>
                    <a:pt x="330" y="191"/>
                  </a:lnTo>
                  <a:lnTo>
                    <a:pt x="332" y="189"/>
                  </a:lnTo>
                  <a:lnTo>
                    <a:pt x="335" y="188"/>
                  </a:lnTo>
                  <a:lnTo>
                    <a:pt x="337" y="186"/>
                  </a:lnTo>
                  <a:lnTo>
                    <a:pt x="337" y="184"/>
                  </a:lnTo>
                  <a:lnTo>
                    <a:pt x="339" y="181"/>
                  </a:lnTo>
                  <a:lnTo>
                    <a:pt x="339" y="178"/>
                  </a:lnTo>
                  <a:lnTo>
                    <a:pt x="340" y="173"/>
                  </a:lnTo>
                  <a:lnTo>
                    <a:pt x="340" y="168"/>
                  </a:lnTo>
                  <a:lnTo>
                    <a:pt x="340" y="163"/>
                  </a:lnTo>
                  <a:lnTo>
                    <a:pt x="340" y="160"/>
                  </a:lnTo>
                  <a:lnTo>
                    <a:pt x="339" y="158"/>
                  </a:lnTo>
                  <a:lnTo>
                    <a:pt x="337" y="156"/>
                  </a:lnTo>
                  <a:lnTo>
                    <a:pt x="335" y="155"/>
                  </a:lnTo>
                  <a:lnTo>
                    <a:pt x="332" y="155"/>
                  </a:lnTo>
                  <a:lnTo>
                    <a:pt x="329" y="155"/>
                  </a:lnTo>
                  <a:lnTo>
                    <a:pt x="322" y="156"/>
                  </a:lnTo>
                  <a:lnTo>
                    <a:pt x="315" y="160"/>
                  </a:lnTo>
                  <a:lnTo>
                    <a:pt x="309" y="163"/>
                  </a:lnTo>
                  <a:lnTo>
                    <a:pt x="302" y="166"/>
                  </a:lnTo>
                  <a:lnTo>
                    <a:pt x="296" y="169"/>
                  </a:lnTo>
                  <a:lnTo>
                    <a:pt x="291" y="169"/>
                  </a:lnTo>
                  <a:lnTo>
                    <a:pt x="286" y="169"/>
                  </a:lnTo>
                  <a:lnTo>
                    <a:pt x="282" y="169"/>
                  </a:lnTo>
                  <a:lnTo>
                    <a:pt x="279" y="169"/>
                  </a:lnTo>
                  <a:lnTo>
                    <a:pt x="278" y="169"/>
                  </a:lnTo>
                  <a:lnTo>
                    <a:pt x="273" y="169"/>
                  </a:lnTo>
                  <a:lnTo>
                    <a:pt x="266" y="169"/>
                  </a:lnTo>
                  <a:lnTo>
                    <a:pt x="259" y="168"/>
                  </a:lnTo>
                  <a:lnTo>
                    <a:pt x="248" y="160"/>
                  </a:lnTo>
                  <a:lnTo>
                    <a:pt x="235" y="148"/>
                  </a:lnTo>
                  <a:lnTo>
                    <a:pt x="226" y="136"/>
                  </a:lnTo>
                  <a:lnTo>
                    <a:pt x="223" y="125"/>
                  </a:lnTo>
                  <a:lnTo>
                    <a:pt x="223" y="120"/>
                  </a:lnTo>
                  <a:lnTo>
                    <a:pt x="223" y="117"/>
                  </a:lnTo>
                  <a:lnTo>
                    <a:pt x="225" y="115"/>
                  </a:lnTo>
                  <a:lnTo>
                    <a:pt x="225" y="115"/>
                  </a:lnTo>
                  <a:lnTo>
                    <a:pt x="226" y="115"/>
                  </a:lnTo>
                  <a:lnTo>
                    <a:pt x="228" y="115"/>
                  </a:lnTo>
                  <a:lnTo>
                    <a:pt x="235" y="115"/>
                  </a:lnTo>
                  <a:lnTo>
                    <a:pt x="240" y="117"/>
                  </a:lnTo>
                  <a:lnTo>
                    <a:pt x="243" y="117"/>
                  </a:lnTo>
                  <a:lnTo>
                    <a:pt x="246" y="117"/>
                  </a:lnTo>
                  <a:lnTo>
                    <a:pt x="248" y="117"/>
                  </a:lnTo>
                  <a:lnTo>
                    <a:pt x="249" y="117"/>
                  </a:lnTo>
                  <a:lnTo>
                    <a:pt x="253" y="117"/>
                  </a:lnTo>
                  <a:lnTo>
                    <a:pt x="258" y="118"/>
                  </a:lnTo>
                  <a:lnTo>
                    <a:pt x="261" y="120"/>
                  </a:lnTo>
                  <a:lnTo>
                    <a:pt x="266" y="120"/>
                  </a:lnTo>
                  <a:lnTo>
                    <a:pt x="269" y="122"/>
                  </a:lnTo>
                  <a:lnTo>
                    <a:pt x="274" y="122"/>
                  </a:lnTo>
                  <a:lnTo>
                    <a:pt x="278" y="122"/>
                  </a:lnTo>
                  <a:lnTo>
                    <a:pt x="282" y="122"/>
                  </a:lnTo>
                  <a:lnTo>
                    <a:pt x="286" y="120"/>
                  </a:lnTo>
                  <a:lnTo>
                    <a:pt x="292" y="117"/>
                  </a:lnTo>
                  <a:lnTo>
                    <a:pt x="301" y="112"/>
                  </a:lnTo>
                  <a:lnTo>
                    <a:pt x="314" y="104"/>
                  </a:lnTo>
                  <a:lnTo>
                    <a:pt x="327" y="94"/>
                  </a:lnTo>
                  <a:lnTo>
                    <a:pt x="340" y="87"/>
                  </a:lnTo>
                  <a:lnTo>
                    <a:pt x="350" y="80"/>
                  </a:lnTo>
                  <a:lnTo>
                    <a:pt x="367" y="72"/>
                  </a:lnTo>
                  <a:lnTo>
                    <a:pt x="378" y="69"/>
                  </a:lnTo>
                  <a:lnTo>
                    <a:pt x="383" y="69"/>
                  </a:lnTo>
                  <a:lnTo>
                    <a:pt x="388" y="67"/>
                  </a:lnTo>
                  <a:lnTo>
                    <a:pt x="393" y="67"/>
                  </a:lnTo>
                  <a:close/>
                  <a:moveTo>
                    <a:pt x="98" y="0"/>
                  </a:moveTo>
                  <a:lnTo>
                    <a:pt x="99" y="0"/>
                  </a:lnTo>
                  <a:lnTo>
                    <a:pt x="103" y="0"/>
                  </a:lnTo>
                  <a:lnTo>
                    <a:pt x="108" y="1"/>
                  </a:lnTo>
                  <a:lnTo>
                    <a:pt x="111" y="3"/>
                  </a:lnTo>
                  <a:lnTo>
                    <a:pt x="114" y="5"/>
                  </a:lnTo>
                  <a:lnTo>
                    <a:pt x="121" y="6"/>
                  </a:lnTo>
                  <a:lnTo>
                    <a:pt x="126" y="10"/>
                  </a:lnTo>
                  <a:lnTo>
                    <a:pt x="131" y="11"/>
                  </a:lnTo>
                  <a:lnTo>
                    <a:pt x="136" y="11"/>
                  </a:lnTo>
                  <a:lnTo>
                    <a:pt x="137" y="13"/>
                  </a:lnTo>
                  <a:lnTo>
                    <a:pt x="137" y="13"/>
                  </a:lnTo>
                  <a:lnTo>
                    <a:pt x="139" y="15"/>
                  </a:lnTo>
                  <a:lnTo>
                    <a:pt x="141" y="16"/>
                  </a:lnTo>
                  <a:lnTo>
                    <a:pt x="142" y="18"/>
                  </a:lnTo>
                  <a:lnTo>
                    <a:pt x="147" y="19"/>
                  </a:lnTo>
                  <a:lnTo>
                    <a:pt x="151" y="23"/>
                  </a:lnTo>
                  <a:lnTo>
                    <a:pt x="155" y="24"/>
                  </a:lnTo>
                  <a:lnTo>
                    <a:pt x="167" y="31"/>
                  </a:lnTo>
                  <a:lnTo>
                    <a:pt x="175" y="41"/>
                  </a:lnTo>
                  <a:lnTo>
                    <a:pt x="182" y="52"/>
                  </a:lnTo>
                  <a:lnTo>
                    <a:pt x="185" y="57"/>
                  </a:lnTo>
                  <a:lnTo>
                    <a:pt x="187" y="62"/>
                  </a:lnTo>
                  <a:lnTo>
                    <a:pt x="187" y="66"/>
                  </a:lnTo>
                  <a:lnTo>
                    <a:pt x="187" y="69"/>
                  </a:lnTo>
                  <a:lnTo>
                    <a:pt x="185" y="71"/>
                  </a:lnTo>
                  <a:lnTo>
                    <a:pt x="185" y="71"/>
                  </a:lnTo>
                  <a:lnTo>
                    <a:pt x="185" y="72"/>
                  </a:lnTo>
                  <a:lnTo>
                    <a:pt x="187" y="76"/>
                  </a:lnTo>
                  <a:lnTo>
                    <a:pt x="187" y="79"/>
                  </a:lnTo>
                  <a:lnTo>
                    <a:pt x="188" y="85"/>
                  </a:lnTo>
                  <a:lnTo>
                    <a:pt x="187" y="95"/>
                  </a:lnTo>
                  <a:lnTo>
                    <a:pt x="184" y="105"/>
                  </a:lnTo>
                  <a:lnTo>
                    <a:pt x="177" y="113"/>
                  </a:lnTo>
                  <a:lnTo>
                    <a:pt x="167" y="118"/>
                  </a:lnTo>
                  <a:lnTo>
                    <a:pt x="155" y="118"/>
                  </a:lnTo>
                  <a:lnTo>
                    <a:pt x="144" y="115"/>
                  </a:lnTo>
                  <a:lnTo>
                    <a:pt x="139" y="113"/>
                  </a:lnTo>
                  <a:lnTo>
                    <a:pt x="136" y="112"/>
                  </a:lnTo>
                  <a:lnTo>
                    <a:pt x="121" y="107"/>
                  </a:lnTo>
                  <a:lnTo>
                    <a:pt x="106" y="100"/>
                  </a:lnTo>
                  <a:lnTo>
                    <a:pt x="98" y="97"/>
                  </a:lnTo>
                  <a:lnTo>
                    <a:pt x="93" y="95"/>
                  </a:lnTo>
                  <a:lnTo>
                    <a:pt x="90" y="94"/>
                  </a:lnTo>
                  <a:lnTo>
                    <a:pt x="88" y="92"/>
                  </a:lnTo>
                  <a:lnTo>
                    <a:pt x="85" y="90"/>
                  </a:lnTo>
                  <a:lnTo>
                    <a:pt x="83" y="87"/>
                  </a:lnTo>
                  <a:lnTo>
                    <a:pt x="83" y="85"/>
                  </a:lnTo>
                  <a:lnTo>
                    <a:pt x="83" y="80"/>
                  </a:lnTo>
                  <a:lnTo>
                    <a:pt x="85" y="77"/>
                  </a:lnTo>
                  <a:lnTo>
                    <a:pt x="88" y="76"/>
                  </a:lnTo>
                  <a:lnTo>
                    <a:pt x="91" y="74"/>
                  </a:lnTo>
                  <a:lnTo>
                    <a:pt x="98" y="71"/>
                  </a:lnTo>
                  <a:lnTo>
                    <a:pt x="104" y="66"/>
                  </a:lnTo>
                  <a:lnTo>
                    <a:pt x="104" y="66"/>
                  </a:lnTo>
                  <a:lnTo>
                    <a:pt x="106" y="66"/>
                  </a:lnTo>
                  <a:lnTo>
                    <a:pt x="108" y="67"/>
                  </a:lnTo>
                  <a:lnTo>
                    <a:pt x="109" y="67"/>
                  </a:lnTo>
                  <a:lnTo>
                    <a:pt x="109" y="66"/>
                  </a:lnTo>
                  <a:lnTo>
                    <a:pt x="109" y="64"/>
                  </a:lnTo>
                  <a:lnTo>
                    <a:pt x="108" y="61"/>
                  </a:lnTo>
                  <a:lnTo>
                    <a:pt x="108" y="59"/>
                  </a:lnTo>
                  <a:lnTo>
                    <a:pt x="108" y="54"/>
                  </a:lnTo>
                  <a:lnTo>
                    <a:pt x="108" y="49"/>
                  </a:lnTo>
                  <a:lnTo>
                    <a:pt x="108" y="46"/>
                  </a:lnTo>
                  <a:lnTo>
                    <a:pt x="108" y="41"/>
                  </a:lnTo>
                  <a:lnTo>
                    <a:pt x="104" y="36"/>
                  </a:lnTo>
                  <a:lnTo>
                    <a:pt x="103" y="33"/>
                  </a:lnTo>
                  <a:lnTo>
                    <a:pt x="103" y="28"/>
                  </a:lnTo>
                  <a:lnTo>
                    <a:pt x="101" y="23"/>
                  </a:lnTo>
                  <a:lnTo>
                    <a:pt x="99" y="19"/>
                  </a:lnTo>
                  <a:lnTo>
                    <a:pt x="96" y="15"/>
                  </a:lnTo>
                  <a:lnTo>
                    <a:pt x="93" y="10"/>
                  </a:lnTo>
                  <a:lnTo>
                    <a:pt x="91" y="6"/>
                  </a:lnTo>
                  <a:lnTo>
                    <a:pt x="91" y="3"/>
                  </a:lnTo>
                  <a:lnTo>
                    <a:pt x="93" y="0"/>
                  </a:lnTo>
                  <a:lnTo>
                    <a:pt x="94" y="0"/>
                  </a:lnTo>
                  <a:lnTo>
                    <a:pt x="9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7" name="Freeform 55"/>
            <p:cNvSpPr>
              <a:spLocks noEditPoints="1"/>
            </p:cNvSpPr>
            <p:nvPr/>
          </p:nvSpPr>
          <p:spPr bwMode="auto">
            <a:xfrm>
              <a:off x="7697788" y="2733676"/>
              <a:ext cx="796925" cy="954088"/>
            </a:xfrm>
            <a:custGeom>
              <a:avLst/>
              <a:gdLst>
                <a:gd name="T0" fmla="*/ 159 w 502"/>
                <a:gd name="T1" fmla="*/ 295 h 601"/>
                <a:gd name="T2" fmla="*/ 206 w 502"/>
                <a:gd name="T3" fmla="*/ 331 h 601"/>
                <a:gd name="T4" fmla="*/ 162 w 502"/>
                <a:gd name="T5" fmla="*/ 357 h 601"/>
                <a:gd name="T6" fmla="*/ 193 w 502"/>
                <a:gd name="T7" fmla="*/ 431 h 601"/>
                <a:gd name="T8" fmla="*/ 198 w 502"/>
                <a:gd name="T9" fmla="*/ 463 h 601"/>
                <a:gd name="T10" fmla="*/ 182 w 502"/>
                <a:gd name="T11" fmla="*/ 527 h 601"/>
                <a:gd name="T12" fmla="*/ 155 w 502"/>
                <a:gd name="T13" fmla="*/ 586 h 601"/>
                <a:gd name="T14" fmla="*/ 111 w 502"/>
                <a:gd name="T15" fmla="*/ 598 h 601"/>
                <a:gd name="T16" fmla="*/ 99 w 502"/>
                <a:gd name="T17" fmla="*/ 534 h 601"/>
                <a:gd name="T18" fmla="*/ 60 w 502"/>
                <a:gd name="T19" fmla="*/ 568 h 601"/>
                <a:gd name="T20" fmla="*/ 0 w 502"/>
                <a:gd name="T21" fmla="*/ 560 h 601"/>
                <a:gd name="T22" fmla="*/ 7 w 502"/>
                <a:gd name="T23" fmla="*/ 511 h 601"/>
                <a:gd name="T24" fmla="*/ 37 w 502"/>
                <a:gd name="T25" fmla="*/ 484 h 601"/>
                <a:gd name="T26" fmla="*/ 91 w 502"/>
                <a:gd name="T27" fmla="*/ 479 h 601"/>
                <a:gd name="T28" fmla="*/ 121 w 502"/>
                <a:gd name="T29" fmla="*/ 464 h 601"/>
                <a:gd name="T30" fmla="*/ 93 w 502"/>
                <a:gd name="T31" fmla="*/ 428 h 601"/>
                <a:gd name="T32" fmla="*/ 73 w 502"/>
                <a:gd name="T33" fmla="*/ 395 h 601"/>
                <a:gd name="T34" fmla="*/ 124 w 502"/>
                <a:gd name="T35" fmla="*/ 390 h 601"/>
                <a:gd name="T36" fmla="*/ 111 w 502"/>
                <a:gd name="T37" fmla="*/ 367 h 601"/>
                <a:gd name="T38" fmla="*/ 83 w 502"/>
                <a:gd name="T39" fmla="*/ 354 h 601"/>
                <a:gd name="T40" fmla="*/ 71 w 502"/>
                <a:gd name="T41" fmla="*/ 321 h 601"/>
                <a:gd name="T42" fmla="*/ 109 w 502"/>
                <a:gd name="T43" fmla="*/ 308 h 601"/>
                <a:gd name="T44" fmla="*/ 361 w 502"/>
                <a:gd name="T45" fmla="*/ 232 h 601"/>
                <a:gd name="T46" fmla="*/ 414 w 502"/>
                <a:gd name="T47" fmla="*/ 258 h 601"/>
                <a:gd name="T48" fmla="*/ 380 w 502"/>
                <a:gd name="T49" fmla="*/ 295 h 601"/>
                <a:gd name="T50" fmla="*/ 398 w 502"/>
                <a:gd name="T51" fmla="*/ 326 h 601"/>
                <a:gd name="T52" fmla="*/ 371 w 502"/>
                <a:gd name="T53" fmla="*/ 362 h 601"/>
                <a:gd name="T54" fmla="*/ 299 w 502"/>
                <a:gd name="T55" fmla="*/ 403 h 601"/>
                <a:gd name="T56" fmla="*/ 274 w 502"/>
                <a:gd name="T57" fmla="*/ 443 h 601"/>
                <a:gd name="T58" fmla="*/ 276 w 502"/>
                <a:gd name="T59" fmla="*/ 515 h 601"/>
                <a:gd name="T60" fmla="*/ 381 w 502"/>
                <a:gd name="T61" fmla="*/ 547 h 601"/>
                <a:gd name="T62" fmla="*/ 462 w 502"/>
                <a:gd name="T63" fmla="*/ 481 h 601"/>
                <a:gd name="T64" fmla="*/ 483 w 502"/>
                <a:gd name="T65" fmla="*/ 512 h 601"/>
                <a:gd name="T66" fmla="*/ 493 w 502"/>
                <a:gd name="T67" fmla="*/ 567 h 601"/>
                <a:gd name="T68" fmla="*/ 254 w 502"/>
                <a:gd name="T69" fmla="*/ 560 h 601"/>
                <a:gd name="T70" fmla="*/ 241 w 502"/>
                <a:gd name="T71" fmla="*/ 501 h 601"/>
                <a:gd name="T72" fmla="*/ 246 w 502"/>
                <a:gd name="T73" fmla="*/ 448 h 601"/>
                <a:gd name="T74" fmla="*/ 272 w 502"/>
                <a:gd name="T75" fmla="*/ 337 h 601"/>
                <a:gd name="T76" fmla="*/ 315 w 502"/>
                <a:gd name="T77" fmla="*/ 318 h 601"/>
                <a:gd name="T78" fmla="*/ 328 w 502"/>
                <a:gd name="T79" fmla="*/ 286 h 601"/>
                <a:gd name="T80" fmla="*/ 256 w 502"/>
                <a:gd name="T81" fmla="*/ 283 h 601"/>
                <a:gd name="T82" fmla="*/ 282 w 502"/>
                <a:gd name="T83" fmla="*/ 252 h 601"/>
                <a:gd name="T84" fmla="*/ 355 w 502"/>
                <a:gd name="T85" fmla="*/ 232 h 601"/>
                <a:gd name="T86" fmla="*/ 185 w 502"/>
                <a:gd name="T87" fmla="*/ 107 h 601"/>
                <a:gd name="T88" fmla="*/ 216 w 502"/>
                <a:gd name="T89" fmla="*/ 122 h 601"/>
                <a:gd name="T90" fmla="*/ 241 w 502"/>
                <a:gd name="T91" fmla="*/ 117 h 601"/>
                <a:gd name="T92" fmla="*/ 233 w 502"/>
                <a:gd name="T93" fmla="*/ 166 h 601"/>
                <a:gd name="T94" fmla="*/ 234 w 502"/>
                <a:gd name="T95" fmla="*/ 225 h 601"/>
                <a:gd name="T96" fmla="*/ 159 w 502"/>
                <a:gd name="T97" fmla="*/ 253 h 601"/>
                <a:gd name="T98" fmla="*/ 104 w 502"/>
                <a:gd name="T99" fmla="*/ 248 h 601"/>
                <a:gd name="T100" fmla="*/ 94 w 502"/>
                <a:gd name="T101" fmla="*/ 155 h 601"/>
                <a:gd name="T102" fmla="*/ 129 w 502"/>
                <a:gd name="T103" fmla="*/ 79 h 601"/>
                <a:gd name="T104" fmla="*/ 380 w 502"/>
                <a:gd name="T105" fmla="*/ 26 h 601"/>
                <a:gd name="T106" fmla="*/ 370 w 502"/>
                <a:gd name="T107" fmla="*/ 85 h 601"/>
                <a:gd name="T108" fmla="*/ 365 w 502"/>
                <a:gd name="T109" fmla="*/ 117 h 601"/>
                <a:gd name="T110" fmla="*/ 386 w 502"/>
                <a:gd name="T111" fmla="*/ 123 h 601"/>
                <a:gd name="T112" fmla="*/ 319 w 502"/>
                <a:gd name="T113" fmla="*/ 183 h 601"/>
                <a:gd name="T114" fmla="*/ 284 w 502"/>
                <a:gd name="T115" fmla="*/ 201 h 601"/>
                <a:gd name="T116" fmla="*/ 282 w 502"/>
                <a:gd name="T117" fmla="*/ 168 h 601"/>
                <a:gd name="T118" fmla="*/ 281 w 502"/>
                <a:gd name="T119" fmla="*/ 128 h 601"/>
                <a:gd name="T120" fmla="*/ 309 w 502"/>
                <a:gd name="T121" fmla="*/ 95 h 601"/>
                <a:gd name="T122" fmla="*/ 319 w 502"/>
                <a:gd name="T123" fmla="*/ 51 h 601"/>
                <a:gd name="T124" fmla="*/ 304 w 502"/>
                <a:gd name="T125" fmla="*/ 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2" h="601">
                  <a:moveTo>
                    <a:pt x="111" y="281"/>
                  </a:moveTo>
                  <a:lnTo>
                    <a:pt x="112" y="281"/>
                  </a:lnTo>
                  <a:lnTo>
                    <a:pt x="116" y="281"/>
                  </a:lnTo>
                  <a:lnTo>
                    <a:pt x="119" y="283"/>
                  </a:lnTo>
                  <a:lnTo>
                    <a:pt x="122" y="283"/>
                  </a:lnTo>
                  <a:lnTo>
                    <a:pt x="124" y="281"/>
                  </a:lnTo>
                  <a:lnTo>
                    <a:pt x="127" y="283"/>
                  </a:lnTo>
                  <a:lnTo>
                    <a:pt x="129" y="285"/>
                  </a:lnTo>
                  <a:lnTo>
                    <a:pt x="132" y="286"/>
                  </a:lnTo>
                  <a:lnTo>
                    <a:pt x="135" y="286"/>
                  </a:lnTo>
                  <a:lnTo>
                    <a:pt x="139" y="288"/>
                  </a:lnTo>
                  <a:lnTo>
                    <a:pt x="144" y="290"/>
                  </a:lnTo>
                  <a:lnTo>
                    <a:pt x="150" y="293"/>
                  </a:lnTo>
                  <a:lnTo>
                    <a:pt x="159" y="295"/>
                  </a:lnTo>
                  <a:lnTo>
                    <a:pt x="164" y="296"/>
                  </a:lnTo>
                  <a:lnTo>
                    <a:pt x="168" y="298"/>
                  </a:lnTo>
                  <a:lnTo>
                    <a:pt x="172" y="300"/>
                  </a:lnTo>
                  <a:lnTo>
                    <a:pt x="175" y="301"/>
                  </a:lnTo>
                  <a:lnTo>
                    <a:pt x="178" y="303"/>
                  </a:lnTo>
                  <a:lnTo>
                    <a:pt x="183" y="303"/>
                  </a:lnTo>
                  <a:lnTo>
                    <a:pt x="188" y="303"/>
                  </a:lnTo>
                  <a:lnTo>
                    <a:pt x="193" y="305"/>
                  </a:lnTo>
                  <a:lnTo>
                    <a:pt x="198" y="308"/>
                  </a:lnTo>
                  <a:lnTo>
                    <a:pt x="201" y="313"/>
                  </a:lnTo>
                  <a:lnTo>
                    <a:pt x="203" y="318"/>
                  </a:lnTo>
                  <a:lnTo>
                    <a:pt x="206" y="323"/>
                  </a:lnTo>
                  <a:lnTo>
                    <a:pt x="206" y="326"/>
                  </a:lnTo>
                  <a:lnTo>
                    <a:pt x="206" y="331"/>
                  </a:lnTo>
                  <a:lnTo>
                    <a:pt x="205" y="334"/>
                  </a:lnTo>
                  <a:lnTo>
                    <a:pt x="201" y="339"/>
                  </a:lnTo>
                  <a:lnTo>
                    <a:pt x="198" y="342"/>
                  </a:lnTo>
                  <a:lnTo>
                    <a:pt x="193" y="344"/>
                  </a:lnTo>
                  <a:lnTo>
                    <a:pt x="192" y="344"/>
                  </a:lnTo>
                  <a:lnTo>
                    <a:pt x="187" y="346"/>
                  </a:lnTo>
                  <a:lnTo>
                    <a:pt x="182" y="346"/>
                  </a:lnTo>
                  <a:lnTo>
                    <a:pt x="177" y="346"/>
                  </a:lnTo>
                  <a:lnTo>
                    <a:pt x="172" y="347"/>
                  </a:lnTo>
                  <a:lnTo>
                    <a:pt x="170" y="349"/>
                  </a:lnTo>
                  <a:lnTo>
                    <a:pt x="167" y="351"/>
                  </a:lnTo>
                  <a:lnTo>
                    <a:pt x="165" y="352"/>
                  </a:lnTo>
                  <a:lnTo>
                    <a:pt x="164" y="354"/>
                  </a:lnTo>
                  <a:lnTo>
                    <a:pt x="162" y="357"/>
                  </a:lnTo>
                  <a:lnTo>
                    <a:pt x="164" y="361"/>
                  </a:lnTo>
                  <a:lnTo>
                    <a:pt x="165" y="365"/>
                  </a:lnTo>
                  <a:lnTo>
                    <a:pt x="167" y="370"/>
                  </a:lnTo>
                  <a:lnTo>
                    <a:pt x="168" y="375"/>
                  </a:lnTo>
                  <a:lnTo>
                    <a:pt x="170" y="382"/>
                  </a:lnTo>
                  <a:lnTo>
                    <a:pt x="172" y="395"/>
                  </a:lnTo>
                  <a:lnTo>
                    <a:pt x="172" y="408"/>
                  </a:lnTo>
                  <a:lnTo>
                    <a:pt x="173" y="417"/>
                  </a:lnTo>
                  <a:lnTo>
                    <a:pt x="175" y="420"/>
                  </a:lnTo>
                  <a:lnTo>
                    <a:pt x="178" y="423"/>
                  </a:lnTo>
                  <a:lnTo>
                    <a:pt x="182" y="425"/>
                  </a:lnTo>
                  <a:lnTo>
                    <a:pt x="187" y="428"/>
                  </a:lnTo>
                  <a:lnTo>
                    <a:pt x="190" y="430"/>
                  </a:lnTo>
                  <a:lnTo>
                    <a:pt x="193" y="431"/>
                  </a:lnTo>
                  <a:lnTo>
                    <a:pt x="196" y="433"/>
                  </a:lnTo>
                  <a:lnTo>
                    <a:pt x="198" y="435"/>
                  </a:lnTo>
                  <a:lnTo>
                    <a:pt x="201" y="436"/>
                  </a:lnTo>
                  <a:lnTo>
                    <a:pt x="203" y="436"/>
                  </a:lnTo>
                  <a:lnTo>
                    <a:pt x="206" y="440"/>
                  </a:lnTo>
                  <a:lnTo>
                    <a:pt x="208" y="441"/>
                  </a:lnTo>
                  <a:lnTo>
                    <a:pt x="208" y="443"/>
                  </a:lnTo>
                  <a:lnTo>
                    <a:pt x="208" y="446"/>
                  </a:lnTo>
                  <a:lnTo>
                    <a:pt x="208" y="451"/>
                  </a:lnTo>
                  <a:lnTo>
                    <a:pt x="206" y="454"/>
                  </a:lnTo>
                  <a:lnTo>
                    <a:pt x="206" y="458"/>
                  </a:lnTo>
                  <a:lnTo>
                    <a:pt x="205" y="459"/>
                  </a:lnTo>
                  <a:lnTo>
                    <a:pt x="201" y="461"/>
                  </a:lnTo>
                  <a:lnTo>
                    <a:pt x="198" y="463"/>
                  </a:lnTo>
                  <a:lnTo>
                    <a:pt x="196" y="464"/>
                  </a:lnTo>
                  <a:lnTo>
                    <a:pt x="192" y="468"/>
                  </a:lnTo>
                  <a:lnTo>
                    <a:pt x="190" y="471"/>
                  </a:lnTo>
                  <a:lnTo>
                    <a:pt x="188" y="476"/>
                  </a:lnTo>
                  <a:lnTo>
                    <a:pt x="187" y="478"/>
                  </a:lnTo>
                  <a:lnTo>
                    <a:pt x="187" y="481"/>
                  </a:lnTo>
                  <a:lnTo>
                    <a:pt x="185" y="486"/>
                  </a:lnTo>
                  <a:lnTo>
                    <a:pt x="183" y="491"/>
                  </a:lnTo>
                  <a:lnTo>
                    <a:pt x="182" y="497"/>
                  </a:lnTo>
                  <a:lnTo>
                    <a:pt x="180" y="502"/>
                  </a:lnTo>
                  <a:lnTo>
                    <a:pt x="180" y="509"/>
                  </a:lnTo>
                  <a:lnTo>
                    <a:pt x="180" y="515"/>
                  </a:lnTo>
                  <a:lnTo>
                    <a:pt x="180" y="522"/>
                  </a:lnTo>
                  <a:lnTo>
                    <a:pt x="182" y="527"/>
                  </a:lnTo>
                  <a:lnTo>
                    <a:pt x="182" y="534"/>
                  </a:lnTo>
                  <a:lnTo>
                    <a:pt x="182" y="539"/>
                  </a:lnTo>
                  <a:lnTo>
                    <a:pt x="183" y="543"/>
                  </a:lnTo>
                  <a:lnTo>
                    <a:pt x="183" y="547"/>
                  </a:lnTo>
                  <a:lnTo>
                    <a:pt x="185" y="550"/>
                  </a:lnTo>
                  <a:lnTo>
                    <a:pt x="185" y="555"/>
                  </a:lnTo>
                  <a:lnTo>
                    <a:pt x="187" y="560"/>
                  </a:lnTo>
                  <a:lnTo>
                    <a:pt x="185" y="565"/>
                  </a:lnTo>
                  <a:lnTo>
                    <a:pt x="183" y="570"/>
                  </a:lnTo>
                  <a:lnTo>
                    <a:pt x="177" y="575"/>
                  </a:lnTo>
                  <a:lnTo>
                    <a:pt x="172" y="578"/>
                  </a:lnTo>
                  <a:lnTo>
                    <a:pt x="165" y="580"/>
                  </a:lnTo>
                  <a:lnTo>
                    <a:pt x="159" y="581"/>
                  </a:lnTo>
                  <a:lnTo>
                    <a:pt x="155" y="586"/>
                  </a:lnTo>
                  <a:lnTo>
                    <a:pt x="154" y="590"/>
                  </a:lnTo>
                  <a:lnTo>
                    <a:pt x="150" y="593"/>
                  </a:lnTo>
                  <a:lnTo>
                    <a:pt x="147" y="596"/>
                  </a:lnTo>
                  <a:lnTo>
                    <a:pt x="142" y="598"/>
                  </a:lnTo>
                  <a:lnTo>
                    <a:pt x="139" y="598"/>
                  </a:lnTo>
                  <a:lnTo>
                    <a:pt x="135" y="596"/>
                  </a:lnTo>
                  <a:lnTo>
                    <a:pt x="132" y="596"/>
                  </a:lnTo>
                  <a:lnTo>
                    <a:pt x="127" y="595"/>
                  </a:lnTo>
                  <a:lnTo>
                    <a:pt x="124" y="596"/>
                  </a:lnTo>
                  <a:lnTo>
                    <a:pt x="122" y="598"/>
                  </a:lnTo>
                  <a:lnTo>
                    <a:pt x="119" y="600"/>
                  </a:lnTo>
                  <a:lnTo>
                    <a:pt x="116" y="601"/>
                  </a:lnTo>
                  <a:lnTo>
                    <a:pt x="112" y="601"/>
                  </a:lnTo>
                  <a:lnTo>
                    <a:pt x="111" y="598"/>
                  </a:lnTo>
                  <a:lnTo>
                    <a:pt x="107" y="596"/>
                  </a:lnTo>
                  <a:lnTo>
                    <a:pt x="106" y="593"/>
                  </a:lnTo>
                  <a:lnTo>
                    <a:pt x="104" y="591"/>
                  </a:lnTo>
                  <a:lnTo>
                    <a:pt x="102" y="590"/>
                  </a:lnTo>
                  <a:lnTo>
                    <a:pt x="102" y="586"/>
                  </a:lnTo>
                  <a:lnTo>
                    <a:pt x="101" y="578"/>
                  </a:lnTo>
                  <a:lnTo>
                    <a:pt x="101" y="570"/>
                  </a:lnTo>
                  <a:lnTo>
                    <a:pt x="101" y="562"/>
                  </a:lnTo>
                  <a:lnTo>
                    <a:pt x="101" y="555"/>
                  </a:lnTo>
                  <a:lnTo>
                    <a:pt x="101" y="550"/>
                  </a:lnTo>
                  <a:lnTo>
                    <a:pt x="101" y="543"/>
                  </a:lnTo>
                  <a:lnTo>
                    <a:pt x="101" y="540"/>
                  </a:lnTo>
                  <a:lnTo>
                    <a:pt x="101" y="537"/>
                  </a:lnTo>
                  <a:lnTo>
                    <a:pt x="99" y="534"/>
                  </a:lnTo>
                  <a:lnTo>
                    <a:pt x="96" y="532"/>
                  </a:lnTo>
                  <a:lnTo>
                    <a:pt x="93" y="530"/>
                  </a:lnTo>
                  <a:lnTo>
                    <a:pt x="89" y="530"/>
                  </a:lnTo>
                  <a:lnTo>
                    <a:pt x="86" y="532"/>
                  </a:lnTo>
                  <a:lnTo>
                    <a:pt x="83" y="535"/>
                  </a:lnTo>
                  <a:lnTo>
                    <a:pt x="78" y="540"/>
                  </a:lnTo>
                  <a:lnTo>
                    <a:pt x="76" y="545"/>
                  </a:lnTo>
                  <a:lnTo>
                    <a:pt x="73" y="548"/>
                  </a:lnTo>
                  <a:lnTo>
                    <a:pt x="70" y="552"/>
                  </a:lnTo>
                  <a:lnTo>
                    <a:pt x="68" y="553"/>
                  </a:lnTo>
                  <a:lnTo>
                    <a:pt x="66" y="555"/>
                  </a:lnTo>
                  <a:lnTo>
                    <a:pt x="65" y="558"/>
                  </a:lnTo>
                  <a:lnTo>
                    <a:pt x="63" y="563"/>
                  </a:lnTo>
                  <a:lnTo>
                    <a:pt x="60" y="568"/>
                  </a:lnTo>
                  <a:lnTo>
                    <a:pt x="55" y="575"/>
                  </a:lnTo>
                  <a:lnTo>
                    <a:pt x="50" y="578"/>
                  </a:lnTo>
                  <a:lnTo>
                    <a:pt x="43" y="581"/>
                  </a:lnTo>
                  <a:lnTo>
                    <a:pt x="43" y="583"/>
                  </a:lnTo>
                  <a:lnTo>
                    <a:pt x="41" y="583"/>
                  </a:lnTo>
                  <a:lnTo>
                    <a:pt x="40" y="585"/>
                  </a:lnTo>
                  <a:lnTo>
                    <a:pt x="37" y="586"/>
                  </a:lnTo>
                  <a:lnTo>
                    <a:pt x="33" y="588"/>
                  </a:lnTo>
                  <a:lnTo>
                    <a:pt x="25" y="586"/>
                  </a:lnTo>
                  <a:lnTo>
                    <a:pt x="13" y="580"/>
                  </a:lnTo>
                  <a:lnTo>
                    <a:pt x="5" y="570"/>
                  </a:lnTo>
                  <a:lnTo>
                    <a:pt x="4" y="568"/>
                  </a:lnTo>
                  <a:lnTo>
                    <a:pt x="2" y="565"/>
                  </a:lnTo>
                  <a:lnTo>
                    <a:pt x="0" y="560"/>
                  </a:lnTo>
                  <a:lnTo>
                    <a:pt x="0" y="558"/>
                  </a:lnTo>
                  <a:lnTo>
                    <a:pt x="2" y="555"/>
                  </a:lnTo>
                  <a:lnTo>
                    <a:pt x="4" y="553"/>
                  </a:lnTo>
                  <a:lnTo>
                    <a:pt x="4" y="548"/>
                  </a:lnTo>
                  <a:lnTo>
                    <a:pt x="4" y="543"/>
                  </a:lnTo>
                  <a:lnTo>
                    <a:pt x="4" y="540"/>
                  </a:lnTo>
                  <a:lnTo>
                    <a:pt x="4" y="537"/>
                  </a:lnTo>
                  <a:lnTo>
                    <a:pt x="2" y="535"/>
                  </a:lnTo>
                  <a:lnTo>
                    <a:pt x="2" y="532"/>
                  </a:lnTo>
                  <a:lnTo>
                    <a:pt x="2" y="529"/>
                  </a:lnTo>
                  <a:lnTo>
                    <a:pt x="4" y="524"/>
                  </a:lnTo>
                  <a:lnTo>
                    <a:pt x="7" y="517"/>
                  </a:lnTo>
                  <a:lnTo>
                    <a:pt x="7" y="514"/>
                  </a:lnTo>
                  <a:lnTo>
                    <a:pt x="7" y="511"/>
                  </a:lnTo>
                  <a:lnTo>
                    <a:pt x="8" y="507"/>
                  </a:lnTo>
                  <a:lnTo>
                    <a:pt x="8" y="504"/>
                  </a:lnTo>
                  <a:lnTo>
                    <a:pt x="10" y="499"/>
                  </a:lnTo>
                  <a:lnTo>
                    <a:pt x="13" y="496"/>
                  </a:lnTo>
                  <a:lnTo>
                    <a:pt x="15" y="492"/>
                  </a:lnTo>
                  <a:lnTo>
                    <a:pt x="18" y="491"/>
                  </a:lnTo>
                  <a:lnTo>
                    <a:pt x="20" y="489"/>
                  </a:lnTo>
                  <a:lnTo>
                    <a:pt x="23" y="487"/>
                  </a:lnTo>
                  <a:lnTo>
                    <a:pt x="25" y="486"/>
                  </a:lnTo>
                  <a:lnTo>
                    <a:pt x="28" y="484"/>
                  </a:lnTo>
                  <a:lnTo>
                    <a:pt x="30" y="484"/>
                  </a:lnTo>
                  <a:lnTo>
                    <a:pt x="33" y="484"/>
                  </a:lnTo>
                  <a:lnTo>
                    <a:pt x="35" y="484"/>
                  </a:lnTo>
                  <a:lnTo>
                    <a:pt x="37" y="484"/>
                  </a:lnTo>
                  <a:lnTo>
                    <a:pt x="38" y="486"/>
                  </a:lnTo>
                  <a:lnTo>
                    <a:pt x="40" y="487"/>
                  </a:lnTo>
                  <a:lnTo>
                    <a:pt x="43" y="491"/>
                  </a:lnTo>
                  <a:lnTo>
                    <a:pt x="45" y="494"/>
                  </a:lnTo>
                  <a:lnTo>
                    <a:pt x="48" y="496"/>
                  </a:lnTo>
                  <a:lnTo>
                    <a:pt x="50" y="497"/>
                  </a:lnTo>
                  <a:lnTo>
                    <a:pt x="58" y="496"/>
                  </a:lnTo>
                  <a:lnTo>
                    <a:pt x="68" y="492"/>
                  </a:lnTo>
                  <a:lnTo>
                    <a:pt x="78" y="489"/>
                  </a:lnTo>
                  <a:lnTo>
                    <a:pt x="84" y="486"/>
                  </a:lnTo>
                  <a:lnTo>
                    <a:pt x="86" y="484"/>
                  </a:lnTo>
                  <a:lnTo>
                    <a:pt x="88" y="482"/>
                  </a:lnTo>
                  <a:lnTo>
                    <a:pt x="89" y="481"/>
                  </a:lnTo>
                  <a:lnTo>
                    <a:pt x="91" y="479"/>
                  </a:lnTo>
                  <a:lnTo>
                    <a:pt x="93" y="479"/>
                  </a:lnTo>
                  <a:lnTo>
                    <a:pt x="94" y="479"/>
                  </a:lnTo>
                  <a:lnTo>
                    <a:pt x="98" y="479"/>
                  </a:lnTo>
                  <a:lnTo>
                    <a:pt x="99" y="479"/>
                  </a:lnTo>
                  <a:lnTo>
                    <a:pt x="99" y="478"/>
                  </a:lnTo>
                  <a:lnTo>
                    <a:pt x="99" y="478"/>
                  </a:lnTo>
                  <a:lnTo>
                    <a:pt x="101" y="476"/>
                  </a:lnTo>
                  <a:lnTo>
                    <a:pt x="102" y="476"/>
                  </a:lnTo>
                  <a:lnTo>
                    <a:pt x="104" y="476"/>
                  </a:lnTo>
                  <a:lnTo>
                    <a:pt x="107" y="476"/>
                  </a:lnTo>
                  <a:lnTo>
                    <a:pt x="111" y="476"/>
                  </a:lnTo>
                  <a:lnTo>
                    <a:pt x="114" y="473"/>
                  </a:lnTo>
                  <a:lnTo>
                    <a:pt x="117" y="469"/>
                  </a:lnTo>
                  <a:lnTo>
                    <a:pt x="121" y="464"/>
                  </a:lnTo>
                  <a:lnTo>
                    <a:pt x="121" y="461"/>
                  </a:lnTo>
                  <a:lnTo>
                    <a:pt x="121" y="454"/>
                  </a:lnTo>
                  <a:lnTo>
                    <a:pt x="119" y="450"/>
                  </a:lnTo>
                  <a:lnTo>
                    <a:pt x="117" y="443"/>
                  </a:lnTo>
                  <a:lnTo>
                    <a:pt x="116" y="441"/>
                  </a:lnTo>
                  <a:lnTo>
                    <a:pt x="114" y="438"/>
                  </a:lnTo>
                  <a:lnTo>
                    <a:pt x="112" y="436"/>
                  </a:lnTo>
                  <a:lnTo>
                    <a:pt x="111" y="435"/>
                  </a:lnTo>
                  <a:lnTo>
                    <a:pt x="107" y="433"/>
                  </a:lnTo>
                  <a:lnTo>
                    <a:pt x="104" y="431"/>
                  </a:lnTo>
                  <a:lnTo>
                    <a:pt x="101" y="430"/>
                  </a:lnTo>
                  <a:lnTo>
                    <a:pt x="99" y="428"/>
                  </a:lnTo>
                  <a:lnTo>
                    <a:pt x="96" y="428"/>
                  </a:lnTo>
                  <a:lnTo>
                    <a:pt x="93" y="428"/>
                  </a:lnTo>
                  <a:lnTo>
                    <a:pt x="89" y="428"/>
                  </a:lnTo>
                  <a:lnTo>
                    <a:pt x="84" y="426"/>
                  </a:lnTo>
                  <a:lnTo>
                    <a:pt x="79" y="425"/>
                  </a:lnTo>
                  <a:lnTo>
                    <a:pt x="76" y="422"/>
                  </a:lnTo>
                  <a:lnTo>
                    <a:pt x="73" y="418"/>
                  </a:lnTo>
                  <a:lnTo>
                    <a:pt x="70" y="415"/>
                  </a:lnTo>
                  <a:lnTo>
                    <a:pt x="66" y="412"/>
                  </a:lnTo>
                  <a:lnTo>
                    <a:pt x="65" y="408"/>
                  </a:lnTo>
                  <a:lnTo>
                    <a:pt x="65" y="405"/>
                  </a:lnTo>
                  <a:lnTo>
                    <a:pt x="65" y="402"/>
                  </a:lnTo>
                  <a:lnTo>
                    <a:pt x="66" y="400"/>
                  </a:lnTo>
                  <a:lnTo>
                    <a:pt x="68" y="398"/>
                  </a:lnTo>
                  <a:lnTo>
                    <a:pt x="70" y="397"/>
                  </a:lnTo>
                  <a:lnTo>
                    <a:pt x="73" y="395"/>
                  </a:lnTo>
                  <a:lnTo>
                    <a:pt x="78" y="395"/>
                  </a:lnTo>
                  <a:lnTo>
                    <a:pt x="83" y="395"/>
                  </a:lnTo>
                  <a:lnTo>
                    <a:pt x="88" y="395"/>
                  </a:lnTo>
                  <a:lnTo>
                    <a:pt x="89" y="395"/>
                  </a:lnTo>
                  <a:lnTo>
                    <a:pt x="91" y="394"/>
                  </a:lnTo>
                  <a:lnTo>
                    <a:pt x="93" y="394"/>
                  </a:lnTo>
                  <a:lnTo>
                    <a:pt x="96" y="392"/>
                  </a:lnTo>
                  <a:lnTo>
                    <a:pt x="98" y="394"/>
                  </a:lnTo>
                  <a:lnTo>
                    <a:pt x="101" y="394"/>
                  </a:lnTo>
                  <a:lnTo>
                    <a:pt x="104" y="392"/>
                  </a:lnTo>
                  <a:lnTo>
                    <a:pt x="109" y="390"/>
                  </a:lnTo>
                  <a:lnTo>
                    <a:pt x="112" y="390"/>
                  </a:lnTo>
                  <a:lnTo>
                    <a:pt x="119" y="390"/>
                  </a:lnTo>
                  <a:lnTo>
                    <a:pt x="124" y="390"/>
                  </a:lnTo>
                  <a:lnTo>
                    <a:pt x="127" y="392"/>
                  </a:lnTo>
                  <a:lnTo>
                    <a:pt x="131" y="392"/>
                  </a:lnTo>
                  <a:lnTo>
                    <a:pt x="132" y="394"/>
                  </a:lnTo>
                  <a:lnTo>
                    <a:pt x="135" y="394"/>
                  </a:lnTo>
                  <a:lnTo>
                    <a:pt x="137" y="392"/>
                  </a:lnTo>
                  <a:lnTo>
                    <a:pt x="139" y="390"/>
                  </a:lnTo>
                  <a:lnTo>
                    <a:pt x="142" y="389"/>
                  </a:lnTo>
                  <a:lnTo>
                    <a:pt x="144" y="387"/>
                  </a:lnTo>
                  <a:lnTo>
                    <a:pt x="144" y="384"/>
                  </a:lnTo>
                  <a:lnTo>
                    <a:pt x="144" y="379"/>
                  </a:lnTo>
                  <a:lnTo>
                    <a:pt x="140" y="374"/>
                  </a:lnTo>
                  <a:lnTo>
                    <a:pt x="132" y="365"/>
                  </a:lnTo>
                  <a:lnTo>
                    <a:pt x="124" y="365"/>
                  </a:lnTo>
                  <a:lnTo>
                    <a:pt x="111" y="367"/>
                  </a:lnTo>
                  <a:lnTo>
                    <a:pt x="106" y="365"/>
                  </a:lnTo>
                  <a:lnTo>
                    <a:pt x="101" y="365"/>
                  </a:lnTo>
                  <a:lnTo>
                    <a:pt x="96" y="365"/>
                  </a:lnTo>
                  <a:lnTo>
                    <a:pt x="91" y="367"/>
                  </a:lnTo>
                  <a:lnTo>
                    <a:pt x="88" y="367"/>
                  </a:lnTo>
                  <a:lnTo>
                    <a:pt x="86" y="367"/>
                  </a:lnTo>
                  <a:lnTo>
                    <a:pt x="83" y="367"/>
                  </a:lnTo>
                  <a:lnTo>
                    <a:pt x="81" y="364"/>
                  </a:lnTo>
                  <a:lnTo>
                    <a:pt x="81" y="361"/>
                  </a:lnTo>
                  <a:lnTo>
                    <a:pt x="83" y="359"/>
                  </a:lnTo>
                  <a:lnTo>
                    <a:pt x="83" y="357"/>
                  </a:lnTo>
                  <a:lnTo>
                    <a:pt x="84" y="356"/>
                  </a:lnTo>
                  <a:lnTo>
                    <a:pt x="84" y="356"/>
                  </a:lnTo>
                  <a:lnTo>
                    <a:pt x="83" y="354"/>
                  </a:lnTo>
                  <a:lnTo>
                    <a:pt x="83" y="352"/>
                  </a:lnTo>
                  <a:lnTo>
                    <a:pt x="79" y="349"/>
                  </a:lnTo>
                  <a:lnTo>
                    <a:pt x="76" y="347"/>
                  </a:lnTo>
                  <a:lnTo>
                    <a:pt x="71" y="344"/>
                  </a:lnTo>
                  <a:lnTo>
                    <a:pt x="65" y="342"/>
                  </a:lnTo>
                  <a:lnTo>
                    <a:pt x="61" y="339"/>
                  </a:lnTo>
                  <a:lnTo>
                    <a:pt x="58" y="336"/>
                  </a:lnTo>
                  <a:lnTo>
                    <a:pt x="58" y="333"/>
                  </a:lnTo>
                  <a:lnTo>
                    <a:pt x="58" y="329"/>
                  </a:lnTo>
                  <a:lnTo>
                    <a:pt x="58" y="326"/>
                  </a:lnTo>
                  <a:lnTo>
                    <a:pt x="61" y="323"/>
                  </a:lnTo>
                  <a:lnTo>
                    <a:pt x="65" y="321"/>
                  </a:lnTo>
                  <a:lnTo>
                    <a:pt x="68" y="321"/>
                  </a:lnTo>
                  <a:lnTo>
                    <a:pt x="71" y="321"/>
                  </a:lnTo>
                  <a:lnTo>
                    <a:pt x="73" y="321"/>
                  </a:lnTo>
                  <a:lnTo>
                    <a:pt x="78" y="321"/>
                  </a:lnTo>
                  <a:lnTo>
                    <a:pt x="81" y="319"/>
                  </a:lnTo>
                  <a:lnTo>
                    <a:pt x="86" y="319"/>
                  </a:lnTo>
                  <a:lnTo>
                    <a:pt x="89" y="319"/>
                  </a:lnTo>
                  <a:lnTo>
                    <a:pt x="93" y="319"/>
                  </a:lnTo>
                  <a:lnTo>
                    <a:pt x="96" y="319"/>
                  </a:lnTo>
                  <a:lnTo>
                    <a:pt x="99" y="318"/>
                  </a:lnTo>
                  <a:lnTo>
                    <a:pt x="102" y="316"/>
                  </a:lnTo>
                  <a:lnTo>
                    <a:pt x="104" y="314"/>
                  </a:lnTo>
                  <a:lnTo>
                    <a:pt x="104" y="313"/>
                  </a:lnTo>
                  <a:lnTo>
                    <a:pt x="106" y="309"/>
                  </a:lnTo>
                  <a:lnTo>
                    <a:pt x="106" y="309"/>
                  </a:lnTo>
                  <a:lnTo>
                    <a:pt x="109" y="308"/>
                  </a:lnTo>
                  <a:lnTo>
                    <a:pt x="109" y="306"/>
                  </a:lnTo>
                  <a:lnTo>
                    <a:pt x="109" y="306"/>
                  </a:lnTo>
                  <a:lnTo>
                    <a:pt x="109" y="305"/>
                  </a:lnTo>
                  <a:lnTo>
                    <a:pt x="107" y="301"/>
                  </a:lnTo>
                  <a:lnTo>
                    <a:pt x="107" y="298"/>
                  </a:lnTo>
                  <a:lnTo>
                    <a:pt x="106" y="293"/>
                  </a:lnTo>
                  <a:lnTo>
                    <a:pt x="106" y="291"/>
                  </a:lnTo>
                  <a:lnTo>
                    <a:pt x="104" y="288"/>
                  </a:lnTo>
                  <a:lnTo>
                    <a:pt x="104" y="286"/>
                  </a:lnTo>
                  <a:lnTo>
                    <a:pt x="106" y="285"/>
                  </a:lnTo>
                  <a:lnTo>
                    <a:pt x="107" y="281"/>
                  </a:lnTo>
                  <a:lnTo>
                    <a:pt x="111" y="281"/>
                  </a:lnTo>
                  <a:close/>
                  <a:moveTo>
                    <a:pt x="360" y="232"/>
                  </a:moveTo>
                  <a:lnTo>
                    <a:pt x="361" y="232"/>
                  </a:lnTo>
                  <a:lnTo>
                    <a:pt x="376" y="237"/>
                  </a:lnTo>
                  <a:lnTo>
                    <a:pt x="388" y="242"/>
                  </a:lnTo>
                  <a:lnTo>
                    <a:pt x="391" y="242"/>
                  </a:lnTo>
                  <a:lnTo>
                    <a:pt x="394" y="242"/>
                  </a:lnTo>
                  <a:lnTo>
                    <a:pt x="398" y="242"/>
                  </a:lnTo>
                  <a:lnTo>
                    <a:pt x="403" y="244"/>
                  </a:lnTo>
                  <a:lnTo>
                    <a:pt x="406" y="247"/>
                  </a:lnTo>
                  <a:lnTo>
                    <a:pt x="409" y="250"/>
                  </a:lnTo>
                  <a:lnTo>
                    <a:pt x="409" y="252"/>
                  </a:lnTo>
                  <a:lnTo>
                    <a:pt x="411" y="253"/>
                  </a:lnTo>
                  <a:lnTo>
                    <a:pt x="411" y="253"/>
                  </a:lnTo>
                  <a:lnTo>
                    <a:pt x="413" y="255"/>
                  </a:lnTo>
                  <a:lnTo>
                    <a:pt x="413" y="257"/>
                  </a:lnTo>
                  <a:lnTo>
                    <a:pt x="414" y="258"/>
                  </a:lnTo>
                  <a:lnTo>
                    <a:pt x="416" y="262"/>
                  </a:lnTo>
                  <a:lnTo>
                    <a:pt x="416" y="265"/>
                  </a:lnTo>
                  <a:lnTo>
                    <a:pt x="414" y="268"/>
                  </a:lnTo>
                  <a:lnTo>
                    <a:pt x="411" y="273"/>
                  </a:lnTo>
                  <a:lnTo>
                    <a:pt x="406" y="278"/>
                  </a:lnTo>
                  <a:lnTo>
                    <a:pt x="401" y="281"/>
                  </a:lnTo>
                  <a:lnTo>
                    <a:pt x="396" y="285"/>
                  </a:lnTo>
                  <a:lnTo>
                    <a:pt x="393" y="286"/>
                  </a:lnTo>
                  <a:lnTo>
                    <a:pt x="393" y="288"/>
                  </a:lnTo>
                  <a:lnTo>
                    <a:pt x="391" y="290"/>
                  </a:lnTo>
                  <a:lnTo>
                    <a:pt x="389" y="291"/>
                  </a:lnTo>
                  <a:lnTo>
                    <a:pt x="386" y="293"/>
                  </a:lnTo>
                  <a:lnTo>
                    <a:pt x="383" y="295"/>
                  </a:lnTo>
                  <a:lnTo>
                    <a:pt x="380" y="295"/>
                  </a:lnTo>
                  <a:lnTo>
                    <a:pt x="378" y="296"/>
                  </a:lnTo>
                  <a:lnTo>
                    <a:pt x="378" y="300"/>
                  </a:lnTo>
                  <a:lnTo>
                    <a:pt x="376" y="305"/>
                  </a:lnTo>
                  <a:lnTo>
                    <a:pt x="376" y="308"/>
                  </a:lnTo>
                  <a:lnTo>
                    <a:pt x="375" y="311"/>
                  </a:lnTo>
                  <a:lnTo>
                    <a:pt x="373" y="314"/>
                  </a:lnTo>
                  <a:lnTo>
                    <a:pt x="373" y="316"/>
                  </a:lnTo>
                  <a:lnTo>
                    <a:pt x="371" y="318"/>
                  </a:lnTo>
                  <a:lnTo>
                    <a:pt x="373" y="323"/>
                  </a:lnTo>
                  <a:lnTo>
                    <a:pt x="376" y="324"/>
                  </a:lnTo>
                  <a:lnTo>
                    <a:pt x="381" y="326"/>
                  </a:lnTo>
                  <a:lnTo>
                    <a:pt x="388" y="326"/>
                  </a:lnTo>
                  <a:lnTo>
                    <a:pt x="393" y="326"/>
                  </a:lnTo>
                  <a:lnTo>
                    <a:pt x="398" y="326"/>
                  </a:lnTo>
                  <a:lnTo>
                    <a:pt x="401" y="328"/>
                  </a:lnTo>
                  <a:lnTo>
                    <a:pt x="404" y="329"/>
                  </a:lnTo>
                  <a:lnTo>
                    <a:pt x="406" y="331"/>
                  </a:lnTo>
                  <a:lnTo>
                    <a:pt x="408" y="333"/>
                  </a:lnTo>
                  <a:lnTo>
                    <a:pt x="408" y="336"/>
                  </a:lnTo>
                  <a:lnTo>
                    <a:pt x="408" y="337"/>
                  </a:lnTo>
                  <a:lnTo>
                    <a:pt x="406" y="341"/>
                  </a:lnTo>
                  <a:lnTo>
                    <a:pt x="404" y="344"/>
                  </a:lnTo>
                  <a:lnTo>
                    <a:pt x="399" y="347"/>
                  </a:lnTo>
                  <a:lnTo>
                    <a:pt x="393" y="351"/>
                  </a:lnTo>
                  <a:lnTo>
                    <a:pt x="384" y="354"/>
                  </a:lnTo>
                  <a:lnTo>
                    <a:pt x="380" y="357"/>
                  </a:lnTo>
                  <a:lnTo>
                    <a:pt x="375" y="361"/>
                  </a:lnTo>
                  <a:lnTo>
                    <a:pt x="371" y="362"/>
                  </a:lnTo>
                  <a:lnTo>
                    <a:pt x="370" y="362"/>
                  </a:lnTo>
                  <a:lnTo>
                    <a:pt x="368" y="364"/>
                  </a:lnTo>
                  <a:lnTo>
                    <a:pt x="366" y="364"/>
                  </a:lnTo>
                  <a:lnTo>
                    <a:pt x="363" y="364"/>
                  </a:lnTo>
                  <a:lnTo>
                    <a:pt x="360" y="365"/>
                  </a:lnTo>
                  <a:lnTo>
                    <a:pt x="355" y="365"/>
                  </a:lnTo>
                  <a:lnTo>
                    <a:pt x="352" y="367"/>
                  </a:lnTo>
                  <a:lnTo>
                    <a:pt x="345" y="370"/>
                  </a:lnTo>
                  <a:lnTo>
                    <a:pt x="333" y="377"/>
                  </a:lnTo>
                  <a:lnTo>
                    <a:pt x="322" y="385"/>
                  </a:lnTo>
                  <a:lnTo>
                    <a:pt x="310" y="394"/>
                  </a:lnTo>
                  <a:lnTo>
                    <a:pt x="302" y="400"/>
                  </a:lnTo>
                  <a:lnTo>
                    <a:pt x="300" y="402"/>
                  </a:lnTo>
                  <a:lnTo>
                    <a:pt x="299" y="403"/>
                  </a:lnTo>
                  <a:lnTo>
                    <a:pt x="295" y="405"/>
                  </a:lnTo>
                  <a:lnTo>
                    <a:pt x="294" y="408"/>
                  </a:lnTo>
                  <a:lnTo>
                    <a:pt x="290" y="412"/>
                  </a:lnTo>
                  <a:lnTo>
                    <a:pt x="289" y="417"/>
                  </a:lnTo>
                  <a:lnTo>
                    <a:pt x="286" y="422"/>
                  </a:lnTo>
                  <a:lnTo>
                    <a:pt x="284" y="423"/>
                  </a:lnTo>
                  <a:lnTo>
                    <a:pt x="284" y="425"/>
                  </a:lnTo>
                  <a:lnTo>
                    <a:pt x="284" y="425"/>
                  </a:lnTo>
                  <a:lnTo>
                    <a:pt x="282" y="428"/>
                  </a:lnTo>
                  <a:lnTo>
                    <a:pt x="281" y="431"/>
                  </a:lnTo>
                  <a:lnTo>
                    <a:pt x="279" y="435"/>
                  </a:lnTo>
                  <a:lnTo>
                    <a:pt x="277" y="440"/>
                  </a:lnTo>
                  <a:lnTo>
                    <a:pt x="276" y="441"/>
                  </a:lnTo>
                  <a:lnTo>
                    <a:pt x="274" y="443"/>
                  </a:lnTo>
                  <a:lnTo>
                    <a:pt x="274" y="446"/>
                  </a:lnTo>
                  <a:lnTo>
                    <a:pt x="274" y="450"/>
                  </a:lnTo>
                  <a:lnTo>
                    <a:pt x="272" y="454"/>
                  </a:lnTo>
                  <a:lnTo>
                    <a:pt x="271" y="468"/>
                  </a:lnTo>
                  <a:lnTo>
                    <a:pt x="269" y="482"/>
                  </a:lnTo>
                  <a:lnTo>
                    <a:pt x="269" y="494"/>
                  </a:lnTo>
                  <a:lnTo>
                    <a:pt x="271" y="501"/>
                  </a:lnTo>
                  <a:lnTo>
                    <a:pt x="271" y="504"/>
                  </a:lnTo>
                  <a:lnTo>
                    <a:pt x="272" y="506"/>
                  </a:lnTo>
                  <a:lnTo>
                    <a:pt x="272" y="507"/>
                  </a:lnTo>
                  <a:lnTo>
                    <a:pt x="272" y="507"/>
                  </a:lnTo>
                  <a:lnTo>
                    <a:pt x="274" y="509"/>
                  </a:lnTo>
                  <a:lnTo>
                    <a:pt x="274" y="512"/>
                  </a:lnTo>
                  <a:lnTo>
                    <a:pt x="276" y="515"/>
                  </a:lnTo>
                  <a:lnTo>
                    <a:pt x="277" y="519"/>
                  </a:lnTo>
                  <a:lnTo>
                    <a:pt x="277" y="522"/>
                  </a:lnTo>
                  <a:lnTo>
                    <a:pt x="279" y="524"/>
                  </a:lnTo>
                  <a:lnTo>
                    <a:pt x="281" y="529"/>
                  </a:lnTo>
                  <a:lnTo>
                    <a:pt x="284" y="532"/>
                  </a:lnTo>
                  <a:lnTo>
                    <a:pt x="289" y="535"/>
                  </a:lnTo>
                  <a:lnTo>
                    <a:pt x="294" y="539"/>
                  </a:lnTo>
                  <a:lnTo>
                    <a:pt x="299" y="540"/>
                  </a:lnTo>
                  <a:lnTo>
                    <a:pt x="314" y="545"/>
                  </a:lnTo>
                  <a:lnTo>
                    <a:pt x="327" y="550"/>
                  </a:lnTo>
                  <a:lnTo>
                    <a:pt x="335" y="552"/>
                  </a:lnTo>
                  <a:lnTo>
                    <a:pt x="347" y="552"/>
                  </a:lnTo>
                  <a:lnTo>
                    <a:pt x="361" y="550"/>
                  </a:lnTo>
                  <a:lnTo>
                    <a:pt x="381" y="547"/>
                  </a:lnTo>
                  <a:lnTo>
                    <a:pt x="399" y="543"/>
                  </a:lnTo>
                  <a:lnTo>
                    <a:pt x="419" y="537"/>
                  </a:lnTo>
                  <a:lnTo>
                    <a:pt x="437" y="529"/>
                  </a:lnTo>
                  <a:lnTo>
                    <a:pt x="450" y="519"/>
                  </a:lnTo>
                  <a:lnTo>
                    <a:pt x="452" y="515"/>
                  </a:lnTo>
                  <a:lnTo>
                    <a:pt x="452" y="512"/>
                  </a:lnTo>
                  <a:lnTo>
                    <a:pt x="454" y="507"/>
                  </a:lnTo>
                  <a:lnTo>
                    <a:pt x="455" y="504"/>
                  </a:lnTo>
                  <a:lnTo>
                    <a:pt x="457" y="499"/>
                  </a:lnTo>
                  <a:lnTo>
                    <a:pt x="460" y="496"/>
                  </a:lnTo>
                  <a:lnTo>
                    <a:pt x="462" y="491"/>
                  </a:lnTo>
                  <a:lnTo>
                    <a:pt x="462" y="489"/>
                  </a:lnTo>
                  <a:lnTo>
                    <a:pt x="462" y="484"/>
                  </a:lnTo>
                  <a:lnTo>
                    <a:pt x="462" y="481"/>
                  </a:lnTo>
                  <a:lnTo>
                    <a:pt x="462" y="478"/>
                  </a:lnTo>
                  <a:lnTo>
                    <a:pt x="462" y="474"/>
                  </a:lnTo>
                  <a:lnTo>
                    <a:pt x="464" y="473"/>
                  </a:lnTo>
                  <a:lnTo>
                    <a:pt x="465" y="473"/>
                  </a:lnTo>
                  <a:lnTo>
                    <a:pt x="469" y="473"/>
                  </a:lnTo>
                  <a:lnTo>
                    <a:pt x="470" y="474"/>
                  </a:lnTo>
                  <a:lnTo>
                    <a:pt x="474" y="478"/>
                  </a:lnTo>
                  <a:lnTo>
                    <a:pt x="475" y="482"/>
                  </a:lnTo>
                  <a:lnTo>
                    <a:pt x="475" y="487"/>
                  </a:lnTo>
                  <a:lnTo>
                    <a:pt x="475" y="494"/>
                  </a:lnTo>
                  <a:lnTo>
                    <a:pt x="477" y="499"/>
                  </a:lnTo>
                  <a:lnTo>
                    <a:pt x="478" y="504"/>
                  </a:lnTo>
                  <a:lnTo>
                    <a:pt x="482" y="509"/>
                  </a:lnTo>
                  <a:lnTo>
                    <a:pt x="483" y="512"/>
                  </a:lnTo>
                  <a:lnTo>
                    <a:pt x="487" y="515"/>
                  </a:lnTo>
                  <a:lnTo>
                    <a:pt x="490" y="520"/>
                  </a:lnTo>
                  <a:lnTo>
                    <a:pt x="492" y="527"/>
                  </a:lnTo>
                  <a:lnTo>
                    <a:pt x="493" y="530"/>
                  </a:lnTo>
                  <a:lnTo>
                    <a:pt x="495" y="534"/>
                  </a:lnTo>
                  <a:lnTo>
                    <a:pt x="498" y="539"/>
                  </a:lnTo>
                  <a:lnTo>
                    <a:pt x="500" y="542"/>
                  </a:lnTo>
                  <a:lnTo>
                    <a:pt x="502" y="545"/>
                  </a:lnTo>
                  <a:lnTo>
                    <a:pt x="502" y="547"/>
                  </a:lnTo>
                  <a:lnTo>
                    <a:pt x="500" y="550"/>
                  </a:lnTo>
                  <a:lnTo>
                    <a:pt x="498" y="553"/>
                  </a:lnTo>
                  <a:lnTo>
                    <a:pt x="498" y="557"/>
                  </a:lnTo>
                  <a:lnTo>
                    <a:pt x="495" y="562"/>
                  </a:lnTo>
                  <a:lnTo>
                    <a:pt x="493" y="567"/>
                  </a:lnTo>
                  <a:lnTo>
                    <a:pt x="490" y="571"/>
                  </a:lnTo>
                  <a:lnTo>
                    <a:pt x="487" y="575"/>
                  </a:lnTo>
                  <a:lnTo>
                    <a:pt x="472" y="585"/>
                  </a:lnTo>
                  <a:lnTo>
                    <a:pt x="452" y="591"/>
                  </a:lnTo>
                  <a:lnTo>
                    <a:pt x="427" y="595"/>
                  </a:lnTo>
                  <a:lnTo>
                    <a:pt x="401" y="596"/>
                  </a:lnTo>
                  <a:lnTo>
                    <a:pt x="373" y="596"/>
                  </a:lnTo>
                  <a:lnTo>
                    <a:pt x="338" y="595"/>
                  </a:lnTo>
                  <a:lnTo>
                    <a:pt x="309" y="590"/>
                  </a:lnTo>
                  <a:lnTo>
                    <a:pt x="284" y="581"/>
                  </a:lnTo>
                  <a:lnTo>
                    <a:pt x="264" y="568"/>
                  </a:lnTo>
                  <a:lnTo>
                    <a:pt x="261" y="565"/>
                  </a:lnTo>
                  <a:lnTo>
                    <a:pt x="258" y="563"/>
                  </a:lnTo>
                  <a:lnTo>
                    <a:pt x="254" y="560"/>
                  </a:lnTo>
                  <a:lnTo>
                    <a:pt x="253" y="557"/>
                  </a:lnTo>
                  <a:lnTo>
                    <a:pt x="251" y="552"/>
                  </a:lnTo>
                  <a:lnTo>
                    <a:pt x="249" y="548"/>
                  </a:lnTo>
                  <a:lnTo>
                    <a:pt x="248" y="543"/>
                  </a:lnTo>
                  <a:lnTo>
                    <a:pt x="246" y="539"/>
                  </a:lnTo>
                  <a:lnTo>
                    <a:pt x="244" y="532"/>
                  </a:lnTo>
                  <a:lnTo>
                    <a:pt x="241" y="525"/>
                  </a:lnTo>
                  <a:lnTo>
                    <a:pt x="241" y="520"/>
                  </a:lnTo>
                  <a:lnTo>
                    <a:pt x="239" y="515"/>
                  </a:lnTo>
                  <a:lnTo>
                    <a:pt x="238" y="512"/>
                  </a:lnTo>
                  <a:lnTo>
                    <a:pt x="238" y="509"/>
                  </a:lnTo>
                  <a:lnTo>
                    <a:pt x="238" y="507"/>
                  </a:lnTo>
                  <a:lnTo>
                    <a:pt x="239" y="504"/>
                  </a:lnTo>
                  <a:lnTo>
                    <a:pt x="241" y="501"/>
                  </a:lnTo>
                  <a:lnTo>
                    <a:pt x="241" y="499"/>
                  </a:lnTo>
                  <a:lnTo>
                    <a:pt x="243" y="499"/>
                  </a:lnTo>
                  <a:lnTo>
                    <a:pt x="243" y="499"/>
                  </a:lnTo>
                  <a:lnTo>
                    <a:pt x="243" y="497"/>
                  </a:lnTo>
                  <a:lnTo>
                    <a:pt x="241" y="497"/>
                  </a:lnTo>
                  <a:lnTo>
                    <a:pt x="239" y="489"/>
                  </a:lnTo>
                  <a:lnTo>
                    <a:pt x="238" y="478"/>
                  </a:lnTo>
                  <a:lnTo>
                    <a:pt x="238" y="464"/>
                  </a:lnTo>
                  <a:lnTo>
                    <a:pt x="239" y="461"/>
                  </a:lnTo>
                  <a:lnTo>
                    <a:pt x="241" y="458"/>
                  </a:lnTo>
                  <a:lnTo>
                    <a:pt x="241" y="454"/>
                  </a:lnTo>
                  <a:lnTo>
                    <a:pt x="243" y="453"/>
                  </a:lnTo>
                  <a:lnTo>
                    <a:pt x="244" y="451"/>
                  </a:lnTo>
                  <a:lnTo>
                    <a:pt x="246" y="448"/>
                  </a:lnTo>
                  <a:lnTo>
                    <a:pt x="246" y="445"/>
                  </a:lnTo>
                  <a:lnTo>
                    <a:pt x="244" y="431"/>
                  </a:lnTo>
                  <a:lnTo>
                    <a:pt x="248" y="417"/>
                  </a:lnTo>
                  <a:lnTo>
                    <a:pt x="253" y="405"/>
                  </a:lnTo>
                  <a:lnTo>
                    <a:pt x="258" y="397"/>
                  </a:lnTo>
                  <a:lnTo>
                    <a:pt x="259" y="387"/>
                  </a:lnTo>
                  <a:lnTo>
                    <a:pt x="261" y="372"/>
                  </a:lnTo>
                  <a:lnTo>
                    <a:pt x="262" y="357"/>
                  </a:lnTo>
                  <a:lnTo>
                    <a:pt x="267" y="346"/>
                  </a:lnTo>
                  <a:lnTo>
                    <a:pt x="269" y="346"/>
                  </a:lnTo>
                  <a:lnTo>
                    <a:pt x="269" y="344"/>
                  </a:lnTo>
                  <a:lnTo>
                    <a:pt x="271" y="344"/>
                  </a:lnTo>
                  <a:lnTo>
                    <a:pt x="272" y="341"/>
                  </a:lnTo>
                  <a:lnTo>
                    <a:pt x="272" y="337"/>
                  </a:lnTo>
                  <a:lnTo>
                    <a:pt x="274" y="336"/>
                  </a:lnTo>
                  <a:lnTo>
                    <a:pt x="276" y="334"/>
                  </a:lnTo>
                  <a:lnTo>
                    <a:pt x="277" y="333"/>
                  </a:lnTo>
                  <a:lnTo>
                    <a:pt x="279" y="333"/>
                  </a:lnTo>
                  <a:lnTo>
                    <a:pt x="281" y="328"/>
                  </a:lnTo>
                  <a:lnTo>
                    <a:pt x="281" y="326"/>
                  </a:lnTo>
                  <a:lnTo>
                    <a:pt x="284" y="324"/>
                  </a:lnTo>
                  <a:lnTo>
                    <a:pt x="287" y="323"/>
                  </a:lnTo>
                  <a:lnTo>
                    <a:pt x="294" y="323"/>
                  </a:lnTo>
                  <a:lnTo>
                    <a:pt x="300" y="323"/>
                  </a:lnTo>
                  <a:lnTo>
                    <a:pt x="307" y="323"/>
                  </a:lnTo>
                  <a:lnTo>
                    <a:pt x="310" y="321"/>
                  </a:lnTo>
                  <a:lnTo>
                    <a:pt x="314" y="318"/>
                  </a:lnTo>
                  <a:lnTo>
                    <a:pt x="315" y="318"/>
                  </a:lnTo>
                  <a:lnTo>
                    <a:pt x="315" y="316"/>
                  </a:lnTo>
                  <a:lnTo>
                    <a:pt x="317" y="316"/>
                  </a:lnTo>
                  <a:lnTo>
                    <a:pt x="315" y="316"/>
                  </a:lnTo>
                  <a:lnTo>
                    <a:pt x="315" y="314"/>
                  </a:lnTo>
                  <a:lnTo>
                    <a:pt x="317" y="311"/>
                  </a:lnTo>
                  <a:lnTo>
                    <a:pt x="317" y="309"/>
                  </a:lnTo>
                  <a:lnTo>
                    <a:pt x="319" y="308"/>
                  </a:lnTo>
                  <a:lnTo>
                    <a:pt x="322" y="306"/>
                  </a:lnTo>
                  <a:lnTo>
                    <a:pt x="323" y="305"/>
                  </a:lnTo>
                  <a:lnTo>
                    <a:pt x="327" y="301"/>
                  </a:lnTo>
                  <a:lnTo>
                    <a:pt x="328" y="298"/>
                  </a:lnTo>
                  <a:lnTo>
                    <a:pt x="330" y="295"/>
                  </a:lnTo>
                  <a:lnTo>
                    <a:pt x="330" y="290"/>
                  </a:lnTo>
                  <a:lnTo>
                    <a:pt x="328" y="286"/>
                  </a:lnTo>
                  <a:lnTo>
                    <a:pt x="328" y="285"/>
                  </a:lnTo>
                  <a:lnTo>
                    <a:pt x="327" y="281"/>
                  </a:lnTo>
                  <a:lnTo>
                    <a:pt x="323" y="281"/>
                  </a:lnTo>
                  <a:lnTo>
                    <a:pt x="320" y="280"/>
                  </a:lnTo>
                  <a:lnTo>
                    <a:pt x="315" y="280"/>
                  </a:lnTo>
                  <a:lnTo>
                    <a:pt x="310" y="280"/>
                  </a:lnTo>
                  <a:lnTo>
                    <a:pt x="307" y="280"/>
                  </a:lnTo>
                  <a:lnTo>
                    <a:pt x="297" y="281"/>
                  </a:lnTo>
                  <a:lnTo>
                    <a:pt x="284" y="283"/>
                  </a:lnTo>
                  <a:lnTo>
                    <a:pt x="274" y="286"/>
                  </a:lnTo>
                  <a:lnTo>
                    <a:pt x="271" y="286"/>
                  </a:lnTo>
                  <a:lnTo>
                    <a:pt x="266" y="286"/>
                  </a:lnTo>
                  <a:lnTo>
                    <a:pt x="261" y="285"/>
                  </a:lnTo>
                  <a:lnTo>
                    <a:pt x="256" y="283"/>
                  </a:lnTo>
                  <a:lnTo>
                    <a:pt x="251" y="280"/>
                  </a:lnTo>
                  <a:lnTo>
                    <a:pt x="249" y="276"/>
                  </a:lnTo>
                  <a:lnTo>
                    <a:pt x="248" y="272"/>
                  </a:lnTo>
                  <a:lnTo>
                    <a:pt x="249" y="270"/>
                  </a:lnTo>
                  <a:lnTo>
                    <a:pt x="251" y="267"/>
                  </a:lnTo>
                  <a:lnTo>
                    <a:pt x="254" y="265"/>
                  </a:lnTo>
                  <a:lnTo>
                    <a:pt x="258" y="263"/>
                  </a:lnTo>
                  <a:lnTo>
                    <a:pt x="261" y="262"/>
                  </a:lnTo>
                  <a:lnTo>
                    <a:pt x="262" y="260"/>
                  </a:lnTo>
                  <a:lnTo>
                    <a:pt x="266" y="258"/>
                  </a:lnTo>
                  <a:lnTo>
                    <a:pt x="269" y="257"/>
                  </a:lnTo>
                  <a:lnTo>
                    <a:pt x="274" y="253"/>
                  </a:lnTo>
                  <a:lnTo>
                    <a:pt x="279" y="252"/>
                  </a:lnTo>
                  <a:lnTo>
                    <a:pt x="282" y="252"/>
                  </a:lnTo>
                  <a:lnTo>
                    <a:pt x="287" y="252"/>
                  </a:lnTo>
                  <a:lnTo>
                    <a:pt x="290" y="252"/>
                  </a:lnTo>
                  <a:lnTo>
                    <a:pt x="294" y="250"/>
                  </a:lnTo>
                  <a:lnTo>
                    <a:pt x="297" y="248"/>
                  </a:lnTo>
                  <a:lnTo>
                    <a:pt x="300" y="247"/>
                  </a:lnTo>
                  <a:lnTo>
                    <a:pt x="304" y="244"/>
                  </a:lnTo>
                  <a:lnTo>
                    <a:pt x="305" y="244"/>
                  </a:lnTo>
                  <a:lnTo>
                    <a:pt x="309" y="244"/>
                  </a:lnTo>
                  <a:lnTo>
                    <a:pt x="312" y="242"/>
                  </a:lnTo>
                  <a:lnTo>
                    <a:pt x="317" y="242"/>
                  </a:lnTo>
                  <a:lnTo>
                    <a:pt x="330" y="239"/>
                  </a:lnTo>
                  <a:lnTo>
                    <a:pt x="345" y="234"/>
                  </a:lnTo>
                  <a:lnTo>
                    <a:pt x="350" y="234"/>
                  </a:lnTo>
                  <a:lnTo>
                    <a:pt x="355" y="232"/>
                  </a:lnTo>
                  <a:lnTo>
                    <a:pt x="360" y="232"/>
                  </a:lnTo>
                  <a:close/>
                  <a:moveTo>
                    <a:pt x="142" y="69"/>
                  </a:moveTo>
                  <a:lnTo>
                    <a:pt x="149" y="71"/>
                  </a:lnTo>
                  <a:lnTo>
                    <a:pt x="155" y="74"/>
                  </a:lnTo>
                  <a:lnTo>
                    <a:pt x="159" y="79"/>
                  </a:lnTo>
                  <a:lnTo>
                    <a:pt x="160" y="80"/>
                  </a:lnTo>
                  <a:lnTo>
                    <a:pt x="164" y="84"/>
                  </a:lnTo>
                  <a:lnTo>
                    <a:pt x="168" y="87"/>
                  </a:lnTo>
                  <a:lnTo>
                    <a:pt x="175" y="90"/>
                  </a:lnTo>
                  <a:lnTo>
                    <a:pt x="178" y="94"/>
                  </a:lnTo>
                  <a:lnTo>
                    <a:pt x="182" y="97"/>
                  </a:lnTo>
                  <a:lnTo>
                    <a:pt x="183" y="100"/>
                  </a:lnTo>
                  <a:lnTo>
                    <a:pt x="183" y="103"/>
                  </a:lnTo>
                  <a:lnTo>
                    <a:pt x="185" y="107"/>
                  </a:lnTo>
                  <a:lnTo>
                    <a:pt x="185" y="108"/>
                  </a:lnTo>
                  <a:lnTo>
                    <a:pt x="188" y="113"/>
                  </a:lnTo>
                  <a:lnTo>
                    <a:pt x="190" y="118"/>
                  </a:lnTo>
                  <a:lnTo>
                    <a:pt x="192" y="123"/>
                  </a:lnTo>
                  <a:lnTo>
                    <a:pt x="193" y="128"/>
                  </a:lnTo>
                  <a:lnTo>
                    <a:pt x="196" y="131"/>
                  </a:lnTo>
                  <a:lnTo>
                    <a:pt x="200" y="131"/>
                  </a:lnTo>
                  <a:lnTo>
                    <a:pt x="203" y="131"/>
                  </a:lnTo>
                  <a:lnTo>
                    <a:pt x="205" y="130"/>
                  </a:lnTo>
                  <a:lnTo>
                    <a:pt x="206" y="127"/>
                  </a:lnTo>
                  <a:lnTo>
                    <a:pt x="208" y="125"/>
                  </a:lnTo>
                  <a:lnTo>
                    <a:pt x="210" y="123"/>
                  </a:lnTo>
                  <a:lnTo>
                    <a:pt x="213" y="122"/>
                  </a:lnTo>
                  <a:lnTo>
                    <a:pt x="216" y="122"/>
                  </a:lnTo>
                  <a:lnTo>
                    <a:pt x="216" y="123"/>
                  </a:lnTo>
                  <a:lnTo>
                    <a:pt x="218" y="125"/>
                  </a:lnTo>
                  <a:lnTo>
                    <a:pt x="218" y="127"/>
                  </a:lnTo>
                  <a:lnTo>
                    <a:pt x="220" y="128"/>
                  </a:lnTo>
                  <a:lnTo>
                    <a:pt x="221" y="128"/>
                  </a:lnTo>
                  <a:lnTo>
                    <a:pt x="223" y="127"/>
                  </a:lnTo>
                  <a:lnTo>
                    <a:pt x="226" y="127"/>
                  </a:lnTo>
                  <a:lnTo>
                    <a:pt x="228" y="125"/>
                  </a:lnTo>
                  <a:lnTo>
                    <a:pt x="231" y="122"/>
                  </a:lnTo>
                  <a:lnTo>
                    <a:pt x="233" y="120"/>
                  </a:lnTo>
                  <a:lnTo>
                    <a:pt x="236" y="118"/>
                  </a:lnTo>
                  <a:lnTo>
                    <a:pt x="239" y="117"/>
                  </a:lnTo>
                  <a:lnTo>
                    <a:pt x="241" y="117"/>
                  </a:lnTo>
                  <a:lnTo>
                    <a:pt x="241" y="117"/>
                  </a:lnTo>
                  <a:lnTo>
                    <a:pt x="244" y="118"/>
                  </a:lnTo>
                  <a:lnTo>
                    <a:pt x="246" y="120"/>
                  </a:lnTo>
                  <a:lnTo>
                    <a:pt x="246" y="123"/>
                  </a:lnTo>
                  <a:lnTo>
                    <a:pt x="246" y="127"/>
                  </a:lnTo>
                  <a:lnTo>
                    <a:pt x="244" y="133"/>
                  </a:lnTo>
                  <a:lnTo>
                    <a:pt x="243" y="138"/>
                  </a:lnTo>
                  <a:lnTo>
                    <a:pt x="241" y="145"/>
                  </a:lnTo>
                  <a:lnTo>
                    <a:pt x="241" y="146"/>
                  </a:lnTo>
                  <a:lnTo>
                    <a:pt x="241" y="148"/>
                  </a:lnTo>
                  <a:lnTo>
                    <a:pt x="239" y="151"/>
                  </a:lnTo>
                  <a:lnTo>
                    <a:pt x="239" y="156"/>
                  </a:lnTo>
                  <a:lnTo>
                    <a:pt x="238" y="159"/>
                  </a:lnTo>
                  <a:lnTo>
                    <a:pt x="236" y="163"/>
                  </a:lnTo>
                  <a:lnTo>
                    <a:pt x="233" y="166"/>
                  </a:lnTo>
                  <a:lnTo>
                    <a:pt x="231" y="168"/>
                  </a:lnTo>
                  <a:lnTo>
                    <a:pt x="231" y="171"/>
                  </a:lnTo>
                  <a:lnTo>
                    <a:pt x="233" y="174"/>
                  </a:lnTo>
                  <a:lnTo>
                    <a:pt x="233" y="179"/>
                  </a:lnTo>
                  <a:lnTo>
                    <a:pt x="231" y="184"/>
                  </a:lnTo>
                  <a:lnTo>
                    <a:pt x="231" y="189"/>
                  </a:lnTo>
                  <a:lnTo>
                    <a:pt x="229" y="194"/>
                  </a:lnTo>
                  <a:lnTo>
                    <a:pt x="229" y="197"/>
                  </a:lnTo>
                  <a:lnTo>
                    <a:pt x="231" y="202"/>
                  </a:lnTo>
                  <a:lnTo>
                    <a:pt x="231" y="207"/>
                  </a:lnTo>
                  <a:lnTo>
                    <a:pt x="233" y="214"/>
                  </a:lnTo>
                  <a:lnTo>
                    <a:pt x="234" y="217"/>
                  </a:lnTo>
                  <a:lnTo>
                    <a:pt x="234" y="222"/>
                  </a:lnTo>
                  <a:lnTo>
                    <a:pt x="234" y="225"/>
                  </a:lnTo>
                  <a:lnTo>
                    <a:pt x="234" y="229"/>
                  </a:lnTo>
                  <a:lnTo>
                    <a:pt x="233" y="232"/>
                  </a:lnTo>
                  <a:lnTo>
                    <a:pt x="229" y="237"/>
                  </a:lnTo>
                  <a:lnTo>
                    <a:pt x="225" y="242"/>
                  </a:lnTo>
                  <a:lnTo>
                    <a:pt x="213" y="248"/>
                  </a:lnTo>
                  <a:lnTo>
                    <a:pt x="201" y="252"/>
                  </a:lnTo>
                  <a:lnTo>
                    <a:pt x="190" y="253"/>
                  </a:lnTo>
                  <a:lnTo>
                    <a:pt x="183" y="255"/>
                  </a:lnTo>
                  <a:lnTo>
                    <a:pt x="177" y="257"/>
                  </a:lnTo>
                  <a:lnTo>
                    <a:pt x="172" y="258"/>
                  </a:lnTo>
                  <a:lnTo>
                    <a:pt x="168" y="258"/>
                  </a:lnTo>
                  <a:lnTo>
                    <a:pt x="165" y="257"/>
                  </a:lnTo>
                  <a:lnTo>
                    <a:pt x="162" y="255"/>
                  </a:lnTo>
                  <a:lnTo>
                    <a:pt x="159" y="253"/>
                  </a:lnTo>
                  <a:lnTo>
                    <a:pt x="154" y="252"/>
                  </a:lnTo>
                  <a:lnTo>
                    <a:pt x="147" y="248"/>
                  </a:lnTo>
                  <a:lnTo>
                    <a:pt x="142" y="247"/>
                  </a:lnTo>
                  <a:lnTo>
                    <a:pt x="139" y="245"/>
                  </a:lnTo>
                  <a:lnTo>
                    <a:pt x="134" y="244"/>
                  </a:lnTo>
                  <a:lnTo>
                    <a:pt x="129" y="242"/>
                  </a:lnTo>
                  <a:lnTo>
                    <a:pt x="124" y="244"/>
                  </a:lnTo>
                  <a:lnTo>
                    <a:pt x="119" y="245"/>
                  </a:lnTo>
                  <a:lnTo>
                    <a:pt x="114" y="247"/>
                  </a:lnTo>
                  <a:lnTo>
                    <a:pt x="111" y="248"/>
                  </a:lnTo>
                  <a:lnTo>
                    <a:pt x="109" y="248"/>
                  </a:lnTo>
                  <a:lnTo>
                    <a:pt x="107" y="248"/>
                  </a:lnTo>
                  <a:lnTo>
                    <a:pt x="106" y="248"/>
                  </a:lnTo>
                  <a:lnTo>
                    <a:pt x="104" y="248"/>
                  </a:lnTo>
                  <a:lnTo>
                    <a:pt x="101" y="248"/>
                  </a:lnTo>
                  <a:lnTo>
                    <a:pt x="91" y="247"/>
                  </a:lnTo>
                  <a:lnTo>
                    <a:pt x="83" y="240"/>
                  </a:lnTo>
                  <a:lnTo>
                    <a:pt x="78" y="229"/>
                  </a:lnTo>
                  <a:lnTo>
                    <a:pt x="76" y="214"/>
                  </a:lnTo>
                  <a:lnTo>
                    <a:pt x="74" y="201"/>
                  </a:lnTo>
                  <a:lnTo>
                    <a:pt x="76" y="189"/>
                  </a:lnTo>
                  <a:lnTo>
                    <a:pt x="79" y="181"/>
                  </a:lnTo>
                  <a:lnTo>
                    <a:pt x="83" y="174"/>
                  </a:lnTo>
                  <a:lnTo>
                    <a:pt x="84" y="169"/>
                  </a:lnTo>
                  <a:lnTo>
                    <a:pt x="86" y="164"/>
                  </a:lnTo>
                  <a:lnTo>
                    <a:pt x="88" y="161"/>
                  </a:lnTo>
                  <a:lnTo>
                    <a:pt x="89" y="158"/>
                  </a:lnTo>
                  <a:lnTo>
                    <a:pt x="94" y="155"/>
                  </a:lnTo>
                  <a:lnTo>
                    <a:pt x="99" y="150"/>
                  </a:lnTo>
                  <a:lnTo>
                    <a:pt x="104" y="146"/>
                  </a:lnTo>
                  <a:lnTo>
                    <a:pt x="109" y="145"/>
                  </a:lnTo>
                  <a:lnTo>
                    <a:pt x="114" y="143"/>
                  </a:lnTo>
                  <a:lnTo>
                    <a:pt x="117" y="141"/>
                  </a:lnTo>
                  <a:lnTo>
                    <a:pt x="121" y="140"/>
                  </a:lnTo>
                  <a:lnTo>
                    <a:pt x="124" y="136"/>
                  </a:lnTo>
                  <a:lnTo>
                    <a:pt x="127" y="128"/>
                  </a:lnTo>
                  <a:lnTo>
                    <a:pt x="127" y="113"/>
                  </a:lnTo>
                  <a:lnTo>
                    <a:pt x="127" y="97"/>
                  </a:lnTo>
                  <a:lnTo>
                    <a:pt x="127" y="92"/>
                  </a:lnTo>
                  <a:lnTo>
                    <a:pt x="127" y="87"/>
                  </a:lnTo>
                  <a:lnTo>
                    <a:pt x="127" y="84"/>
                  </a:lnTo>
                  <a:lnTo>
                    <a:pt x="129" y="79"/>
                  </a:lnTo>
                  <a:lnTo>
                    <a:pt x="129" y="75"/>
                  </a:lnTo>
                  <a:lnTo>
                    <a:pt x="132" y="72"/>
                  </a:lnTo>
                  <a:lnTo>
                    <a:pt x="142" y="69"/>
                  </a:lnTo>
                  <a:close/>
                  <a:moveTo>
                    <a:pt x="323" y="0"/>
                  </a:moveTo>
                  <a:lnTo>
                    <a:pt x="330" y="0"/>
                  </a:lnTo>
                  <a:lnTo>
                    <a:pt x="337" y="1"/>
                  </a:lnTo>
                  <a:lnTo>
                    <a:pt x="343" y="3"/>
                  </a:lnTo>
                  <a:lnTo>
                    <a:pt x="348" y="6"/>
                  </a:lnTo>
                  <a:lnTo>
                    <a:pt x="356" y="10"/>
                  </a:lnTo>
                  <a:lnTo>
                    <a:pt x="363" y="13"/>
                  </a:lnTo>
                  <a:lnTo>
                    <a:pt x="368" y="18"/>
                  </a:lnTo>
                  <a:lnTo>
                    <a:pt x="373" y="19"/>
                  </a:lnTo>
                  <a:lnTo>
                    <a:pt x="376" y="23"/>
                  </a:lnTo>
                  <a:lnTo>
                    <a:pt x="380" y="26"/>
                  </a:lnTo>
                  <a:lnTo>
                    <a:pt x="384" y="36"/>
                  </a:lnTo>
                  <a:lnTo>
                    <a:pt x="384" y="46"/>
                  </a:lnTo>
                  <a:lnTo>
                    <a:pt x="381" y="54"/>
                  </a:lnTo>
                  <a:lnTo>
                    <a:pt x="380" y="57"/>
                  </a:lnTo>
                  <a:lnTo>
                    <a:pt x="378" y="59"/>
                  </a:lnTo>
                  <a:lnTo>
                    <a:pt x="378" y="61"/>
                  </a:lnTo>
                  <a:lnTo>
                    <a:pt x="378" y="64"/>
                  </a:lnTo>
                  <a:lnTo>
                    <a:pt x="378" y="67"/>
                  </a:lnTo>
                  <a:lnTo>
                    <a:pt x="378" y="71"/>
                  </a:lnTo>
                  <a:lnTo>
                    <a:pt x="376" y="74"/>
                  </a:lnTo>
                  <a:lnTo>
                    <a:pt x="375" y="77"/>
                  </a:lnTo>
                  <a:lnTo>
                    <a:pt x="371" y="79"/>
                  </a:lnTo>
                  <a:lnTo>
                    <a:pt x="371" y="82"/>
                  </a:lnTo>
                  <a:lnTo>
                    <a:pt x="370" y="85"/>
                  </a:lnTo>
                  <a:lnTo>
                    <a:pt x="370" y="90"/>
                  </a:lnTo>
                  <a:lnTo>
                    <a:pt x="368" y="94"/>
                  </a:lnTo>
                  <a:lnTo>
                    <a:pt x="368" y="95"/>
                  </a:lnTo>
                  <a:lnTo>
                    <a:pt x="368" y="95"/>
                  </a:lnTo>
                  <a:lnTo>
                    <a:pt x="368" y="95"/>
                  </a:lnTo>
                  <a:lnTo>
                    <a:pt x="368" y="97"/>
                  </a:lnTo>
                  <a:lnTo>
                    <a:pt x="366" y="99"/>
                  </a:lnTo>
                  <a:lnTo>
                    <a:pt x="366" y="100"/>
                  </a:lnTo>
                  <a:lnTo>
                    <a:pt x="365" y="102"/>
                  </a:lnTo>
                  <a:lnTo>
                    <a:pt x="365" y="105"/>
                  </a:lnTo>
                  <a:lnTo>
                    <a:pt x="363" y="110"/>
                  </a:lnTo>
                  <a:lnTo>
                    <a:pt x="363" y="113"/>
                  </a:lnTo>
                  <a:lnTo>
                    <a:pt x="363" y="115"/>
                  </a:lnTo>
                  <a:lnTo>
                    <a:pt x="365" y="117"/>
                  </a:lnTo>
                  <a:lnTo>
                    <a:pt x="365" y="118"/>
                  </a:lnTo>
                  <a:lnTo>
                    <a:pt x="366" y="118"/>
                  </a:lnTo>
                  <a:lnTo>
                    <a:pt x="366" y="118"/>
                  </a:lnTo>
                  <a:lnTo>
                    <a:pt x="366" y="118"/>
                  </a:lnTo>
                  <a:lnTo>
                    <a:pt x="366" y="120"/>
                  </a:lnTo>
                  <a:lnTo>
                    <a:pt x="368" y="120"/>
                  </a:lnTo>
                  <a:lnTo>
                    <a:pt x="371" y="120"/>
                  </a:lnTo>
                  <a:lnTo>
                    <a:pt x="373" y="120"/>
                  </a:lnTo>
                  <a:lnTo>
                    <a:pt x="375" y="122"/>
                  </a:lnTo>
                  <a:lnTo>
                    <a:pt x="376" y="123"/>
                  </a:lnTo>
                  <a:lnTo>
                    <a:pt x="378" y="123"/>
                  </a:lnTo>
                  <a:lnTo>
                    <a:pt x="381" y="122"/>
                  </a:lnTo>
                  <a:lnTo>
                    <a:pt x="383" y="122"/>
                  </a:lnTo>
                  <a:lnTo>
                    <a:pt x="386" y="123"/>
                  </a:lnTo>
                  <a:lnTo>
                    <a:pt x="388" y="127"/>
                  </a:lnTo>
                  <a:lnTo>
                    <a:pt x="389" y="130"/>
                  </a:lnTo>
                  <a:lnTo>
                    <a:pt x="391" y="131"/>
                  </a:lnTo>
                  <a:lnTo>
                    <a:pt x="391" y="133"/>
                  </a:lnTo>
                  <a:lnTo>
                    <a:pt x="391" y="136"/>
                  </a:lnTo>
                  <a:lnTo>
                    <a:pt x="391" y="140"/>
                  </a:lnTo>
                  <a:lnTo>
                    <a:pt x="384" y="155"/>
                  </a:lnTo>
                  <a:lnTo>
                    <a:pt x="375" y="164"/>
                  </a:lnTo>
                  <a:lnTo>
                    <a:pt x="365" y="169"/>
                  </a:lnTo>
                  <a:lnTo>
                    <a:pt x="358" y="171"/>
                  </a:lnTo>
                  <a:lnTo>
                    <a:pt x="350" y="176"/>
                  </a:lnTo>
                  <a:lnTo>
                    <a:pt x="338" y="179"/>
                  </a:lnTo>
                  <a:lnTo>
                    <a:pt x="327" y="183"/>
                  </a:lnTo>
                  <a:lnTo>
                    <a:pt x="319" y="183"/>
                  </a:lnTo>
                  <a:lnTo>
                    <a:pt x="317" y="184"/>
                  </a:lnTo>
                  <a:lnTo>
                    <a:pt x="317" y="184"/>
                  </a:lnTo>
                  <a:lnTo>
                    <a:pt x="315" y="186"/>
                  </a:lnTo>
                  <a:lnTo>
                    <a:pt x="314" y="188"/>
                  </a:lnTo>
                  <a:lnTo>
                    <a:pt x="309" y="188"/>
                  </a:lnTo>
                  <a:lnTo>
                    <a:pt x="304" y="192"/>
                  </a:lnTo>
                  <a:lnTo>
                    <a:pt x="299" y="197"/>
                  </a:lnTo>
                  <a:lnTo>
                    <a:pt x="294" y="199"/>
                  </a:lnTo>
                  <a:lnTo>
                    <a:pt x="290" y="201"/>
                  </a:lnTo>
                  <a:lnTo>
                    <a:pt x="287" y="201"/>
                  </a:lnTo>
                  <a:lnTo>
                    <a:pt x="286" y="201"/>
                  </a:lnTo>
                  <a:lnTo>
                    <a:pt x="286" y="201"/>
                  </a:lnTo>
                  <a:lnTo>
                    <a:pt x="286" y="201"/>
                  </a:lnTo>
                  <a:lnTo>
                    <a:pt x="284" y="201"/>
                  </a:lnTo>
                  <a:lnTo>
                    <a:pt x="282" y="201"/>
                  </a:lnTo>
                  <a:lnTo>
                    <a:pt x="281" y="202"/>
                  </a:lnTo>
                  <a:lnTo>
                    <a:pt x="277" y="202"/>
                  </a:lnTo>
                  <a:lnTo>
                    <a:pt x="276" y="202"/>
                  </a:lnTo>
                  <a:lnTo>
                    <a:pt x="274" y="202"/>
                  </a:lnTo>
                  <a:lnTo>
                    <a:pt x="272" y="201"/>
                  </a:lnTo>
                  <a:lnTo>
                    <a:pt x="271" y="197"/>
                  </a:lnTo>
                  <a:lnTo>
                    <a:pt x="269" y="194"/>
                  </a:lnTo>
                  <a:lnTo>
                    <a:pt x="271" y="191"/>
                  </a:lnTo>
                  <a:lnTo>
                    <a:pt x="272" y="186"/>
                  </a:lnTo>
                  <a:lnTo>
                    <a:pt x="274" y="179"/>
                  </a:lnTo>
                  <a:lnTo>
                    <a:pt x="277" y="174"/>
                  </a:lnTo>
                  <a:lnTo>
                    <a:pt x="281" y="171"/>
                  </a:lnTo>
                  <a:lnTo>
                    <a:pt x="282" y="168"/>
                  </a:lnTo>
                  <a:lnTo>
                    <a:pt x="284" y="164"/>
                  </a:lnTo>
                  <a:lnTo>
                    <a:pt x="282" y="161"/>
                  </a:lnTo>
                  <a:lnTo>
                    <a:pt x="282" y="158"/>
                  </a:lnTo>
                  <a:lnTo>
                    <a:pt x="281" y="156"/>
                  </a:lnTo>
                  <a:lnTo>
                    <a:pt x="279" y="155"/>
                  </a:lnTo>
                  <a:lnTo>
                    <a:pt x="279" y="151"/>
                  </a:lnTo>
                  <a:lnTo>
                    <a:pt x="279" y="148"/>
                  </a:lnTo>
                  <a:lnTo>
                    <a:pt x="279" y="148"/>
                  </a:lnTo>
                  <a:lnTo>
                    <a:pt x="279" y="146"/>
                  </a:lnTo>
                  <a:lnTo>
                    <a:pt x="279" y="145"/>
                  </a:lnTo>
                  <a:lnTo>
                    <a:pt x="279" y="141"/>
                  </a:lnTo>
                  <a:lnTo>
                    <a:pt x="279" y="138"/>
                  </a:lnTo>
                  <a:lnTo>
                    <a:pt x="279" y="131"/>
                  </a:lnTo>
                  <a:lnTo>
                    <a:pt x="281" y="128"/>
                  </a:lnTo>
                  <a:lnTo>
                    <a:pt x="284" y="123"/>
                  </a:lnTo>
                  <a:lnTo>
                    <a:pt x="286" y="122"/>
                  </a:lnTo>
                  <a:lnTo>
                    <a:pt x="287" y="120"/>
                  </a:lnTo>
                  <a:lnTo>
                    <a:pt x="290" y="118"/>
                  </a:lnTo>
                  <a:lnTo>
                    <a:pt x="290" y="117"/>
                  </a:lnTo>
                  <a:lnTo>
                    <a:pt x="292" y="115"/>
                  </a:lnTo>
                  <a:lnTo>
                    <a:pt x="294" y="113"/>
                  </a:lnTo>
                  <a:lnTo>
                    <a:pt x="297" y="112"/>
                  </a:lnTo>
                  <a:lnTo>
                    <a:pt x="300" y="110"/>
                  </a:lnTo>
                  <a:lnTo>
                    <a:pt x="305" y="108"/>
                  </a:lnTo>
                  <a:lnTo>
                    <a:pt x="307" y="107"/>
                  </a:lnTo>
                  <a:lnTo>
                    <a:pt x="309" y="103"/>
                  </a:lnTo>
                  <a:lnTo>
                    <a:pt x="310" y="100"/>
                  </a:lnTo>
                  <a:lnTo>
                    <a:pt x="309" y="95"/>
                  </a:lnTo>
                  <a:lnTo>
                    <a:pt x="309" y="92"/>
                  </a:lnTo>
                  <a:lnTo>
                    <a:pt x="309" y="89"/>
                  </a:lnTo>
                  <a:lnTo>
                    <a:pt x="309" y="85"/>
                  </a:lnTo>
                  <a:lnTo>
                    <a:pt x="309" y="80"/>
                  </a:lnTo>
                  <a:lnTo>
                    <a:pt x="310" y="75"/>
                  </a:lnTo>
                  <a:lnTo>
                    <a:pt x="314" y="71"/>
                  </a:lnTo>
                  <a:lnTo>
                    <a:pt x="317" y="67"/>
                  </a:lnTo>
                  <a:lnTo>
                    <a:pt x="317" y="64"/>
                  </a:lnTo>
                  <a:lnTo>
                    <a:pt x="317" y="62"/>
                  </a:lnTo>
                  <a:lnTo>
                    <a:pt x="317" y="61"/>
                  </a:lnTo>
                  <a:lnTo>
                    <a:pt x="317" y="59"/>
                  </a:lnTo>
                  <a:lnTo>
                    <a:pt x="317" y="57"/>
                  </a:lnTo>
                  <a:lnTo>
                    <a:pt x="317" y="56"/>
                  </a:lnTo>
                  <a:lnTo>
                    <a:pt x="319" y="51"/>
                  </a:lnTo>
                  <a:lnTo>
                    <a:pt x="320" y="44"/>
                  </a:lnTo>
                  <a:lnTo>
                    <a:pt x="319" y="38"/>
                  </a:lnTo>
                  <a:lnTo>
                    <a:pt x="317" y="33"/>
                  </a:lnTo>
                  <a:lnTo>
                    <a:pt x="312" y="29"/>
                  </a:lnTo>
                  <a:lnTo>
                    <a:pt x="310" y="28"/>
                  </a:lnTo>
                  <a:lnTo>
                    <a:pt x="307" y="28"/>
                  </a:lnTo>
                  <a:lnTo>
                    <a:pt x="304" y="26"/>
                  </a:lnTo>
                  <a:lnTo>
                    <a:pt x="300" y="26"/>
                  </a:lnTo>
                  <a:lnTo>
                    <a:pt x="299" y="23"/>
                  </a:lnTo>
                  <a:lnTo>
                    <a:pt x="297" y="19"/>
                  </a:lnTo>
                  <a:lnTo>
                    <a:pt x="297" y="14"/>
                  </a:lnTo>
                  <a:lnTo>
                    <a:pt x="299" y="11"/>
                  </a:lnTo>
                  <a:lnTo>
                    <a:pt x="300" y="8"/>
                  </a:lnTo>
                  <a:lnTo>
                    <a:pt x="304" y="5"/>
                  </a:lnTo>
                  <a:lnTo>
                    <a:pt x="307" y="5"/>
                  </a:lnTo>
                  <a:lnTo>
                    <a:pt x="309" y="5"/>
                  </a:lnTo>
                  <a:lnTo>
                    <a:pt x="312" y="3"/>
                  </a:lnTo>
                  <a:lnTo>
                    <a:pt x="315" y="3"/>
                  </a:lnTo>
                  <a:lnTo>
                    <a:pt x="319" y="1"/>
                  </a:lnTo>
                  <a:lnTo>
                    <a:pt x="320" y="0"/>
                  </a:lnTo>
                  <a:lnTo>
                    <a:pt x="32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8" name="Freeform 56"/>
            <p:cNvSpPr>
              <a:spLocks noEditPoints="1"/>
            </p:cNvSpPr>
            <p:nvPr/>
          </p:nvSpPr>
          <p:spPr bwMode="auto">
            <a:xfrm>
              <a:off x="9680576" y="2682876"/>
              <a:ext cx="730250" cy="1069975"/>
            </a:xfrm>
            <a:custGeom>
              <a:avLst/>
              <a:gdLst>
                <a:gd name="T0" fmla="*/ 209 w 460"/>
                <a:gd name="T1" fmla="*/ 556 h 674"/>
                <a:gd name="T2" fmla="*/ 207 w 460"/>
                <a:gd name="T3" fmla="*/ 584 h 674"/>
                <a:gd name="T4" fmla="*/ 257 w 460"/>
                <a:gd name="T5" fmla="*/ 594 h 674"/>
                <a:gd name="T6" fmla="*/ 272 w 460"/>
                <a:gd name="T7" fmla="*/ 566 h 674"/>
                <a:gd name="T8" fmla="*/ 260 w 460"/>
                <a:gd name="T9" fmla="*/ 544 h 674"/>
                <a:gd name="T10" fmla="*/ 316 w 460"/>
                <a:gd name="T11" fmla="*/ 221 h 674"/>
                <a:gd name="T12" fmla="*/ 181 w 460"/>
                <a:gd name="T13" fmla="*/ 233 h 674"/>
                <a:gd name="T14" fmla="*/ 268 w 460"/>
                <a:gd name="T15" fmla="*/ 180 h 674"/>
                <a:gd name="T16" fmla="*/ 255 w 460"/>
                <a:gd name="T17" fmla="*/ 218 h 674"/>
                <a:gd name="T18" fmla="*/ 214 w 460"/>
                <a:gd name="T19" fmla="*/ 147 h 674"/>
                <a:gd name="T20" fmla="*/ 196 w 460"/>
                <a:gd name="T21" fmla="*/ 167 h 674"/>
                <a:gd name="T22" fmla="*/ 221 w 460"/>
                <a:gd name="T23" fmla="*/ 172 h 674"/>
                <a:gd name="T24" fmla="*/ 69 w 460"/>
                <a:gd name="T25" fmla="*/ 106 h 674"/>
                <a:gd name="T26" fmla="*/ 102 w 460"/>
                <a:gd name="T27" fmla="*/ 211 h 674"/>
                <a:gd name="T28" fmla="*/ 51 w 460"/>
                <a:gd name="T29" fmla="*/ 317 h 674"/>
                <a:gd name="T30" fmla="*/ 41 w 460"/>
                <a:gd name="T31" fmla="*/ 137 h 674"/>
                <a:gd name="T32" fmla="*/ 31 w 460"/>
                <a:gd name="T33" fmla="*/ 93 h 674"/>
                <a:gd name="T34" fmla="*/ 316 w 460"/>
                <a:gd name="T35" fmla="*/ 106 h 674"/>
                <a:gd name="T36" fmla="*/ 287 w 460"/>
                <a:gd name="T37" fmla="*/ 111 h 674"/>
                <a:gd name="T38" fmla="*/ 255 w 460"/>
                <a:gd name="T39" fmla="*/ 126 h 674"/>
                <a:gd name="T40" fmla="*/ 341 w 460"/>
                <a:gd name="T41" fmla="*/ 132 h 674"/>
                <a:gd name="T42" fmla="*/ 387 w 460"/>
                <a:gd name="T43" fmla="*/ 79 h 674"/>
                <a:gd name="T44" fmla="*/ 405 w 460"/>
                <a:gd name="T45" fmla="*/ 10 h 674"/>
                <a:gd name="T46" fmla="*/ 427 w 460"/>
                <a:gd name="T47" fmla="*/ 33 h 674"/>
                <a:gd name="T48" fmla="*/ 458 w 460"/>
                <a:gd name="T49" fmla="*/ 61 h 674"/>
                <a:gd name="T50" fmla="*/ 369 w 460"/>
                <a:gd name="T51" fmla="*/ 178 h 674"/>
                <a:gd name="T52" fmla="*/ 361 w 460"/>
                <a:gd name="T53" fmla="*/ 231 h 674"/>
                <a:gd name="T54" fmla="*/ 460 w 460"/>
                <a:gd name="T55" fmla="*/ 271 h 674"/>
                <a:gd name="T56" fmla="*/ 341 w 460"/>
                <a:gd name="T57" fmla="*/ 361 h 674"/>
                <a:gd name="T58" fmla="*/ 272 w 460"/>
                <a:gd name="T59" fmla="*/ 462 h 674"/>
                <a:gd name="T60" fmla="*/ 399 w 460"/>
                <a:gd name="T61" fmla="*/ 508 h 674"/>
                <a:gd name="T62" fmla="*/ 323 w 460"/>
                <a:gd name="T63" fmla="*/ 547 h 674"/>
                <a:gd name="T64" fmla="*/ 275 w 460"/>
                <a:gd name="T65" fmla="*/ 653 h 674"/>
                <a:gd name="T66" fmla="*/ 249 w 460"/>
                <a:gd name="T67" fmla="*/ 674 h 674"/>
                <a:gd name="T68" fmla="*/ 212 w 460"/>
                <a:gd name="T69" fmla="*/ 663 h 674"/>
                <a:gd name="T70" fmla="*/ 168 w 460"/>
                <a:gd name="T71" fmla="*/ 641 h 674"/>
                <a:gd name="T72" fmla="*/ 130 w 460"/>
                <a:gd name="T73" fmla="*/ 597 h 674"/>
                <a:gd name="T74" fmla="*/ 112 w 460"/>
                <a:gd name="T75" fmla="*/ 554 h 674"/>
                <a:gd name="T76" fmla="*/ 151 w 460"/>
                <a:gd name="T77" fmla="*/ 521 h 674"/>
                <a:gd name="T78" fmla="*/ 221 w 460"/>
                <a:gd name="T79" fmla="*/ 493 h 674"/>
                <a:gd name="T80" fmla="*/ 209 w 460"/>
                <a:gd name="T81" fmla="*/ 444 h 674"/>
                <a:gd name="T82" fmla="*/ 153 w 460"/>
                <a:gd name="T83" fmla="*/ 430 h 674"/>
                <a:gd name="T84" fmla="*/ 260 w 460"/>
                <a:gd name="T85" fmla="*/ 341 h 674"/>
                <a:gd name="T86" fmla="*/ 376 w 460"/>
                <a:gd name="T87" fmla="*/ 267 h 674"/>
                <a:gd name="T88" fmla="*/ 300 w 460"/>
                <a:gd name="T89" fmla="*/ 292 h 674"/>
                <a:gd name="T90" fmla="*/ 272 w 460"/>
                <a:gd name="T91" fmla="*/ 271 h 674"/>
                <a:gd name="T92" fmla="*/ 97 w 460"/>
                <a:gd name="T93" fmla="*/ 426 h 674"/>
                <a:gd name="T94" fmla="*/ 5 w 460"/>
                <a:gd name="T95" fmla="*/ 458 h 674"/>
                <a:gd name="T96" fmla="*/ 51 w 460"/>
                <a:gd name="T97" fmla="*/ 378 h 674"/>
                <a:gd name="T98" fmla="*/ 148 w 460"/>
                <a:gd name="T99" fmla="*/ 249 h 674"/>
                <a:gd name="T100" fmla="*/ 110 w 460"/>
                <a:gd name="T101" fmla="*/ 220 h 674"/>
                <a:gd name="T102" fmla="*/ 112 w 460"/>
                <a:gd name="T103" fmla="*/ 111 h 674"/>
                <a:gd name="T104" fmla="*/ 141 w 460"/>
                <a:gd name="T105" fmla="*/ 66 h 674"/>
                <a:gd name="T106" fmla="*/ 145 w 460"/>
                <a:gd name="T107" fmla="*/ 160 h 674"/>
                <a:gd name="T108" fmla="*/ 173 w 460"/>
                <a:gd name="T109" fmla="*/ 135 h 674"/>
                <a:gd name="T110" fmla="*/ 168 w 460"/>
                <a:gd name="T111" fmla="*/ 109 h 674"/>
                <a:gd name="T112" fmla="*/ 196 w 460"/>
                <a:gd name="T113" fmla="*/ 65 h 674"/>
                <a:gd name="T114" fmla="*/ 272 w 460"/>
                <a:gd name="T115" fmla="*/ 28 h 674"/>
                <a:gd name="T116" fmla="*/ 277 w 460"/>
                <a:gd name="T117" fmla="*/ 79 h 674"/>
                <a:gd name="T118" fmla="*/ 320 w 460"/>
                <a:gd name="T119" fmla="*/ 40 h 674"/>
                <a:gd name="T120" fmla="*/ 343 w 460"/>
                <a:gd name="T121" fmla="*/ 2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0" h="674">
                  <a:moveTo>
                    <a:pt x="260" y="544"/>
                  </a:moveTo>
                  <a:lnTo>
                    <a:pt x="257" y="546"/>
                  </a:lnTo>
                  <a:lnTo>
                    <a:pt x="255" y="546"/>
                  </a:lnTo>
                  <a:lnTo>
                    <a:pt x="254" y="546"/>
                  </a:lnTo>
                  <a:lnTo>
                    <a:pt x="252" y="546"/>
                  </a:lnTo>
                  <a:lnTo>
                    <a:pt x="245" y="547"/>
                  </a:lnTo>
                  <a:lnTo>
                    <a:pt x="244" y="547"/>
                  </a:lnTo>
                  <a:lnTo>
                    <a:pt x="242" y="549"/>
                  </a:lnTo>
                  <a:lnTo>
                    <a:pt x="240" y="549"/>
                  </a:lnTo>
                  <a:lnTo>
                    <a:pt x="239" y="551"/>
                  </a:lnTo>
                  <a:lnTo>
                    <a:pt x="237" y="551"/>
                  </a:lnTo>
                  <a:lnTo>
                    <a:pt x="235" y="552"/>
                  </a:lnTo>
                  <a:lnTo>
                    <a:pt x="234" y="552"/>
                  </a:lnTo>
                  <a:lnTo>
                    <a:pt x="232" y="552"/>
                  </a:lnTo>
                  <a:lnTo>
                    <a:pt x="230" y="552"/>
                  </a:lnTo>
                  <a:lnTo>
                    <a:pt x="229" y="552"/>
                  </a:lnTo>
                  <a:lnTo>
                    <a:pt x="224" y="554"/>
                  </a:lnTo>
                  <a:lnTo>
                    <a:pt x="221" y="554"/>
                  </a:lnTo>
                  <a:lnTo>
                    <a:pt x="219" y="554"/>
                  </a:lnTo>
                  <a:lnTo>
                    <a:pt x="217" y="556"/>
                  </a:lnTo>
                  <a:lnTo>
                    <a:pt x="212" y="556"/>
                  </a:lnTo>
                  <a:lnTo>
                    <a:pt x="212" y="556"/>
                  </a:lnTo>
                  <a:lnTo>
                    <a:pt x="209" y="556"/>
                  </a:lnTo>
                  <a:lnTo>
                    <a:pt x="209" y="556"/>
                  </a:lnTo>
                  <a:lnTo>
                    <a:pt x="207" y="557"/>
                  </a:lnTo>
                  <a:lnTo>
                    <a:pt x="206" y="557"/>
                  </a:lnTo>
                  <a:lnTo>
                    <a:pt x="204" y="559"/>
                  </a:lnTo>
                  <a:lnTo>
                    <a:pt x="202" y="561"/>
                  </a:lnTo>
                  <a:lnTo>
                    <a:pt x="201" y="562"/>
                  </a:lnTo>
                  <a:lnTo>
                    <a:pt x="201" y="564"/>
                  </a:lnTo>
                  <a:lnTo>
                    <a:pt x="201" y="566"/>
                  </a:lnTo>
                  <a:lnTo>
                    <a:pt x="202" y="567"/>
                  </a:lnTo>
                  <a:lnTo>
                    <a:pt x="202" y="567"/>
                  </a:lnTo>
                  <a:lnTo>
                    <a:pt x="202" y="567"/>
                  </a:lnTo>
                  <a:lnTo>
                    <a:pt x="204" y="569"/>
                  </a:lnTo>
                  <a:lnTo>
                    <a:pt x="204" y="569"/>
                  </a:lnTo>
                  <a:lnTo>
                    <a:pt x="202" y="571"/>
                  </a:lnTo>
                  <a:lnTo>
                    <a:pt x="202" y="571"/>
                  </a:lnTo>
                  <a:lnTo>
                    <a:pt x="201" y="574"/>
                  </a:lnTo>
                  <a:lnTo>
                    <a:pt x="201" y="575"/>
                  </a:lnTo>
                  <a:lnTo>
                    <a:pt x="201" y="577"/>
                  </a:lnTo>
                  <a:lnTo>
                    <a:pt x="201" y="577"/>
                  </a:lnTo>
                  <a:lnTo>
                    <a:pt x="202" y="579"/>
                  </a:lnTo>
                  <a:lnTo>
                    <a:pt x="204" y="580"/>
                  </a:lnTo>
                  <a:lnTo>
                    <a:pt x="204" y="580"/>
                  </a:lnTo>
                  <a:lnTo>
                    <a:pt x="206" y="582"/>
                  </a:lnTo>
                  <a:lnTo>
                    <a:pt x="207" y="584"/>
                  </a:lnTo>
                  <a:lnTo>
                    <a:pt x="207" y="584"/>
                  </a:lnTo>
                  <a:lnTo>
                    <a:pt x="207" y="585"/>
                  </a:lnTo>
                  <a:lnTo>
                    <a:pt x="209" y="585"/>
                  </a:lnTo>
                  <a:lnTo>
                    <a:pt x="212" y="585"/>
                  </a:lnTo>
                  <a:lnTo>
                    <a:pt x="212" y="585"/>
                  </a:lnTo>
                  <a:lnTo>
                    <a:pt x="214" y="585"/>
                  </a:lnTo>
                  <a:lnTo>
                    <a:pt x="217" y="587"/>
                  </a:lnTo>
                  <a:lnTo>
                    <a:pt x="221" y="587"/>
                  </a:lnTo>
                  <a:lnTo>
                    <a:pt x="224" y="589"/>
                  </a:lnTo>
                  <a:lnTo>
                    <a:pt x="226" y="589"/>
                  </a:lnTo>
                  <a:lnTo>
                    <a:pt x="229" y="590"/>
                  </a:lnTo>
                  <a:lnTo>
                    <a:pt x="232" y="592"/>
                  </a:lnTo>
                  <a:lnTo>
                    <a:pt x="235" y="594"/>
                  </a:lnTo>
                  <a:lnTo>
                    <a:pt x="239" y="595"/>
                  </a:lnTo>
                  <a:lnTo>
                    <a:pt x="240" y="595"/>
                  </a:lnTo>
                  <a:lnTo>
                    <a:pt x="240" y="595"/>
                  </a:lnTo>
                  <a:lnTo>
                    <a:pt x="242" y="594"/>
                  </a:lnTo>
                  <a:lnTo>
                    <a:pt x="244" y="594"/>
                  </a:lnTo>
                  <a:lnTo>
                    <a:pt x="245" y="594"/>
                  </a:lnTo>
                  <a:lnTo>
                    <a:pt x="245" y="594"/>
                  </a:lnTo>
                  <a:lnTo>
                    <a:pt x="247" y="594"/>
                  </a:lnTo>
                  <a:lnTo>
                    <a:pt x="249" y="594"/>
                  </a:lnTo>
                  <a:lnTo>
                    <a:pt x="254" y="594"/>
                  </a:lnTo>
                  <a:lnTo>
                    <a:pt x="255" y="594"/>
                  </a:lnTo>
                  <a:lnTo>
                    <a:pt x="257" y="594"/>
                  </a:lnTo>
                  <a:lnTo>
                    <a:pt x="257" y="595"/>
                  </a:lnTo>
                  <a:lnTo>
                    <a:pt x="257" y="595"/>
                  </a:lnTo>
                  <a:lnTo>
                    <a:pt x="259" y="595"/>
                  </a:lnTo>
                  <a:lnTo>
                    <a:pt x="260" y="595"/>
                  </a:lnTo>
                  <a:lnTo>
                    <a:pt x="262" y="594"/>
                  </a:lnTo>
                  <a:lnTo>
                    <a:pt x="262" y="594"/>
                  </a:lnTo>
                  <a:lnTo>
                    <a:pt x="263" y="592"/>
                  </a:lnTo>
                  <a:lnTo>
                    <a:pt x="263" y="590"/>
                  </a:lnTo>
                  <a:lnTo>
                    <a:pt x="265" y="587"/>
                  </a:lnTo>
                  <a:lnTo>
                    <a:pt x="267" y="585"/>
                  </a:lnTo>
                  <a:lnTo>
                    <a:pt x="267" y="584"/>
                  </a:lnTo>
                  <a:lnTo>
                    <a:pt x="268" y="584"/>
                  </a:lnTo>
                  <a:lnTo>
                    <a:pt x="268" y="584"/>
                  </a:lnTo>
                  <a:lnTo>
                    <a:pt x="268" y="582"/>
                  </a:lnTo>
                  <a:lnTo>
                    <a:pt x="270" y="580"/>
                  </a:lnTo>
                  <a:lnTo>
                    <a:pt x="270" y="580"/>
                  </a:lnTo>
                  <a:lnTo>
                    <a:pt x="270" y="579"/>
                  </a:lnTo>
                  <a:lnTo>
                    <a:pt x="272" y="577"/>
                  </a:lnTo>
                  <a:lnTo>
                    <a:pt x="272" y="575"/>
                  </a:lnTo>
                  <a:lnTo>
                    <a:pt x="270" y="574"/>
                  </a:lnTo>
                  <a:lnTo>
                    <a:pt x="270" y="567"/>
                  </a:lnTo>
                  <a:lnTo>
                    <a:pt x="272" y="567"/>
                  </a:lnTo>
                  <a:lnTo>
                    <a:pt x="272" y="566"/>
                  </a:lnTo>
                  <a:lnTo>
                    <a:pt x="272" y="566"/>
                  </a:lnTo>
                  <a:lnTo>
                    <a:pt x="273" y="564"/>
                  </a:lnTo>
                  <a:lnTo>
                    <a:pt x="273" y="564"/>
                  </a:lnTo>
                  <a:lnTo>
                    <a:pt x="275" y="562"/>
                  </a:lnTo>
                  <a:lnTo>
                    <a:pt x="275" y="561"/>
                  </a:lnTo>
                  <a:lnTo>
                    <a:pt x="277" y="561"/>
                  </a:lnTo>
                  <a:lnTo>
                    <a:pt x="277" y="559"/>
                  </a:lnTo>
                  <a:lnTo>
                    <a:pt x="277" y="559"/>
                  </a:lnTo>
                  <a:lnTo>
                    <a:pt x="277" y="557"/>
                  </a:lnTo>
                  <a:lnTo>
                    <a:pt x="277" y="556"/>
                  </a:lnTo>
                  <a:lnTo>
                    <a:pt x="278" y="554"/>
                  </a:lnTo>
                  <a:lnTo>
                    <a:pt x="278" y="552"/>
                  </a:lnTo>
                  <a:lnTo>
                    <a:pt x="278" y="551"/>
                  </a:lnTo>
                  <a:lnTo>
                    <a:pt x="278" y="549"/>
                  </a:lnTo>
                  <a:lnTo>
                    <a:pt x="277" y="547"/>
                  </a:lnTo>
                  <a:lnTo>
                    <a:pt x="275" y="547"/>
                  </a:lnTo>
                  <a:lnTo>
                    <a:pt x="275" y="546"/>
                  </a:lnTo>
                  <a:lnTo>
                    <a:pt x="273" y="546"/>
                  </a:lnTo>
                  <a:lnTo>
                    <a:pt x="272" y="546"/>
                  </a:lnTo>
                  <a:lnTo>
                    <a:pt x="270" y="544"/>
                  </a:lnTo>
                  <a:lnTo>
                    <a:pt x="270" y="544"/>
                  </a:lnTo>
                  <a:lnTo>
                    <a:pt x="268" y="546"/>
                  </a:lnTo>
                  <a:lnTo>
                    <a:pt x="265" y="546"/>
                  </a:lnTo>
                  <a:lnTo>
                    <a:pt x="263" y="544"/>
                  </a:lnTo>
                  <a:lnTo>
                    <a:pt x="260" y="544"/>
                  </a:lnTo>
                  <a:close/>
                  <a:moveTo>
                    <a:pt x="316" y="220"/>
                  </a:moveTo>
                  <a:lnTo>
                    <a:pt x="315" y="220"/>
                  </a:lnTo>
                  <a:lnTo>
                    <a:pt x="313" y="221"/>
                  </a:lnTo>
                  <a:lnTo>
                    <a:pt x="308" y="221"/>
                  </a:lnTo>
                  <a:lnTo>
                    <a:pt x="305" y="223"/>
                  </a:lnTo>
                  <a:lnTo>
                    <a:pt x="301" y="224"/>
                  </a:lnTo>
                  <a:lnTo>
                    <a:pt x="298" y="228"/>
                  </a:lnTo>
                  <a:lnTo>
                    <a:pt x="295" y="229"/>
                  </a:lnTo>
                  <a:lnTo>
                    <a:pt x="293" y="233"/>
                  </a:lnTo>
                  <a:lnTo>
                    <a:pt x="295" y="234"/>
                  </a:lnTo>
                  <a:lnTo>
                    <a:pt x="295" y="236"/>
                  </a:lnTo>
                  <a:lnTo>
                    <a:pt x="298" y="238"/>
                  </a:lnTo>
                  <a:lnTo>
                    <a:pt x="300" y="241"/>
                  </a:lnTo>
                  <a:lnTo>
                    <a:pt x="303" y="241"/>
                  </a:lnTo>
                  <a:lnTo>
                    <a:pt x="305" y="241"/>
                  </a:lnTo>
                  <a:lnTo>
                    <a:pt x="308" y="241"/>
                  </a:lnTo>
                  <a:lnTo>
                    <a:pt x="311" y="243"/>
                  </a:lnTo>
                  <a:lnTo>
                    <a:pt x="313" y="241"/>
                  </a:lnTo>
                  <a:lnTo>
                    <a:pt x="315" y="241"/>
                  </a:lnTo>
                  <a:lnTo>
                    <a:pt x="315" y="238"/>
                  </a:lnTo>
                  <a:lnTo>
                    <a:pt x="315" y="233"/>
                  </a:lnTo>
                  <a:lnTo>
                    <a:pt x="315" y="229"/>
                  </a:lnTo>
                  <a:lnTo>
                    <a:pt x="316" y="224"/>
                  </a:lnTo>
                  <a:lnTo>
                    <a:pt x="316" y="221"/>
                  </a:lnTo>
                  <a:lnTo>
                    <a:pt x="316" y="220"/>
                  </a:lnTo>
                  <a:close/>
                  <a:moveTo>
                    <a:pt x="169" y="191"/>
                  </a:moveTo>
                  <a:lnTo>
                    <a:pt x="169" y="193"/>
                  </a:lnTo>
                  <a:lnTo>
                    <a:pt x="168" y="195"/>
                  </a:lnTo>
                  <a:lnTo>
                    <a:pt x="168" y="196"/>
                  </a:lnTo>
                  <a:lnTo>
                    <a:pt x="168" y="198"/>
                  </a:lnTo>
                  <a:lnTo>
                    <a:pt x="166" y="200"/>
                  </a:lnTo>
                  <a:lnTo>
                    <a:pt x="165" y="200"/>
                  </a:lnTo>
                  <a:lnTo>
                    <a:pt x="165" y="201"/>
                  </a:lnTo>
                  <a:lnTo>
                    <a:pt x="165" y="203"/>
                  </a:lnTo>
                  <a:lnTo>
                    <a:pt x="166" y="205"/>
                  </a:lnTo>
                  <a:lnTo>
                    <a:pt x="168" y="206"/>
                  </a:lnTo>
                  <a:lnTo>
                    <a:pt x="169" y="210"/>
                  </a:lnTo>
                  <a:lnTo>
                    <a:pt x="171" y="213"/>
                  </a:lnTo>
                  <a:lnTo>
                    <a:pt x="171" y="216"/>
                  </a:lnTo>
                  <a:lnTo>
                    <a:pt x="173" y="220"/>
                  </a:lnTo>
                  <a:lnTo>
                    <a:pt x="174" y="223"/>
                  </a:lnTo>
                  <a:lnTo>
                    <a:pt x="174" y="226"/>
                  </a:lnTo>
                  <a:lnTo>
                    <a:pt x="174" y="229"/>
                  </a:lnTo>
                  <a:lnTo>
                    <a:pt x="176" y="231"/>
                  </a:lnTo>
                  <a:lnTo>
                    <a:pt x="176" y="233"/>
                  </a:lnTo>
                  <a:lnTo>
                    <a:pt x="179" y="234"/>
                  </a:lnTo>
                  <a:lnTo>
                    <a:pt x="179" y="234"/>
                  </a:lnTo>
                  <a:lnTo>
                    <a:pt x="181" y="233"/>
                  </a:lnTo>
                  <a:lnTo>
                    <a:pt x="183" y="229"/>
                  </a:lnTo>
                  <a:lnTo>
                    <a:pt x="183" y="226"/>
                  </a:lnTo>
                  <a:lnTo>
                    <a:pt x="184" y="224"/>
                  </a:lnTo>
                  <a:lnTo>
                    <a:pt x="186" y="221"/>
                  </a:lnTo>
                  <a:lnTo>
                    <a:pt x="188" y="220"/>
                  </a:lnTo>
                  <a:lnTo>
                    <a:pt x="188" y="216"/>
                  </a:lnTo>
                  <a:lnTo>
                    <a:pt x="189" y="216"/>
                  </a:lnTo>
                  <a:lnTo>
                    <a:pt x="191" y="215"/>
                  </a:lnTo>
                  <a:lnTo>
                    <a:pt x="191" y="213"/>
                  </a:lnTo>
                  <a:lnTo>
                    <a:pt x="193" y="213"/>
                  </a:lnTo>
                  <a:lnTo>
                    <a:pt x="193" y="211"/>
                  </a:lnTo>
                  <a:lnTo>
                    <a:pt x="193" y="210"/>
                  </a:lnTo>
                  <a:lnTo>
                    <a:pt x="193" y="206"/>
                  </a:lnTo>
                  <a:lnTo>
                    <a:pt x="191" y="205"/>
                  </a:lnTo>
                  <a:lnTo>
                    <a:pt x="189" y="203"/>
                  </a:lnTo>
                  <a:lnTo>
                    <a:pt x="188" y="200"/>
                  </a:lnTo>
                  <a:lnTo>
                    <a:pt x="184" y="198"/>
                  </a:lnTo>
                  <a:lnTo>
                    <a:pt x="181" y="195"/>
                  </a:lnTo>
                  <a:lnTo>
                    <a:pt x="179" y="193"/>
                  </a:lnTo>
                  <a:lnTo>
                    <a:pt x="178" y="191"/>
                  </a:lnTo>
                  <a:lnTo>
                    <a:pt x="178" y="191"/>
                  </a:lnTo>
                  <a:lnTo>
                    <a:pt x="169" y="191"/>
                  </a:lnTo>
                  <a:close/>
                  <a:moveTo>
                    <a:pt x="287" y="178"/>
                  </a:moveTo>
                  <a:lnTo>
                    <a:pt x="268" y="180"/>
                  </a:lnTo>
                  <a:lnTo>
                    <a:pt x="265" y="180"/>
                  </a:lnTo>
                  <a:lnTo>
                    <a:pt x="265" y="180"/>
                  </a:lnTo>
                  <a:lnTo>
                    <a:pt x="265" y="182"/>
                  </a:lnTo>
                  <a:lnTo>
                    <a:pt x="265" y="185"/>
                  </a:lnTo>
                  <a:lnTo>
                    <a:pt x="263" y="187"/>
                  </a:lnTo>
                  <a:lnTo>
                    <a:pt x="262" y="188"/>
                  </a:lnTo>
                  <a:lnTo>
                    <a:pt x="260" y="190"/>
                  </a:lnTo>
                  <a:lnTo>
                    <a:pt x="260" y="191"/>
                  </a:lnTo>
                  <a:lnTo>
                    <a:pt x="260" y="191"/>
                  </a:lnTo>
                  <a:lnTo>
                    <a:pt x="257" y="198"/>
                  </a:lnTo>
                  <a:lnTo>
                    <a:pt x="255" y="198"/>
                  </a:lnTo>
                  <a:lnTo>
                    <a:pt x="254" y="200"/>
                  </a:lnTo>
                  <a:lnTo>
                    <a:pt x="250" y="201"/>
                  </a:lnTo>
                  <a:lnTo>
                    <a:pt x="249" y="205"/>
                  </a:lnTo>
                  <a:lnTo>
                    <a:pt x="247" y="210"/>
                  </a:lnTo>
                  <a:lnTo>
                    <a:pt x="245" y="213"/>
                  </a:lnTo>
                  <a:lnTo>
                    <a:pt x="245" y="216"/>
                  </a:lnTo>
                  <a:lnTo>
                    <a:pt x="244" y="220"/>
                  </a:lnTo>
                  <a:lnTo>
                    <a:pt x="245" y="223"/>
                  </a:lnTo>
                  <a:lnTo>
                    <a:pt x="249" y="224"/>
                  </a:lnTo>
                  <a:lnTo>
                    <a:pt x="250" y="224"/>
                  </a:lnTo>
                  <a:lnTo>
                    <a:pt x="250" y="223"/>
                  </a:lnTo>
                  <a:lnTo>
                    <a:pt x="254" y="220"/>
                  </a:lnTo>
                  <a:lnTo>
                    <a:pt x="255" y="218"/>
                  </a:lnTo>
                  <a:lnTo>
                    <a:pt x="259" y="215"/>
                  </a:lnTo>
                  <a:lnTo>
                    <a:pt x="262" y="213"/>
                  </a:lnTo>
                  <a:lnTo>
                    <a:pt x="263" y="211"/>
                  </a:lnTo>
                  <a:lnTo>
                    <a:pt x="267" y="211"/>
                  </a:lnTo>
                  <a:lnTo>
                    <a:pt x="268" y="211"/>
                  </a:lnTo>
                  <a:lnTo>
                    <a:pt x="272" y="210"/>
                  </a:lnTo>
                  <a:lnTo>
                    <a:pt x="277" y="210"/>
                  </a:lnTo>
                  <a:lnTo>
                    <a:pt x="280" y="208"/>
                  </a:lnTo>
                  <a:lnTo>
                    <a:pt x="283" y="206"/>
                  </a:lnTo>
                  <a:lnTo>
                    <a:pt x="287" y="205"/>
                  </a:lnTo>
                  <a:lnTo>
                    <a:pt x="290" y="201"/>
                  </a:lnTo>
                  <a:lnTo>
                    <a:pt x="291" y="196"/>
                  </a:lnTo>
                  <a:lnTo>
                    <a:pt x="291" y="193"/>
                  </a:lnTo>
                  <a:lnTo>
                    <a:pt x="291" y="188"/>
                  </a:lnTo>
                  <a:lnTo>
                    <a:pt x="290" y="185"/>
                  </a:lnTo>
                  <a:lnTo>
                    <a:pt x="288" y="182"/>
                  </a:lnTo>
                  <a:lnTo>
                    <a:pt x="288" y="178"/>
                  </a:lnTo>
                  <a:lnTo>
                    <a:pt x="287" y="178"/>
                  </a:lnTo>
                  <a:close/>
                  <a:moveTo>
                    <a:pt x="221" y="144"/>
                  </a:moveTo>
                  <a:lnTo>
                    <a:pt x="219" y="144"/>
                  </a:lnTo>
                  <a:lnTo>
                    <a:pt x="219" y="144"/>
                  </a:lnTo>
                  <a:lnTo>
                    <a:pt x="217" y="145"/>
                  </a:lnTo>
                  <a:lnTo>
                    <a:pt x="216" y="145"/>
                  </a:lnTo>
                  <a:lnTo>
                    <a:pt x="214" y="147"/>
                  </a:lnTo>
                  <a:lnTo>
                    <a:pt x="212" y="145"/>
                  </a:lnTo>
                  <a:lnTo>
                    <a:pt x="212" y="145"/>
                  </a:lnTo>
                  <a:lnTo>
                    <a:pt x="212" y="147"/>
                  </a:lnTo>
                  <a:lnTo>
                    <a:pt x="211" y="149"/>
                  </a:lnTo>
                  <a:lnTo>
                    <a:pt x="211" y="150"/>
                  </a:lnTo>
                  <a:lnTo>
                    <a:pt x="211" y="152"/>
                  </a:lnTo>
                  <a:lnTo>
                    <a:pt x="211" y="154"/>
                  </a:lnTo>
                  <a:lnTo>
                    <a:pt x="212" y="154"/>
                  </a:lnTo>
                  <a:lnTo>
                    <a:pt x="211" y="157"/>
                  </a:lnTo>
                  <a:lnTo>
                    <a:pt x="211" y="157"/>
                  </a:lnTo>
                  <a:lnTo>
                    <a:pt x="209" y="157"/>
                  </a:lnTo>
                  <a:lnTo>
                    <a:pt x="207" y="159"/>
                  </a:lnTo>
                  <a:lnTo>
                    <a:pt x="207" y="159"/>
                  </a:lnTo>
                  <a:lnTo>
                    <a:pt x="206" y="160"/>
                  </a:lnTo>
                  <a:lnTo>
                    <a:pt x="206" y="162"/>
                  </a:lnTo>
                  <a:lnTo>
                    <a:pt x="204" y="162"/>
                  </a:lnTo>
                  <a:lnTo>
                    <a:pt x="204" y="163"/>
                  </a:lnTo>
                  <a:lnTo>
                    <a:pt x="204" y="163"/>
                  </a:lnTo>
                  <a:lnTo>
                    <a:pt x="202" y="163"/>
                  </a:lnTo>
                  <a:lnTo>
                    <a:pt x="201" y="163"/>
                  </a:lnTo>
                  <a:lnTo>
                    <a:pt x="199" y="165"/>
                  </a:lnTo>
                  <a:lnTo>
                    <a:pt x="197" y="165"/>
                  </a:lnTo>
                  <a:lnTo>
                    <a:pt x="196" y="165"/>
                  </a:lnTo>
                  <a:lnTo>
                    <a:pt x="196" y="167"/>
                  </a:lnTo>
                  <a:lnTo>
                    <a:pt x="196" y="167"/>
                  </a:lnTo>
                  <a:lnTo>
                    <a:pt x="194" y="167"/>
                  </a:lnTo>
                  <a:lnTo>
                    <a:pt x="194" y="168"/>
                  </a:lnTo>
                  <a:lnTo>
                    <a:pt x="194" y="170"/>
                  </a:lnTo>
                  <a:lnTo>
                    <a:pt x="194" y="173"/>
                  </a:lnTo>
                  <a:lnTo>
                    <a:pt x="194" y="175"/>
                  </a:lnTo>
                  <a:lnTo>
                    <a:pt x="194" y="177"/>
                  </a:lnTo>
                  <a:lnTo>
                    <a:pt x="194" y="177"/>
                  </a:lnTo>
                  <a:lnTo>
                    <a:pt x="194" y="177"/>
                  </a:lnTo>
                  <a:lnTo>
                    <a:pt x="196" y="178"/>
                  </a:lnTo>
                  <a:lnTo>
                    <a:pt x="196" y="178"/>
                  </a:lnTo>
                  <a:lnTo>
                    <a:pt x="197" y="182"/>
                  </a:lnTo>
                  <a:lnTo>
                    <a:pt x="199" y="183"/>
                  </a:lnTo>
                  <a:lnTo>
                    <a:pt x="201" y="185"/>
                  </a:lnTo>
                  <a:lnTo>
                    <a:pt x="202" y="185"/>
                  </a:lnTo>
                  <a:lnTo>
                    <a:pt x="204" y="185"/>
                  </a:lnTo>
                  <a:lnTo>
                    <a:pt x="206" y="183"/>
                  </a:lnTo>
                  <a:lnTo>
                    <a:pt x="209" y="182"/>
                  </a:lnTo>
                  <a:lnTo>
                    <a:pt x="212" y="178"/>
                  </a:lnTo>
                  <a:lnTo>
                    <a:pt x="212" y="177"/>
                  </a:lnTo>
                  <a:lnTo>
                    <a:pt x="214" y="177"/>
                  </a:lnTo>
                  <a:lnTo>
                    <a:pt x="217" y="175"/>
                  </a:lnTo>
                  <a:lnTo>
                    <a:pt x="219" y="173"/>
                  </a:lnTo>
                  <a:lnTo>
                    <a:pt x="221" y="172"/>
                  </a:lnTo>
                  <a:lnTo>
                    <a:pt x="222" y="170"/>
                  </a:lnTo>
                  <a:lnTo>
                    <a:pt x="224" y="167"/>
                  </a:lnTo>
                  <a:lnTo>
                    <a:pt x="226" y="165"/>
                  </a:lnTo>
                  <a:lnTo>
                    <a:pt x="226" y="163"/>
                  </a:lnTo>
                  <a:lnTo>
                    <a:pt x="227" y="162"/>
                  </a:lnTo>
                  <a:lnTo>
                    <a:pt x="229" y="162"/>
                  </a:lnTo>
                  <a:lnTo>
                    <a:pt x="229" y="160"/>
                  </a:lnTo>
                  <a:lnTo>
                    <a:pt x="229" y="160"/>
                  </a:lnTo>
                  <a:lnTo>
                    <a:pt x="229" y="157"/>
                  </a:lnTo>
                  <a:lnTo>
                    <a:pt x="229" y="155"/>
                  </a:lnTo>
                  <a:lnTo>
                    <a:pt x="229" y="154"/>
                  </a:lnTo>
                  <a:lnTo>
                    <a:pt x="227" y="152"/>
                  </a:lnTo>
                  <a:lnTo>
                    <a:pt x="224" y="150"/>
                  </a:lnTo>
                  <a:lnTo>
                    <a:pt x="222" y="149"/>
                  </a:lnTo>
                  <a:lnTo>
                    <a:pt x="222" y="145"/>
                  </a:lnTo>
                  <a:lnTo>
                    <a:pt x="221" y="144"/>
                  </a:lnTo>
                  <a:lnTo>
                    <a:pt x="221" y="144"/>
                  </a:lnTo>
                  <a:close/>
                  <a:moveTo>
                    <a:pt x="44" y="89"/>
                  </a:moveTo>
                  <a:lnTo>
                    <a:pt x="51" y="91"/>
                  </a:lnTo>
                  <a:lnTo>
                    <a:pt x="59" y="98"/>
                  </a:lnTo>
                  <a:lnTo>
                    <a:pt x="59" y="99"/>
                  </a:lnTo>
                  <a:lnTo>
                    <a:pt x="61" y="101"/>
                  </a:lnTo>
                  <a:lnTo>
                    <a:pt x="66" y="104"/>
                  </a:lnTo>
                  <a:lnTo>
                    <a:pt x="69" y="106"/>
                  </a:lnTo>
                  <a:lnTo>
                    <a:pt x="74" y="107"/>
                  </a:lnTo>
                  <a:lnTo>
                    <a:pt x="77" y="109"/>
                  </a:lnTo>
                  <a:lnTo>
                    <a:pt x="80" y="112"/>
                  </a:lnTo>
                  <a:lnTo>
                    <a:pt x="84" y="116"/>
                  </a:lnTo>
                  <a:lnTo>
                    <a:pt x="87" y="119"/>
                  </a:lnTo>
                  <a:lnTo>
                    <a:pt x="90" y="122"/>
                  </a:lnTo>
                  <a:lnTo>
                    <a:pt x="92" y="129"/>
                  </a:lnTo>
                  <a:lnTo>
                    <a:pt x="92" y="134"/>
                  </a:lnTo>
                  <a:lnTo>
                    <a:pt x="94" y="139"/>
                  </a:lnTo>
                  <a:lnTo>
                    <a:pt x="95" y="142"/>
                  </a:lnTo>
                  <a:lnTo>
                    <a:pt x="97" y="144"/>
                  </a:lnTo>
                  <a:lnTo>
                    <a:pt x="99" y="145"/>
                  </a:lnTo>
                  <a:lnTo>
                    <a:pt x="102" y="147"/>
                  </a:lnTo>
                  <a:lnTo>
                    <a:pt x="103" y="152"/>
                  </a:lnTo>
                  <a:lnTo>
                    <a:pt x="105" y="157"/>
                  </a:lnTo>
                  <a:lnTo>
                    <a:pt x="103" y="162"/>
                  </a:lnTo>
                  <a:lnTo>
                    <a:pt x="102" y="168"/>
                  </a:lnTo>
                  <a:lnTo>
                    <a:pt x="102" y="173"/>
                  </a:lnTo>
                  <a:lnTo>
                    <a:pt x="103" y="178"/>
                  </a:lnTo>
                  <a:lnTo>
                    <a:pt x="102" y="183"/>
                  </a:lnTo>
                  <a:lnTo>
                    <a:pt x="102" y="188"/>
                  </a:lnTo>
                  <a:lnTo>
                    <a:pt x="102" y="195"/>
                  </a:lnTo>
                  <a:lnTo>
                    <a:pt x="102" y="201"/>
                  </a:lnTo>
                  <a:lnTo>
                    <a:pt x="102" y="211"/>
                  </a:lnTo>
                  <a:lnTo>
                    <a:pt x="100" y="221"/>
                  </a:lnTo>
                  <a:lnTo>
                    <a:pt x="100" y="231"/>
                  </a:lnTo>
                  <a:lnTo>
                    <a:pt x="99" y="244"/>
                  </a:lnTo>
                  <a:lnTo>
                    <a:pt x="99" y="262"/>
                  </a:lnTo>
                  <a:lnTo>
                    <a:pt x="100" y="267"/>
                  </a:lnTo>
                  <a:lnTo>
                    <a:pt x="100" y="272"/>
                  </a:lnTo>
                  <a:lnTo>
                    <a:pt x="99" y="276"/>
                  </a:lnTo>
                  <a:lnTo>
                    <a:pt x="99" y="280"/>
                  </a:lnTo>
                  <a:lnTo>
                    <a:pt x="99" y="289"/>
                  </a:lnTo>
                  <a:lnTo>
                    <a:pt x="99" y="297"/>
                  </a:lnTo>
                  <a:lnTo>
                    <a:pt x="99" y="305"/>
                  </a:lnTo>
                  <a:lnTo>
                    <a:pt x="99" y="308"/>
                  </a:lnTo>
                  <a:lnTo>
                    <a:pt x="99" y="312"/>
                  </a:lnTo>
                  <a:lnTo>
                    <a:pt x="97" y="317"/>
                  </a:lnTo>
                  <a:lnTo>
                    <a:pt x="94" y="320"/>
                  </a:lnTo>
                  <a:lnTo>
                    <a:pt x="92" y="323"/>
                  </a:lnTo>
                  <a:lnTo>
                    <a:pt x="87" y="325"/>
                  </a:lnTo>
                  <a:lnTo>
                    <a:pt x="84" y="327"/>
                  </a:lnTo>
                  <a:lnTo>
                    <a:pt x="75" y="327"/>
                  </a:lnTo>
                  <a:lnTo>
                    <a:pt x="67" y="327"/>
                  </a:lnTo>
                  <a:lnTo>
                    <a:pt x="61" y="325"/>
                  </a:lnTo>
                  <a:lnTo>
                    <a:pt x="57" y="323"/>
                  </a:lnTo>
                  <a:lnTo>
                    <a:pt x="54" y="320"/>
                  </a:lnTo>
                  <a:lnTo>
                    <a:pt x="51" y="317"/>
                  </a:lnTo>
                  <a:lnTo>
                    <a:pt x="51" y="313"/>
                  </a:lnTo>
                  <a:lnTo>
                    <a:pt x="49" y="310"/>
                  </a:lnTo>
                  <a:lnTo>
                    <a:pt x="49" y="308"/>
                  </a:lnTo>
                  <a:lnTo>
                    <a:pt x="49" y="305"/>
                  </a:lnTo>
                  <a:lnTo>
                    <a:pt x="49" y="300"/>
                  </a:lnTo>
                  <a:lnTo>
                    <a:pt x="47" y="295"/>
                  </a:lnTo>
                  <a:lnTo>
                    <a:pt x="47" y="292"/>
                  </a:lnTo>
                  <a:lnTo>
                    <a:pt x="47" y="289"/>
                  </a:lnTo>
                  <a:lnTo>
                    <a:pt x="49" y="285"/>
                  </a:lnTo>
                  <a:lnTo>
                    <a:pt x="51" y="284"/>
                  </a:lnTo>
                  <a:lnTo>
                    <a:pt x="52" y="282"/>
                  </a:lnTo>
                  <a:lnTo>
                    <a:pt x="56" y="276"/>
                  </a:lnTo>
                  <a:lnTo>
                    <a:pt x="59" y="271"/>
                  </a:lnTo>
                  <a:lnTo>
                    <a:pt x="59" y="264"/>
                  </a:lnTo>
                  <a:lnTo>
                    <a:pt x="56" y="252"/>
                  </a:lnTo>
                  <a:lnTo>
                    <a:pt x="51" y="234"/>
                  </a:lnTo>
                  <a:lnTo>
                    <a:pt x="49" y="215"/>
                  </a:lnTo>
                  <a:lnTo>
                    <a:pt x="49" y="198"/>
                  </a:lnTo>
                  <a:lnTo>
                    <a:pt x="51" y="180"/>
                  </a:lnTo>
                  <a:lnTo>
                    <a:pt x="51" y="162"/>
                  </a:lnTo>
                  <a:lnTo>
                    <a:pt x="46" y="145"/>
                  </a:lnTo>
                  <a:lnTo>
                    <a:pt x="42" y="142"/>
                  </a:lnTo>
                  <a:lnTo>
                    <a:pt x="42" y="139"/>
                  </a:lnTo>
                  <a:lnTo>
                    <a:pt x="41" y="137"/>
                  </a:lnTo>
                  <a:lnTo>
                    <a:pt x="41" y="137"/>
                  </a:lnTo>
                  <a:lnTo>
                    <a:pt x="41" y="137"/>
                  </a:lnTo>
                  <a:lnTo>
                    <a:pt x="39" y="137"/>
                  </a:lnTo>
                  <a:lnTo>
                    <a:pt x="38" y="137"/>
                  </a:lnTo>
                  <a:lnTo>
                    <a:pt x="36" y="134"/>
                  </a:lnTo>
                  <a:lnTo>
                    <a:pt x="34" y="131"/>
                  </a:lnTo>
                  <a:lnTo>
                    <a:pt x="33" y="127"/>
                  </a:lnTo>
                  <a:lnTo>
                    <a:pt x="31" y="124"/>
                  </a:lnTo>
                  <a:lnTo>
                    <a:pt x="28" y="122"/>
                  </a:lnTo>
                  <a:lnTo>
                    <a:pt x="24" y="121"/>
                  </a:lnTo>
                  <a:lnTo>
                    <a:pt x="23" y="119"/>
                  </a:lnTo>
                  <a:lnTo>
                    <a:pt x="21" y="119"/>
                  </a:lnTo>
                  <a:lnTo>
                    <a:pt x="19" y="117"/>
                  </a:lnTo>
                  <a:lnTo>
                    <a:pt x="18" y="114"/>
                  </a:lnTo>
                  <a:lnTo>
                    <a:pt x="18" y="111"/>
                  </a:lnTo>
                  <a:lnTo>
                    <a:pt x="18" y="104"/>
                  </a:lnTo>
                  <a:lnTo>
                    <a:pt x="18" y="101"/>
                  </a:lnTo>
                  <a:lnTo>
                    <a:pt x="19" y="98"/>
                  </a:lnTo>
                  <a:lnTo>
                    <a:pt x="19" y="94"/>
                  </a:lnTo>
                  <a:lnTo>
                    <a:pt x="21" y="93"/>
                  </a:lnTo>
                  <a:lnTo>
                    <a:pt x="23" y="93"/>
                  </a:lnTo>
                  <a:lnTo>
                    <a:pt x="26" y="93"/>
                  </a:lnTo>
                  <a:lnTo>
                    <a:pt x="29" y="93"/>
                  </a:lnTo>
                  <a:lnTo>
                    <a:pt x="31" y="93"/>
                  </a:lnTo>
                  <a:lnTo>
                    <a:pt x="38" y="91"/>
                  </a:lnTo>
                  <a:lnTo>
                    <a:pt x="44" y="89"/>
                  </a:lnTo>
                  <a:close/>
                  <a:moveTo>
                    <a:pt x="392" y="61"/>
                  </a:moveTo>
                  <a:lnTo>
                    <a:pt x="389" y="63"/>
                  </a:lnTo>
                  <a:lnTo>
                    <a:pt x="385" y="65"/>
                  </a:lnTo>
                  <a:lnTo>
                    <a:pt x="384" y="68"/>
                  </a:lnTo>
                  <a:lnTo>
                    <a:pt x="382" y="71"/>
                  </a:lnTo>
                  <a:lnTo>
                    <a:pt x="382" y="71"/>
                  </a:lnTo>
                  <a:lnTo>
                    <a:pt x="376" y="74"/>
                  </a:lnTo>
                  <a:lnTo>
                    <a:pt x="376" y="74"/>
                  </a:lnTo>
                  <a:lnTo>
                    <a:pt x="372" y="76"/>
                  </a:lnTo>
                  <a:lnTo>
                    <a:pt x="367" y="78"/>
                  </a:lnTo>
                  <a:lnTo>
                    <a:pt x="362" y="79"/>
                  </a:lnTo>
                  <a:lnTo>
                    <a:pt x="357" y="83"/>
                  </a:lnTo>
                  <a:lnTo>
                    <a:pt x="353" y="86"/>
                  </a:lnTo>
                  <a:lnTo>
                    <a:pt x="339" y="94"/>
                  </a:lnTo>
                  <a:lnTo>
                    <a:pt x="326" y="101"/>
                  </a:lnTo>
                  <a:lnTo>
                    <a:pt x="324" y="101"/>
                  </a:lnTo>
                  <a:lnTo>
                    <a:pt x="324" y="101"/>
                  </a:lnTo>
                  <a:lnTo>
                    <a:pt x="320" y="101"/>
                  </a:lnTo>
                  <a:lnTo>
                    <a:pt x="318" y="103"/>
                  </a:lnTo>
                  <a:lnTo>
                    <a:pt x="318" y="104"/>
                  </a:lnTo>
                  <a:lnTo>
                    <a:pt x="318" y="104"/>
                  </a:lnTo>
                  <a:lnTo>
                    <a:pt x="316" y="106"/>
                  </a:lnTo>
                  <a:lnTo>
                    <a:pt x="315" y="106"/>
                  </a:lnTo>
                  <a:lnTo>
                    <a:pt x="313" y="106"/>
                  </a:lnTo>
                  <a:lnTo>
                    <a:pt x="311" y="104"/>
                  </a:lnTo>
                  <a:lnTo>
                    <a:pt x="310" y="104"/>
                  </a:lnTo>
                  <a:lnTo>
                    <a:pt x="308" y="103"/>
                  </a:lnTo>
                  <a:lnTo>
                    <a:pt x="306" y="103"/>
                  </a:lnTo>
                  <a:lnTo>
                    <a:pt x="306" y="104"/>
                  </a:lnTo>
                  <a:lnTo>
                    <a:pt x="305" y="104"/>
                  </a:lnTo>
                  <a:lnTo>
                    <a:pt x="303" y="107"/>
                  </a:lnTo>
                  <a:lnTo>
                    <a:pt x="301" y="109"/>
                  </a:lnTo>
                  <a:lnTo>
                    <a:pt x="300" y="109"/>
                  </a:lnTo>
                  <a:lnTo>
                    <a:pt x="296" y="107"/>
                  </a:lnTo>
                  <a:lnTo>
                    <a:pt x="295" y="106"/>
                  </a:lnTo>
                  <a:lnTo>
                    <a:pt x="293" y="104"/>
                  </a:lnTo>
                  <a:lnTo>
                    <a:pt x="291" y="104"/>
                  </a:lnTo>
                  <a:lnTo>
                    <a:pt x="291" y="106"/>
                  </a:lnTo>
                  <a:lnTo>
                    <a:pt x="291" y="107"/>
                  </a:lnTo>
                  <a:lnTo>
                    <a:pt x="291" y="109"/>
                  </a:lnTo>
                  <a:lnTo>
                    <a:pt x="291" y="111"/>
                  </a:lnTo>
                  <a:lnTo>
                    <a:pt x="291" y="111"/>
                  </a:lnTo>
                  <a:lnTo>
                    <a:pt x="290" y="111"/>
                  </a:lnTo>
                  <a:lnTo>
                    <a:pt x="288" y="111"/>
                  </a:lnTo>
                  <a:lnTo>
                    <a:pt x="287" y="111"/>
                  </a:lnTo>
                  <a:lnTo>
                    <a:pt x="287" y="111"/>
                  </a:lnTo>
                  <a:lnTo>
                    <a:pt x="287" y="114"/>
                  </a:lnTo>
                  <a:lnTo>
                    <a:pt x="287" y="114"/>
                  </a:lnTo>
                  <a:lnTo>
                    <a:pt x="285" y="116"/>
                  </a:lnTo>
                  <a:lnTo>
                    <a:pt x="285" y="116"/>
                  </a:lnTo>
                  <a:lnTo>
                    <a:pt x="283" y="117"/>
                  </a:lnTo>
                  <a:lnTo>
                    <a:pt x="282" y="116"/>
                  </a:lnTo>
                  <a:lnTo>
                    <a:pt x="280" y="114"/>
                  </a:lnTo>
                  <a:lnTo>
                    <a:pt x="280" y="114"/>
                  </a:lnTo>
                  <a:lnTo>
                    <a:pt x="278" y="112"/>
                  </a:lnTo>
                  <a:lnTo>
                    <a:pt x="278" y="112"/>
                  </a:lnTo>
                  <a:lnTo>
                    <a:pt x="277" y="112"/>
                  </a:lnTo>
                  <a:lnTo>
                    <a:pt x="275" y="114"/>
                  </a:lnTo>
                  <a:lnTo>
                    <a:pt x="273" y="114"/>
                  </a:lnTo>
                  <a:lnTo>
                    <a:pt x="273" y="116"/>
                  </a:lnTo>
                  <a:lnTo>
                    <a:pt x="272" y="116"/>
                  </a:lnTo>
                  <a:lnTo>
                    <a:pt x="270" y="117"/>
                  </a:lnTo>
                  <a:lnTo>
                    <a:pt x="268" y="117"/>
                  </a:lnTo>
                  <a:lnTo>
                    <a:pt x="265" y="117"/>
                  </a:lnTo>
                  <a:lnTo>
                    <a:pt x="262" y="119"/>
                  </a:lnTo>
                  <a:lnTo>
                    <a:pt x="259" y="121"/>
                  </a:lnTo>
                  <a:lnTo>
                    <a:pt x="257" y="122"/>
                  </a:lnTo>
                  <a:lnTo>
                    <a:pt x="257" y="124"/>
                  </a:lnTo>
                  <a:lnTo>
                    <a:pt x="255" y="126"/>
                  </a:lnTo>
                  <a:lnTo>
                    <a:pt x="255" y="126"/>
                  </a:lnTo>
                  <a:lnTo>
                    <a:pt x="257" y="126"/>
                  </a:lnTo>
                  <a:lnTo>
                    <a:pt x="259" y="127"/>
                  </a:lnTo>
                  <a:lnTo>
                    <a:pt x="262" y="129"/>
                  </a:lnTo>
                  <a:lnTo>
                    <a:pt x="265" y="132"/>
                  </a:lnTo>
                  <a:lnTo>
                    <a:pt x="268" y="135"/>
                  </a:lnTo>
                  <a:lnTo>
                    <a:pt x="272" y="139"/>
                  </a:lnTo>
                  <a:lnTo>
                    <a:pt x="273" y="140"/>
                  </a:lnTo>
                  <a:lnTo>
                    <a:pt x="277" y="144"/>
                  </a:lnTo>
                  <a:lnTo>
                    <a:pt x="277" y="145"/>
                  </a:lnTo>
                  <a:lnTo>
                    <a:pt x="285" y="140"/>
                  </a:lnTo>
                  <a:lnTo>
                    <a:pt x="291" y="137"/>
                  </a:lnTo>
                  <a:lnTo>
                    <a:pt x="296" y="135"/>
                  </a:lnTo>
                  <a:lnTo>
                    <a:pt x="301" y="135"/>
                  </a:lnTo>
                  <a:lnTo>
                    <a:pt x="305" y="135"/>
                  </a:lnTo>
                  <a:lnTo>
                    <a:pt x="310" y="134"/>
                  </a:lnTo>
                  <a:lnTo>
                    <a:pt x="315" y="134"/>
                  </a:lnTo>
                  <a:lnTo>
                    <a:pt x="316" y="132"/>
                  </a:lnTo>
                  <a:lnTo>
                    <a:pt x="320" y="131"/>
                  </a:lnTo>
                  <a:lnTo>
                    <a:pt x="321" y="131"/>
                  </a:lnTo>
                  <a:lnTo>
                    <a:pt x="326" y="131"/>
                  </a:lnTo>
                  <a:lnTo>
                    <a:pt x="331" y="131"/>
                  </a:lnTo>
                  <a:lnTo>
                    <a:pt x="336" y="131"/>
                  </a:lnTo>
                  <a:lnTo>
                    <a:pt x="338" y="132"/>
                  </a:lnTo>
                  <a:lnTo>
                    <a:pt x="341" y="132"/>
                  </a:lnTo>
                  <a:lnTo>
                    <a:pt x="344" y="132"/>
                  </a:lnTo>
                  <a:lnTo>
                    <a:pt x="348" y="134"/>
                  </a:lnTo>
                  <a:lnTo>
                    <a:pt x="349" y="137"/>
                  </a:lnTo>
                  <a:lnTo>
                    <a:pt x="351" y="139"/>
                  </a:lnTo>
                  <a:lnTo>
                    <a:pt x="356" y="137"/>
                  </a:lnTo>
                  <a:lnTo>
                    <a:pt x="357" y="137"/>
                  </a:lnTo>
                  <a:lnTo>
                    <a:pt x="359" y="135"/>
                  </a:lnTo>
                  <a:lnTo>
                    <a:pt x="359" y="135"/>
                  </a:lnTo>
                  <a:lnTo>
                    <a:pt x="359" y="132"/>
                  </a:lnTo>
                  <a:lnTo>
                    <a:pt x="361" y="129"/>
                  </a:lnTo>
                  <a:lnTo>
                    <a:pt x="362" y="126"/>
                  </a:lnTo>
                  <a:lnTo>
                    <a:pt x="364" y="124"/>
                  </a:lnTo>
                  <a:lnTo>
                    <a:pt x="366" y="122"/>
                  </a:lnTo>
                  <a:lnTo>
                    <a:pt x="369" y="119"/>
                  </a:lnTo>
                  <a:lnTo>
                    <a:pt x="371" y="114"/>
                  </a:lnTo>
                  <a:lnTo>
                    <a:pt x="372" y="109"/>
                  </a:lnTo>
                  <a:lnTo>
                    <a:pt x="374" y="104"/>
                  </a:lnTo>
                  <a:lnTo>
                    <a:pt x="377" y="101"/>
                  </a:lnTo>
                  <a:lnTo>
                    <a:pt x="377" y="98"/>
                  </a:lnTo>
                  <a:lnTo>
                    <a:pt x="377" y="98"/>
                  </a:lnTo>
                  <a:lnTo>
                    <a:pt x="384" y="88"/>
                  </a:lnTo>
                  <a:lnTo>
                    <a:pt x="385" y="86"/>
                  </a:lnTo>
                  <a:lnTo>
                    <a:pt x="385" y="84"/>
                  </a:lnTo>
                  <a:lnTo>
                    <a:pt x="387" y="79"/>
                  </a:lnTo>
                  <a:lnTo>
                    <a:pt x="389" y="76"/>
                  </a:lnTo>
                  <a:lnTo>
                    <a:pt x="390" y="73"/>
                  </a:lnTo>
                  <a:lnTo>
                    <a:pt x="394" y="71"/>
                  </a:lnTo>
                  <a:lnTo>
                    <a:pt x="395" y="70"/>
                  </a:lnTo>
                  <a:lnTo>
                    <a:pt x="395" y="68"/>
                  </a:lnTo>
                  <a:lnTo>
                    <a:pt x="395" y="66"/>
                  </a:lnTo>
                  <a:lnTo>
                    <a:pt x="395" y="66"/>
                  </a:lnTo>
                  <a:lnTo>
                    <a:pt x="395" y="65"/>
                  </a:lnTo>
                  <a:lnTo>
                    <a:pt x="395" y="63"/>
                  </a:lnTo>
                  <a:lnTo>
                    <a:pt x="394" y="63"/>
                  </a:lnTo>
                  <a:lnTo>
                    <a:pt x="392" y="61"/>
                  </a:lnTo>
                  <a:close/>
                  <a:moveTo>
                    <a:pt x="377" y="0"/>
                  </a:moveTo>
                  <a:lnTo>
                    <a:pt x="381" y="2"/>
                  </a:lnTo>
                  <a:lnTo>
                    <a:pt x="384" y="0"/>
                  </a:lnTo>
                  <a:lnTo>
                    <a:pt x="385" y="0"/>
                  </a:lnTo>
                  <a:lnTo>
                    <a:pt x="389" y="4"/>
                  </a:lnTo>
                  <a:lnTo>
                    <a:pt x="390" y="4"/>
                  </a:lnTo>
                  <a:lnTo>
                    <a:pt x="392" y="5"/>
                  </a:lnTo>
                  <a:lnTo>
                    <a:pt x="394" y="5"/>
                  </a:lnTo>
                  <a:lnTo>
                    <a:pt x="397" y="5"/>
                  </a:lnTo>
                  <a:lnTo>
                    <a:pt x="399" y="5"/>
                  </a:lnTo>
                  <a:lnTo>
                    <a:pt x="402" y="7"/>
                  </a:lnTo>
                  <a:lnTo>
                    <a:pt x="404" y="9"/>
                  </a:lnTo>
                  <a:lnTo>
                    <a:pt x="405" y="10"/>
                  </a:lnTo>
                  <a:lnTo>
                    <a:pt x="405" y="12"/>
                  </a:lnTo>
                  <a:lnTo>
                    <a:pt x="407" y="14"/>
                  </a:lnTo>
                  <a:lnTo>
                    <a:pt x="409" y="15"/>
                  </a:lnTo>
                  <a:lnTo>
                    <a:pt x="409" y="17"/>
                  </a:lnTo>
                  <a:lnTo>
                    <a:pt x="409" y="17"/>
                  </a:lnTo>
                  <a:lnTo>
                    <a:pt x="409" y="18"/>
                  </a:lnTo>
                  <a:lnTo>
                    <a:pt x="409" y="18"/>
                  </a:lnTo>
                  <a:lnTo>
                    <a:pt x="409" y="18"/>
                  </a:lnTo>
                  <a:lnTo>
                    <a:pt x="409" y="18"/>
                  </a:lnTo>
                  <a:lnTo>
                    <a:pt x="409" y="18"/>
                  </a:lnTo>
                  <a:lnTo>
                    <a:pt x="410" y="18"/>
                  </a:lnTo>
                  <a:lnTo>
                    <a:pt x="412" y="18"/>
                  </a:lnTo>
                  <a:lnTo>
                    <a:pt x="414" y="17"/>
                  </a:lnTo>
                  <a:lnTo>
                    <a:pt x="414" y="17"/>
                  </a:lnTo>
                  <a:lnTo>
                    <a:pt x="415" y="18"/>
                  </a:lnTo>
                  <a:lnTo>
                    <a:pt x="417" y="20"/>
                  </a:lnTo>
                  <a:lnTo>
                    <a:pt x="418" y="22"/>
                  </a:lnTo>
                  <a:lnTo>
                    <a:pt x="418" y="23"/>
                  </a:lnTo>
                  <a:lnTo>
                    <a:pt x="418" y="25"/>
                  </a:lnTo>
                  <a:lnTo>
                    <a:pt x="418" y="25"/>
                  </a:lnTo>
                  <a:lnTo>
                    <a:pt x="418" y="27"/>
                  </a:lnTo>
                  <a:lnTo>
                    <a:pt x="425" y="30"/>
                  </a:lnTo>
                  <a:lnTo>
                    <a:pt x="425" y="32"/>
                  </a:lnTo>
                  <a:lnTo>
                    <a:pt x="427" y="33"/>
                  </a:lnTo>
                  <a:lnTo>
                    <a:pt x="428" y="33"/>
                  </a:lnTo>
                  <a:lnTo>
                    <a:pt x="428" y="35"/>
                  </a:lnTo>
                  <a:lnTo>
                    <a:pt x="428" y="35"/>
                  </a:lnTo>
                  <a:lnTo>
                    <a:pt x="430" y="35"/>
                  </a:lnTo>
                  <a:lnTo>
                    <a:pt x="432" y="35"/>
                  </a:lnTo>
                  <a:lnTo>
                    <a:pt x="432" y="35"/>
                  </a:lnTo>
                  <a:lnTo>
                    <a:pt x="433" y="35"/>
                  </a:lnTo>
                  <a:lnTo>
                    <a:pt x="433" y="37"/>
                  </a:lnTo>
                  <a:lnTo>
                    <a:pt x="433" y="38"/>
                  </a:lnTo>
                  <a:lnTo>
                    <a:pt x="435" y="38"/>
                  </a:lnTo>
                  <a:lnTo>
                    <a:pt x="435" y="40"/>
                  </a:lnTo>
                  <a:lnTo>
                    <a:pt x="435" y="42"/>
                  </a:lnTo>
                  <a:lnTo>
                    <a:pt x="435" y="42"/>
                  </a:lnTo>
                  <a:lnTo>
                    <a:pt x="435" y="42"/>
                  </a:lnTo>
                  <a:lnTo>
                    <a:pt x="437" y="42"/>
                  </a:lnTo>
                  <a:lnTo>
                    <a:pt x="438" y="42"/>
                  </a:lnTo>
                  <a:lnTo>
                    <a:pt x="442" y="43"/>
                  </a:lnTo>
                  <a:lnTo>
                    <a:pt x="445" y="43"/>
                  </a:lnTo>
                  <a:lnTo>
                    <a:pt x="448" y="45"/>
                  </a:lnTo>
                  <a:lnTo>
                    <a:pt x="451" y="48"/>
                  </a:lnTo>
                  <a:lnTo>
                    <a:pt x="455" y="51"/>
                  </a:lnTo>
                  <a:lnTo>
                    <a:pt x="456" y="56"/>
                  </a:lnTo>
                  <a:lnTo>
                    <a:pt x="458" y="58"/>
                  </a:lnTo>
                  <a:lnTo>
                    <a:pt x="458" y="61"/>
                  </a:lnTo>
                  <a:lnTo>
                    <a:pt x="458" y="65"/>
                  </a:lnTo>
                  <a:lnTo>
                    <a:pt x="456" y="66"/>
                  </a:lnTo>
                  <a:lnTo>
                    <a:pt x="456" y="68"/>
                  </a:lnTo>
                  <a:lnTo>
                    <a:pt x="456" y="70"/>
                  </a:lnTo>
                  <a:lnTo>
                    <a:pt x="450" y="81"/>
                  </a:lnTo>
                  <a:lnTo>
                    <a:pt x="440" y="94"/>
                  </a:lnTo>
                  <a:lnTo>
                    <a:pt x="430" y="106"/>
                  </a:lnTo>
                  <a:lnTo>
                    <a:pt x="420" y="116"/>
                  </a:lnTo>
                  <a:lnTo>
                    <a:pt x="414" y="122"/>
                  </a:lnTo>
                  <a:lnTo>
                    <a:pt x="407" y="129"/>
                  </a:lnTo>
                  <a:lnTo>
                    <a:pt x="400" y="139"/>
                  </a:lnTo>
                  <a:lnTo>
                    <a:pt x="392" y="149"/>
                  </a:lnTo>
                  <a:lnTo>
                    <a:pt x="384" y="157"/>
                  </a:lnTo>
                  <a:lnTo>
                    <a:pt x="381" y="160"/>
                  </a:lnTo>
                  <a:lnTo>
                    <a:pt x="377" y="162"/>
                  </a:lnTo>
                  <a:lnTo>
                    <a:pt x="376" y="163"/>
                  </a:lnTo>
                  <a:lnTo>
                    <a:pt x="374" y="163"/>
                  </a:lnTo>
                  <a:lnTo>
                    <a:pt x="372" y="165"/>
                  </a:lnTo>
                  <a:lnTo>
                    <a:pt x="374" y="165"/>
                  </a:lnTo>
                  <a:lnTo>
                    <a:pt x="374" y="168"/>
                  </a:lnTo>
                  <a:lnTo>
                    <a:pt x="374" y="172"/>
                  </a:lnTo>
                  <a:lnTo>
                    <a:pt x="374" y="173"/>
                  </a:lnTo>
                  <a:lnTo>
                    <a:pt x="372" y="175"/>
                  </a:lnTo>
                  <a:lnTo>
                    <a:pt x="369" y="178"/>
                  </a:lnTo>
                  <a:lnTo>
                    <a:pt x="367" y="182"/>
                  </a:lnTo>
                  <a:lnTo>
                    <a:pt x="364" y="185"/>
                  </a:lnTo>
                  <a:lnTo>
                    <a:pt x="361" y="188"/>
                  </a:lnTo>
                  <a:lnTo>
                    <a:pt x="357" y="190"/>
                  </a:lnTo>
                  <a:lnTo>
                    <a:pt x="357" y="190"/>
                  </a:lnTo>
                  <a:lnTo>
                    <a:pt x="357" y="190"/>
                  </a:lnTo>
                  <a:lnTo>
                    <a:pt x="357" y="190"/>
                  </a:lnTo>
                  <a:lnTo>
                    <a:pt x="357" y="193"/>
                  </a:lnTo>
                  <a:lnTo>
                    <a:pt x="356" y="195"/>
                  </a:lnTo>
                  <a:lnTo>
                    <a:pt x="356" y="198"/>
                  </a:lnTo>
                  <a:lnTo>
                    <a:pt x="353" y="203"/>
                  </a:lnTo>
                  <a:lnTo>
                    <a:pt x="349" y="208"/>
                  </a:lnTo>
                  <a:lnTo>
                    <a:pt x="348" y="213"/>
                  </a:lnTo>
                  <a:lnTo>
                    <a:pt x="344" y="218"/>
                  </a:lnTo>
                  <a:lnTo>
                    <a:pt x="341" y="221"/>
                  </a:lnTo>
                  <a:lnTo>
                    <a:pt x="338" y="224"/>
                  </a:lnTo>
                  <a:lnTo>
                    <a:pt x="336" y="226"/>
                  </a:lnTo>
                  <a:lnTo>
                    <a:pt x="336" y="226"/>
                  </a:lnTo>
                  <a:lnTo>
                    <a:pt x="338" y="234"/>
                  </a:lnTo>
                  <a:lnTo>
                    <a:pt x="339" y="236"/>
                  </a:lnTo>
                  <a:lnTo>
                    <a:pt x="343" y="236"/>
                  </a:lnTo>
                  <a:lnTo>
                    <a:pt x="348" y="234"/>
                  </a:lnTo>
                  <a:lnTo>
                    <a:pt x="353" y="233"/>
                  </a:lnTo>
                  <a:lnTo>
                    <a:pt x="361" y="231"/>
                  </a:lnTo>
                  <a:lnTo>
                    <a:pt x="369" y="229"/>
                  </a:lnTo>
                  <a:lnTo>
                    <a:pt x="382" y="228"/>
                  </a:lnTo>
                  <a:lnTo>
                    <a:pt x="397" y="229"/>
                  </a:lnTo>
                  <a:lnTo>
                    <a:pt x="417" y="228"/>
                  </a:lnTo>
                  <a:lnTo>
                    <a:pt x="432" y="229"/>
                  </a:lnTo>
                  <a:lnTo>
                    <a:pt x="433" y="231"/>
                  </a:lnTo>
                  <a:lnTo>
                    <a:pt x="433" y="233"/>
                  </a:lnTo>
                  <a:lnTo>
                    <a:pt x="435" y="236"/>
                  </a:lnTo>
                  <a:lnTo>
                    <a:pt x="435" y="236"/>
                  </a:lnTo>
                  <a:lnTo>
                    <a:pt x="438" y="238"/>
                  </a:lnTo>
                  <a:lnTo>
                    <a:pt x="442" y="238"/>
                  </a:lnTo>
                  <a:lnTo>
                    <a:pt x="445" y="238"/>
                  </a:lnTo>
                  <a:lnTo>
                    <a:pt x="447" y="239"/>
                  </a:lnTo>
                  <a:lnTo>
                    <a:pt x="448" y="241"/>
                  </a:lnTo>
                  <a:lnTo>
                    <a:pt x="448" y="243"/>
                  </a:lnTo>
                  <a:lnTo>
                    <a:pt x="450" y="246"/>
                  </a:lnTo>
                  <a:lnTo>
                    <a:pt x="451" y="246"/>
                  </a:lnTo>
                  <a:lnTo>
                    <a:pt x="453" y="246"/>
                  </a:lnTo>
                  <a:lnTo>
                    <a:pt x="455" y="248"/>
                  </a:lnTo>
                  <a:lnTo>
                    <a:pt x="455" y="248"/>
                  </a:lnTo>
                  <a:lnTo>
                    <a:pt x="458" y="254"/>
                  </a:lnTo>
                  <a:lnTo>
                    <a:pt x="460" y="261"/>
                  </a:lnTo>
                  <a:lnTo>
                    <a:pt x="460" y="266"/>
                  </a:lnTo>
                  <a:lnTo>
                    <a:pt x="460" y="271"/>
                  </a:lnTo>
                  <a:lnTo>
                    <a:pt x="460" y="276"/>
                  </a:lnTo>
                  <a:lnTo>
                    <a:pt x="460" y="280"/>
                  </a:lnTo>
                  <a:lnTo>
                    <a:pt x="458" y="284"/>
                  </a:lnTo>
                  <a:lnTo>
                    <a:pt x="453" y="290"/>
                  </a:lnTo>
                  <a:lnTo>
                    <a:pt x="448" y="295"/>
                  </a:lnTo>
                  <a:lnTo>
                    <a:pt x="440" y="305"/>
                  </a:lnTo>
                  <a:lnTo>
                    <a:pt x="430" y="313"/>
                  </a:lnTo>
                  <a:lnTo>
                    <a:pt x="417" y="317"/>
                  </a:lnTo>
                  <a:lnTo>
                    <a:pt x="405" y="318"/>
                  </a:lnTo>
                  <a:lnTo>
                    <a:pt x="392" y="323"/>
                  </a:lnTo>
                  <a:lnTo>
                    <a:pt x="377" y="328"/>
                  </a:lnTo>
                  <a:lnTo>
                    <a:pt x="364" y="335"/>
                  </a:lnTo>
                  <a:lnTo>
                    <a:pt x="354" y="338"/>
                  </a:lnTo>
                  <a:lnTo>
                    <a:pt x="346" y="341"/>
                  </a:lnTo>
                  <a:lnTo>
                    <a:pt x="339" y="346"/>
                  </a:lnTo>
                  <a:lnTo>
                    <a:pt x="334" y="351"/>
                  </a:lnTo>
                  <a:lnTo>
                    <a:pt x="331" y="355"/>
                  </a:lnTo>
                  <a:lnTo>
                    <a:pt x="331" y="358"/>
                  </a:lnTo>
                  <a:lnTo>
                    <a:pt x="333" y="360"/>
                  </a:lnTo>
                  <a:lnTo>
                    <a:pt x="336" y="360"/>
                  </a:lnTo>
                  <a:lnTo>
                    <a:pt x="338" y="361"/>
                  </a:lnTo>
                  <a:lnTo>
                    <a:pt x="339" y="361"/>
                  </a:lnTo>
                  <a:lnTo>
                    <a:pt x="341" y="361"/>
                  </a:lnTo>
                  <a:lnTo>
                    <a:pt x="341" y="361"/>
                  </a:lnTo>
                  <a:lnTo>
                    <a:pt x="341" y="365"/>
                  </a:lnTo>
                  <a:lnTo>
                    <a:pt x="343" y="368"/>
                  </a:lnTo>
                  <a:lnTo>
                    <a:pt x="343" y="371"/>
                  </a:lnTo>
                  <a:lnTo>
                    <a:pt x="341" y="374"/>
                  </a:lnTo>
                  <a:lnTo>
                    <a:pt x="344" y="376"/>
                  </a:lnTo>
                  <a:lnTo>
                    <a:pt x="344" y="381"/>
                  </a:lnTo>
                  <a:lnTo>
                    <a:pt x="344" y="384"/>
                  </a:lnTo>
                  <a:lnTo>
                    <a:pt x="343" y="391"/>
                  </a:lnTo>
                  <a:lnTo>
                    <a:pt x="341" y="396"/>
                  </a:lnTo>
                  <a:lnTo>
                    <a:pt x="338" y="402"/>
                  </a:lnTo>
                  <a:lnTo>
                    <a:pt x="333" y="409"/>
                  </a:lnTo>
                  <a:lnTo>
                    <a:pt x="326" y="417"/>
                  </a:lnTo>
                  <a:lnTo>
                    <a:pt x="323" y="419"/>
                  </a:lnTo>
                  <a:lnTo>
                    <a:pt x="321" y="422"/>
                  </a:lnTo>
                  <a:lnTo>
                    <a:pt x="313" y="429"/>
                  </a:lnTo>
                  <a:lnTo>
                    <a:pt x="305" y="434"/>
                  </a:lnTo>
                  <a:lnTo>
                    <a:pt x="301" y="435"/>
                  </a:lnTo>
                  <a:lnTo>
                    <a:pt x="300" y="439"/>
                  </a:lnTo>
                  <a:lnTo>
                    <a:pt x="288" y="447"/>
                  </a:lnTo>
                  <a:lnTo>
                    <a:pt x="280" y="454"/>
                  </a:lnTo>
                  <a:lnTo>
                    <a:pt x="275" y="457"/>
                  </a:lnTo>
                  <a:lnTo>
                    <a:pt x="272" y="458"/>
                  </a:lnTo>
                  <a:lnTo>
                    <a:pt x="272" y="460"/>
                  </a:lnTo>
                  <a:lnTo>
                    <a:pt x="272" y="462"/>
                  </a:lnTo>
                  <a:lnTo>
                    <a:pt x="272" y="465"/>
                  </a:lnTo>
                  <a:lnTo>
                    <a:pt x="273" y="467"/>
                  </a:lnTo>
                  <a:lnTo>
                    <a:pt x="275" y="467"/>
                  </a:lnTo>
                  <a:lnTo>
                    <a:pt x="278" y="467"/>
                  </a:lnTo>
                  <a:lnTo>
                    <a:pt x="280" y="467"/>
                  </a:lnTo>
                  <a:lnTo>
                    <a:pt x="283" y="468"/>
                  </a:lnTo>
                  <a:lnTo>
                    <a:pt x="285" y="472"/>
                  </a:lnTo>
                  <a:lnTo>
                    <a:pt x="287" y="475"/>
                  </a:lnTo>
                  <a:lnTo>
                    <a:pt x="288" y="478"/>
                  </a:lnTo>
                  <a:lnTo>
                    <a:pt x="290" y="480"/>
                  </a:lnTo>
                  <a:lnTo>
                    <a:pt x="291" y="480"/>
                  </a:lnTo>
                  <a:lnTo>
                    <a:pt x="295" y="478"/>
                  </a:lnTo>
                  <a:lnTo>
                    <a:pt x="300" y="477"/>
                  </a:lnTo>
                  <a:lnTo>
                    <a:pt x="305" y="473"/>
                  </a:lnTo>
                  <a:lnTo>
                    <a:pt x="311" y="472"/>
                  </a:lnTo>
                  <a:lnTo>
                    <a:pt x="320" y="468"/>
                  </a:lnTo>
                  <a:lnTo>
                    <a:pt x="323" y="468"/>
                  </a:lnTo>
                  <a:lnTo>
                    <a:pt x="326" y="468"/>
                  </a:lnTo>
                  <a:lnTo>
                    <a:pt x="348" y="467"/>
                  </a:lnTo>
                  <a:lnTo>
                    <a:pt x="366" y="468"/>
                  </a:lnTo>
                  <a:lnTo>
                    <a:pt x="376" y="473"/>
                  </a:lnTo>
                  <a:lnTo>
                    <a:pt x="385" y="482"/>
                  </a:lnTo>
                  <a:lnTo>
                    <a:pt x="394" y="495"/>
                  </a:lnTo>
                  <a:lnTo>
                    <a:pt x="399" y="508"/>
                  </a:lnTo>
                  <a:lnTo>
                    <a:pt x="399" y="514"/>
                  </a:lnTo>
                  <a:lnTo>
                    <a:pt x="399" y="519"/>
                  </a:lnTo>
                  <a:lnTo>
                    <a:pt x="397" y="524"/>
                  </a:lnTo>
                  <a:lnTo>
                    <a:pt x="395" y="526"/>
                  </a:lnTo>
                  <a:lnTo>
                    <a:pt x="392" y="529"/>
                  </a:lnTo>
                  <a:lnTo>
                    <a:pt x="389" y="531"/>
                  </a:lnTo>
                  <a:lnTo>
                    <a:pt x="385" y="531"/>
                  </a:lnTo>
                  <a:lnTo>
                    <a:pt x="384" y="533"/>
                  </a:lnTo>
                  <a:lnTo>
                    <a:pt x="381" y="533"/>
                  </a:lnTo>
                  <a:lnTo>
                    <a:pt x="379" y="534"/>
                  </a:lnTo>
                  <a:lnTo>
                    <a:pt x="377" y="536"/>
                  </a:lnTo>
                  <a:lnTo>
                    <a:pt x="374" y="536"/>
                  </a:lnTo>
                  <a:lnTo>
                    <a:pt x="369" y="538"/>
                  </a:lnTo>
                  <a:lnTo>
                    <a:pt x="366" y="539"/>
                  </a:lnTo>
                  <a:lnTo>
                    <a:pt x="364" y="541"/>
                  </a:lnTo>
                  <a:lnTo>
                    <a:pt x="362" y="543"/>
                  </a:lnTo>
                  <a:lnTo>
                    <a:pt x="359" y="544"/>
                  </a:lnTo>
                  <a:lnTo>
                    <a:pt x="353" y="546"/>
                  </a:lnTo>
                  <a:lnTo>
                    <a:pt x="346" y="546"/>
                  </a:lnTo>
                  <a:lnTo>
                    <a:pt x="341" y="546"/>
                  </a:lnTo>
                  <a:lnTo>
                    <a:pt x="336" y="547"/>
                  </a:lnTo>
                  <a:lnTo>
                    <a:pt x="331" y="547"/>
                  </a:lnTo>
                  <a:lnTo>
                    <a:pt x="326" y="547"/>
                  </a:lnTo>
                  <a:lnTo>
                    <a:pt x="323" y="547"/>
                  </a:lnTo>
                  <a:lnTo>
                    <a:pt x="321" y="549"/>
                  </a:lnTo>
                  <a:lnTo>
                    <a:pt x="320" y="549"/>
                  </a:lnTo>
                  <a:lnTo>
                    <a:pt x="318" y="552"/>
                  </a:lnTo>
                  <a:lnTo>
                    <a:pt x="316" y="564"/>
                  </a:lnTo>
                  <a:lnTo>
                    <a:pt x="315" y="577"/>
                  </a:lnTo>
                  <a:lnTo>
                    <a:pt x="311" y="590"/>
                  </a:lnTo>
                  <a:lnTo>
                    <a:pt x="308" y="597"/>
                  </a:lnTo>
                  <a:lnTo>
                    <a:pt x="305" y="603"/>
                  </a:lnTo>
                  <a:lnTo>
                    <a:pt x="301" y="610"/>
                  </a:lnTo>
                  <a:lnTo>
                    <a:pt x="298" y="617"/>
                  </a:lnTo>
                  <a:lnTo>
                    <a:pt x="296" y="622"/>
                  </a:lnTo>
                  <a:lnTo>
                    <a:pt x="295" y="625"/>
                  </a:lnTo>
                  <a:lnTo>
                    <a:pt x="295" y="628"/>
                  </a:lnTo>
                  <a:lnTo>
                    <a:pt x="295" y="630"/>
                  </a:lnTo>
                  <a:lnTo>
                    <a:pt x="293" y="632"/>
                  </a:lnTo>
                  <a:lnTo>
                    <a:pt x="291" y="633"/>
                  </a:lnTo>
                  <a:lnTo>
                    <a:pt x="288" y="636"/>
                  </a:lnTo>
                  <a:lnTo>
                    <a:pt x="285" y="638"/>
                  </a:lnTo>
                  <a:lnTo>
                    <a:pt x="282" y="641"/>
                  </a:lnTo>
                  <a:lnTo>
                    <a:pt x="280" y="643"/>
                  </a:lnTo>
                  <a:lnTo>
                    <a:pt x="280" y="646"/>
                  </a:lnTo>
                  <a:lnTo>
                    <a:pt x="278" y="650"/>
                  </a:lnTo>
                  <a:lnTo>
                    <a:pt x="278" y="651"/>
                  </a:lnTo>
                  <a:lnTo>
                    <a:pt x="275" y="653"/>
                  </a:lnTo>
                  <a:lnTo>
                    <a:pt x="273" y="655"/>
                  </a:lnTo>
                  <a:lnTo>
                    <a:pt x="272" y="656"/>
                  </a:lnTo>
                  <a:lnTo>
                    <a:pt x="272" y="658"/>
                  </a:lnTo>
                  <a:lnTo>
                    <a:pt x="272" y="658"/>
                  </a:lnTo>
                  <a:lnTo>
                    <a:pt x="270" y="660"/>
                  </a:lnTo>
                  <a:lnTo>
                    <a:pt x="270" y="660"/>
                  </a:lnTo>
                  <a:lnTo>
                    <a:pt x="268" y="660"/>
                  </a:lnTo>
                  <a:lnTo>
                    <a:pt x="267" y="661"/>
                  </a:lnTo>
                  <a:lnTo>
                    <a:pt x="267" y="661"/>
                  </a:lnTo>
                  <a:lnTo>
                    <a:pt x="265" y="663"/>
                  </a:lnTo>
                  <a:lnTo>
                    <a:pt x="265" y="664"/>
                  </a:lnTo>
                  <a:lnTo>
                    <a:pt x="267" y="666"/>
                  </a:lnTo>
                  <a:lnTo>
                    <a:pt x="267" y="668"/>
                  </a:lnTo>
                  <a:lnTo>
                    <a:pt x="265" y="668"/>
                  </a:lnTo>
                  <a:lnTo>
                    <a:pt x="263" y="668"/>
                  </a:lnTo>
                  <a:lnTo>
                    <a:pt x="262" y="668"/>
                  </a:lnTo>
                  <a:lnTo>
                    <a:pt x="260" y="669"/>
                  </a:lnTo>
                  <a:lnTo>
                    <a:pt x="259" y="671"/>
                  </a:lnTo>
                  <a:lnTo>
                    <a:pt x="259" y="673"/>
                  </a:lnTo>
                  <a:lnTo>
                    <a:pt x="257" y="673"/>
                  </a:lnTo>
                  <a:lnTo>
                    <a:pt x="255" y="673"/>
                  </a:lnTo>
                  <a:lnTo>
                    <a:pt x="252" y="673"/>
                  </a:lnTo>
                  <a:lnTo>
                    <a:pt x="250" y="674"/>
                  </a:lnTo>
                  <a:lnTo>
                    <a:pt x="249" y="674"/>
                  </a:lnTo>
                  <a:lnTo>
                    <a:pt x="247" y="674"/>
                  </a:lnTo>
                  <a:lnTo>
                    <a:pt x="247" y="674"/>
                  </a:lnTo>
                  <a:lnTo>
                    <a:pt x="245" y="674"/>
                  </a:lnTo>
                  <a:lnTo>
                    <a:pt x="245" y="674"/>
                  </a:lnTo>
                  <a:lnTo>
                    <a:pt x="244" y="674"/>
                  </a:lnTo>
                  <a:lnTo>
                    <a:pt x="242" y="674"/>
                  </a:lnTo>
                  <a:lnTo>
                    <a:pt x="242" y="674"/>
                  </a:lnTo>
                  <a:lnTo>
                    <a:pt x="240" y="674"/>
                  </a:lnTo>
                  <a:lnTo>
                    <a:pt x="240" y="673"/>
                  </a:lnTo>
                  <a:lnTo>
                    <a:pt x="237" y="673"/>
                  </a:lnTo>
                  <a:lnTo>
                    <a:pt x="234" y="673"/>
                  </a:lnTo>
                  <a:lnTo>
                    <a:pt x="232" y="671"/>
                  </a:lnTo>
                  <a:lnTo>
                    <a:pt x="230" y="671"/>
                  </a:lnTo>
                  <a:lnTo>
                    <a:pt x="229" y="669"/>
                  </a:lnTo>
                  <a:lnTo>
                    <a:pt x="227" y="668"/>
                  </a:lnTo>
                  <a:lnTo>
                    <a:pt x="226" y="666"/>
                  </a:lnTo>
                  <a:lnTo>
                    <a:pt x="222" y="666"/>
                  </a:lnTo>
                  <a:lnTo>
                    <a:pt x="221" y="666"/>
                  </a:lnTo>
                  <a:lnTo>
                    <a:pt x="219" y="666"/>
                  </a:lnTo>
                  <a:lnTo>
                    <a:pt x="217" y="664"/>
                  </a:lnTo>
                  <a:lnTo>
                    <a:pt x="216" y="664"/>
                  </a:lnTo>
                  <a:lnTo>
                    <a:pt x="214" y="664"/>
                  </a:lnTo>
                  <a:lnTo>
                    <a:pt x="214" y="663"/>
                  </a:lnTo>
                  <a:lnTo>
                    <a:pt x="212" y="663"/>
                  </a:lnTo>
                  <a:lnTo>
                    <a:pt x="212" y="661"/>
                  </a:lnTo>
                  <a:lnTo>
                    <a:pt x="207" y="661"/>
                  </a:lnTo>
                  <a:lnTo>
                    <a:pt x="204" y="660"/>
                  </a:lnTo>
                  <a:lnTo>
                    <a:pt x="202" y="658"/>
                  </a:lnTo>
                  <a:lnTo>
                    <a:pt x="201" y="656"/>
                  </a:lnTo>
                  <a:lnTo>
                    <a:pt x="199" y="655"/>
                  </a:lnTo>
                  <a:lnTo>
                    <a:pt x="199" y="653"/>
                  </a:lnTo>
                  <a:lnTo>
                    <a:pt x="199" y="653"/>
                  </a:lnTo>
                  <a:lnTo>
                    <a:pt x="197" y="651"/>
                  </a:lnTo>
                  <a:lnTo>
                    <a:pt x="196" y="651"/>
                  </a:lnTo>
                  <a:lnTo>
                    <a:pt x="194" y="650"/>
                  </a:lnTo>
                  <a:lnTo>
                    <a:pt x="191" y="650"/>
                  </a:lnTo>
                  <a:lnTo>
                    <a:pt x="188" y="650"/>
                  </a:lnTo>
                  <a:lnTo>
                    <a:pt x="186" y="648"/>
                  </a:lnTo>
                  <a:lnTo>
                    <a:pt x="183" y="646"/>
                  </a:lnTo>
                  <a:lnTo>
                    <a:pt x="179" y="645"/>
                  </a:lnTo>
                  <a:lnTo>
                    <a:pt x="178" y="645"/>
                  </a:lnTo>
                  <a:lnTo>
                    <a:pt x="178" y="645"/>
                  </a:lnTo>
                  <a:lnTo>
                    <a:pt x="176" y="643"/>
                  </a:lnTo>
                  <a:lnTo>
                    <a:pt x="174" y="643"/>
                  </a:lnTo>
                  <a:lnTo>
                    <a:pt x="173" y="643"/>
                  </a:lnTo>
                  <a:lnTo>
                    <a:pt x="171" y="643"/>
                  </a:lnTo>
                  <a:lnTo>
                    <a:pt x="169" y="643"/>
                  </a:lnTo>
                  <a:lnTo>
                    <a:pt x="168" y="641"/>
                  </a:lnTo>
                  <a:lnTo>
                    <a:pt x="166" y="640"/>
                  </a:lnTo>
                  <a:lnTo>
                    <a:pt x="165" y="640"/>
                  </a:lnTo>
                  <a:lnTo>
                    <a:pt x="163" y="638"/>
                  </a:lnTo>
                  <a:lnTo>
                    <a:pt x="161" y="635"/>
                  </a:lnTo>
                  <a:lnTo>
                    <a:pt x="158" y="635"/>
                  </a:lnTo>
                  <a:lnTo>
                    <a:pt x="158" y="633"/>
                  </a:lnTo>
                  <a:lnTo>
                    <a:pt x="156" y="632"/>
                  </a:lnTo>
                  <a:lnTo>
                    <a:pt x="155" y="630"/>
                  </a:lnTo>
                  <a:lnTo>
                    <a:pt x="151" y="628"/>
                  </a:lnTo>
                  <a:lnTo>
                    <a:pt x="150" y="625"/>
                  </a:lnTo>
                  <a:lnTo>
                    <a:pt x="148" y="623"/>
                  </a:lnTo>
                  <a:lnTo>
                    <a:pt x="145" y="622"/>
                  </a:lnTo>
                  <a:lnTo>
                    <a:pt x="143" y="620"/>
                  </a:lnTo>
                  <a:lnTo>
                    <a:pt x="141" y="620"/>
                  </a:lnTo>
                  <a:lnTo>
                    <a:pt x="141" y="618"/>
                  </a:lnTo>
                  <a:lnTo>
                    <a:pt x="140" y="618"/>
                  </a:lnTo>
                  <a:lnTo>
                    <a:pt x="138" y="617"/>
                  </a:lnTo>
                  <a:lnTo>
                    <a:pt x="136" y="615"/>
                  </a:lnTo>
                  <a:lnTo>
                    <a:pt x="135" y="613"/>
                  </a:lnTo>
                  <a:lnTo>
                    <a:pt x="135" y="612"/>
                  </a:lnTo>
                  <a:lnTo>
                    <a:pt x="135" y="608"/>
                  </a:lnTo>
                  <a:lnTo>
                    <a:pt x="135" y="603"/>
                  </a:lnTo>
                  <a:lnTo>
                    <a:pt x="135" y="600"/>
                  </a:lnTo>
                  <a:lnTo>
                    <a:pt x="130" y="597"/>
                  </a:lnTo>
                  <a:lnTo>
                    <a:pt x="125" y="594"/>
                  </a:lnTo>
                  <a:lnTo>
                    <a:pt x="123" y="594"/>
                  </a:lnTo>
                  <a:lnTo>
                    <a:pt x="122" y="594"/>
                  </a:lnTo>
                  <a:lnTo>
                    <a:pt x="120" y="594"/>
                  </a:lnTo>
                  <a:lnTo>
                    <a:pt x="120" y="595"/>
                  </a:lnTo>
                  <a:lnTo>
                    <a:pt x="118" y="595"/>
                  </a:lnTo>
                  <a:lnTo>
                    <a:pt x="118" y="595"/>
                  </a:lnTo>
                  <a:lnTo>
                    <a:pt x="115" y="594"/>
                  </a:lnTo>
                  <a:lnTo>
                    <a:pt x="112" y="594"/>
                  </a:lnTo>
                  <a:lnTo>
                    <a:pt x="108" y="592"/>
                  </a:lnTo>
                  <a:lnTo>
                    <a:pt x="107" y="592"/>
                  </a:lnTo>
                  <a:lnTo>
                    <a:pt x="105" y="592"/>
                  </a:lnTo>
                  <a:lnTo>
                    <a:pt x="105" y="590"/>
                  </a:lnTo>
                  <a:lnTo>
                    <a:pt x="103" y="589"/>
                  </a:lnTo>
                  <a:lnTo>
                    <a:pt x="102" y="585"/>
                  </a:lnTo>
                  <a:lnTo>
                    <a:pt x="100" y="582"/>
                  </a:lnTo>
                  <a:lnTo>
                    <a:pt x="99" y="577"/>
                  </a:lnTo>
                  <a:lnTo>
                    <a:pt x="99" y="574"/>
                  </a:lnTo>
                  <a:lnTo>
                    <a:pt x="99" y="571"/>
                  </a:lnTo>
                  <a:lnTo>
                    <a:pt x="102" y="567"/>
                  </a:lnTo>
                  <a:lnTo>
                    <a:pt x="105" y="564"/>
                  </a:lnTo>
                  <a:lnTo>
                    <a:pt x="108" y="561"/>
                  </a:lnTo>
                  <a:lnTo>
                    <a:pt x="110" y="557"/>
                  </a:lnTo>
                  <a:lnTo>
                    <a:pt x="112" y="554"/>
                  </a:lnTo>
                  <a:lnTo>
                    <a:pt x="113" y="552"/>
                  </a:lnTo>
                  <a:lnTo>
                    <a:pt x="115" y="551"/>
                  </a:lnTo>
                  <a:lnTo>
                    <a:pt x="118" y="551"/>
                  </a:lnTo>
                  <a:lnTo>
                    <a:pt x="118" y="551"/>
                  </a:lnTo>
                  <a:lnTo>
                    <a:pt x="120" y="551"/>
                  </a:lnTo>
                  <a:lnTo>
                    <a:pt x="120" y="549"/>
                  </a:lnTo>
                  <a:lnTo>
                    <a:pt x="120" y="547"/>
                  </a:lnTo>
                  <a:lnTo>
                    <a:pt x="118" y="546"/>
                  </a:lnTo>
                  <a:lnTo>
                    <a:pt x="120" y="544"/>
                  </a:lnTo>
                  <a:lnTo>
                    <a:pt x="122" y="543"/>
                  </a:lnTo>
                  <a:lnTo>
                    <a:pt x="125" y="541"/>
                  </a:lnTo>
                  <a:lnTo>
                    <a:pt x="130" y="539"/>
                  </a:lnTo>
                  <a:lnTo>
                    <a:pt x="130" y="538"/>
                  </a:lnTo>
                  <a:lnTo>
                    <a:pt x="130" y="534"/>
                  </a:lnTo>
                  <a:lnTo>
                    <a:pt x="130" y="533"/>
                  </a:lnTo>
                  <a:lnTo>
                    <a:pt x="132" y="533"/>
                  </a:lnTo>
                  <a:lnTo>
                    <a:pt x="135" y="531"/>
                  </a:lnTo>
                  <a:lnTo>
                    <a:pt x="136" y="529"/>
                  </a:lnTo>
                  <a:lnTo>
                    <a:pt x="140" y="529"/>
                  </a:lnTo>
                  <a:lnTo>
                    <a:pt x="143" y="528"/>
                  </a:lnTo>
                  <a:lnTo>
                    <a:pt x="146" y="528"/>
                  </a:lnTo>
                  <a:lnTo>
                    <a:pt x="148" y="526"/>
                  </a:lnTo>
                  <a:lnTo>
                    <a:pt x="150" y="524"/>
                  </a:lnTo>
                  <a:lnTo>
                    <a:pt x="151" y="521"/>
                  </a:lnTo>
                  <a:lnTo>
                    <a:pt x="155" y="518"/>
                  </a:lnTo>
                  <a:lnTo>
                    <a:pt x="156" y="518"/>
                  </a:lnTo>
                  <a:lnTo>
                    <a:pt x="158" y="516"/>
                  </a:lnTo>
                  <a:lnTo>
                    <a:pt x="161" y="518"/>
                  </a:lnTo>
                  <a:lnTo>
                    <a:pt x="163" y="518"/>
                  </a:lnTo>
                  <a:lnTo>
                    <a:pt x="165" y="518"/>
                  </a:lnTo>
                  <a:lnTo>
                    <a:pt x="168" y="516"/>
                  </a:lnTo>
                  <a:lnTo>
                    <a:pt x="169" y="516"/>
                  </a:lnTo>
                  <a:lnTo>
                    <a:pt x="173" y="513"/>
                  </a:lnTo>
                  <a:lnTo>
                    <a:pt x="179" y="511"/>
                  </a:lnTo>
                  <a:lnTo>
                    <a:pt x="184" y="510"/>
                  </a:lnTo>
                  <a:lnTo>
                    <a:pt x="191" y="506"/>
                  </a:lnTo>
                  <a:lnTo>
                    <a:pt x="196" y="505"/>
                  </a:lnTo>
                  <a:lnTo>
                    <a:pt x="201" y="503"/>
                  </a:lnTo>
                  <a:lnTo>
                    <a:pt x="204" y="501"/>
                  </a:lnTo>
                  <a:lnTo>
                    <a:pt x="207" y="501"/>
                  </a:lnTo>
                  <a:lnTo>
                    <a:pt x="212" y="500"/>
                  </a:lnTo>
                  <a:lnTo>
                    <a:pt x="214" y="500"/>
                  </a:lnTo>
                  <a:lnTo>
                    <a:pt x="217" y="498"/>
                  </a:lnTo>
                  <a:lnTo>
                    <a:pt x="219" y="496"/>
                  </a:lnTo>
                  <a:lnTo>
                    <a:pt x="221" y="496"/>
                  </a:lnTo>
                  <a:lnTo>
                    <a:pt x="222" y="496"/>
                  </a:lnTo>
                  <a:lnTo>
                    <a:pt x="222" y="495"/>
                  </a:lnTo>
                  <a:lnTo>
                    <a:pt x="221" y="493"/>
                  </a:lnTo>
                  <a:lnTo>
                    <a:pt x="217" y="490"/>
                  </a:lnTo>
                  <a:lnTo>
                    <a:pt x="214" y="486"/>
                  </a:lnTo>
                  <a:lnTo>
                    <a:pt x="212" y="482"/>
                  </a:lnTo>
                  <a:lnTo>
                    <a:pt x="211" y="480"/>
                  </a:lnTo>
                  <a:lnTo>
                    <a:pt x="209" y="480"/>
                  </a:lnTo>
                  <a:lnTo>
                    <a:pt x="209" y="477"/>
                  </a:lnTo>
                  <a:lnTo>
                    <a:pt x="209" y="473"/>
                  </a:lnTo>
                  <a:lnTo>
                    <a:pt x="212" y="468"/>
                  </a:lnTo>
                  <a:lnTo>
                    <a:pt x="216" y="463"/>
                  </a:lnTo>
                  <a:lnTo>
                    <a:pt x="222" y="457"/>
                  </a:lnTo>
                  <a:lnTo>
                    <a:pt x="226" y="454"/>
                  </a:lnTo>
                  <a:lnTo>
                    <a:pt x="229" y="450"/>
                  </a:lnTo>
                  <a:lnTo>
                    <a:pt x="230" y="447"/>
                  </a:lnTo>
                  <a:lnTo>
                    <a:pt x="230" y="444"/>
                  </a:lnTo>
                  <a:lnTo>
                    <a:pt x="232" y="440"/>
                  </a:lnTo>
                  <a:lnTo>
                    <a:pt x="234" y="437"/>
                  </a:lnTo>
                  <a:lnTo>
                    <a:pt x="234" y="435"/>
                  </a:lnTo>
                  <a:lnTo>
                    <a:pt x="232" y="435"/>
                  </a:lnTo>
                  <a:lnTo>
                    <a:pt x="230" y="434"/>
                  </a:lnTo>
                  <a:lnTo>
                    <a:pt x="227" y="435"/>
                  </a:lnTo>
                  <a:lnTo>
                    <a:pt x="222" y="437"/>
                  </a:lnTo>
                  <a:lnTo>
                    <a:pt x="217" y="440"/>
                  </a:lnTo>
                  <a:lnTo>
                    <a:pt x="212" y="444"/>
                  </a:lnTo>
                  <a:lnTo>
                    <a:pt x="209" y="444"/>
                  </a:lnTo>
                  <a:lnTo>
                    <a:pt x="207" y="445"/>
                  </a:lnTo>
                  <a:lnTo>
                    <a:pt x="202" y="449"/>
                  </a:lnTo>
                  <a:lnTo>
                    <a:pt x="196" y="452"/>
                  </a:lnTo>
                  <a:lnTo>
                    <a:pt x="189" y="455"/>
                  </a:lnTo>
                  <a:lnTo>
                    <a:pt x="184" y="458"/>
                  </a:lnTo>
                  <a:lnTo>
                    <a:pt x="181" y="458"/>
                  </a:lnTo>
                  <a:lnTo>
                    <a:pt x="179" y="460"/>
                  </a:lnTo>
                  <a:lnTo>
                    <a:pt x="176" y="462"/>
                  </a:lnTo>
                  <a:lnTo>
                    <a:pt x="173" y="463"/>
                  </a:lnTo>
                  <a:lnTo>
                    <a:pt x="169" y="462"/>
                  </a:lnTo>
                  <a:lnTo>
                    <a:pt x="166" y="462"/>
                  </a:lnTo>
                  <a:lnTo>
                    <a:pt x="165" y="460"/>
                  </a:lnTo>
                  <a:lnTo>
                    <a:pt x="161" y="460"/>
                  </a:lnTo>
                  <a:lnTo>
                    <a:pt x="160" y="458"/>
                  </a:lnTo>
                  <a:lnTo>
                    <a:pt x="156" y="457"/>
                  </a:lnTo>
                  <a:lnTo>
                    <a:pt x="153" y="454"/>
                  </a:lnTo>
                  <a:lnTo>
                    <a:pt x="153" y="450"/>
                  </a:lnTo>
                  <a:lnTo>
                    <a:pt x="153" y="447"/>
                  </a:lnTo>
                  <a:lnTo>
                    <a:pt x="153" y="445"/>
                  </a:lnTo>
                  <a:lnTo>
                    <a:pt x="153" y="442"/>
                  </a:lnTo>
                  <a:lnTo>
                    <a:pt x="155" y="440"/>
                  </a:lnTo>
                  <a:lnTo>
                    <a:pt x="153" y="437"/>
                  </a:lnTo>
                  <a:lnTo>
                    <a:pt x="153" y="434"/>
                  </a:lnTo>
                  <a:lnTo>
                    <a:pt x="153" y="430"/>
                  </a:lnTo>
                  <a:lnTo>
                    <a:pt x="155" y="426"/>
                  </a:lnTo>
                  <a:lnTo>
                    <a:pt x="155" y="421"/>
                  </a:lnTo>
                  <a:lnTo>
                    <a:pt x="155" y="417"/>
                  </a:lnTo>
                  <a:lnTo>
                    <a:pt x="153" y="412"/>
                  </a:lnTo>
                  <a:lnTo>
                    <a:pt x="153" y="407"/>
                  </a:lnTo>
                  <a:lnTo>
                    <a:pt x="155" y="401"/>
                  </a:lnTo>
                  <a:lnTo>
                    <a:pt x="156" y="397"/>
                  </a:lnTo>
                  <a:lnTo>
                    <a:pt x="158" y="396"/>
                  </a:lnTo>
                  <a:lnTo>
                    <a:pt x="161" y="394"/>
                  </a:lnTo>
                  <a:lnTo>
                    <a:pt x="163" y="394"/>
                  </a:lnTo>
                  <a:lnTo>
                    <a:pt x="166" y="393"/>
                  </a:lnTo>
                  <a:lnTo>
                    <a:pt x="169" y="393"/>
                  </a:lnTo>
                  <a:lnTo>
                    <a:pt x="171" y="393"/>
                  </a:lnTo>
                  <a:lnTo>
                    <a:pt x="173" y="391"/>
                  </a:lnTo>
                  <a:lnTo>
                    <a:pt x="176" y="388"/>
                  </a:lnTo>
                  <a:lnTo>
                    <a:pt x="179" y="384"/>
                  </a:lnTo>
                  <a:lnTo>
                    <a:pt x="194" y="376"/>
                  </a:lnTo>
                  <a:lnTo>
                    <a:pt x="212" y="365"/>
                  </a:lnTo>
                  <a:lnTo>
                    <a:pt x="226" y="356"/>
                  </a:lnTo>
                  <a:lnTo>
                    <a:pt x="240" y="350"/>
                  </a:lnTo>
                  <a:lnTo>
                    <a:pt x="244" y="348"/>
                  </a:lnTo>
                  <a:lnTo>
                    <a:pt x="247" y="346"/>
                  </a:lnTo>
                  <a:lnTo>
                    <a:pt x="254" y="343"/>
                  </a:lnTo>
                  <a:lnTo>
                    <a:pt x="260" y="341"/>
                  </a:lnTo>
                  <a:lnTo>
                    <a:pt x="265" y="340"/>
                  </a:lnTo>
                  <a:lnTo>
                    <a:pt x="268" y="338"/>
                  </a:lnTo>
                  <a:lnTo>
                    <a:pt x="270" y="338"/>
                  </a:lnTo>
                  <a:lnTo>
                    <a:pt x="272" y="338"/>
                  </a:lnTo>
                  <a:lnTo>
                    <a:pt x="270" y="338"/>
                  </a:lnTo>
                  <a:lnTo>
                    <a:pt x="285" y="328"/>
                  </a:lnTo>
                  <a:lnTo>
                    <a:pt x="296" y="320"/>
                  </a:lnTo>
                  <a:lnTo>
                    <a:pt x="305" y="313"/>
                  </a:lnTo>
                  <a:lnTo>
                    <a:pt x="305" y="313"/>
                  </a:lnTo>
                  <a:lnTo>
                    <a:pt x="310" y="310"/>
                  </a:lnTo>
                  <a:lnTo>
                    <a:pt x="313" y="308"/>
                  </a:lnTo>
                  <a:lnTo>
                    <a:pt x="315" y="307"/>
                  </a:lnTo>
                  <a:lnTo>
                    <a:pt x="316" y="307"/>
                  </a:lnTo>
                  <a:lnTo>
                    <a:pt x="318" y="307"/>
                  </a:lnTo>
                  <a:lnTo>
                    <a:pt x="320" y="307"/>
                  </a:lnTo>
                  <a:lnTo>
                    <a:pt x="323" y="307"/>
                  </a:lnTo>
                  <a:lnTo>
                    <a:pt x="324" y="305"/>
                  </a:lnTo>
                  <a:lnTo>
                    <a:pt x="326" y="302"/>
                  </a:lnTo>
                  <a:lnTo>
                    <a:pt x="339" y="292"/>
                  </a:lnTo>
                  <a:lnTo>
                    <a:pt x="356" y="282"/>
                  </a:lnTo>
                  <a:lnTo>
                    <a:pt x="371" y="274"/>
                  </a:lnTo>
                  <a:lnTo>
                    <a:pt x="374" y="271"/>
                  </a:lnTo>
                  <a:lnTo>
                    <a:pt x="376" y="269"/>
                  </a:lnTo>
                  <a:lnTo>
                    <a:pt x="376" y="267"/>
                  </a:lnTo>
                  <a:lnTo>
                    <a:pt x="374" y="266"/>
                  </a:lnTo>
                  <a:lnTo>
                    <a:pt x="371" y="266"/>
                  </a:lnTo>
                  <a:lnTo>
                    <a:pt x="369" y="264"/>
                  </a:lnTo>
                  <a:lnTo>
                    <a:pt x="366" y="264"/>
                  </a:lnTo>
                  <a:lnTo>
                    <a:pt x="364" y="264"/>
                  </a:lnTo>
                  <a:lnTo>
                    <a:pt x="361" y="264"/>
                  </a:lnTo>
                  <a:lnTo>
                    <a:pt x="357" y="264"/>
                  </a:lnTo>
                  <a:lnTo>
                    <a:pt x="354" y="264"/>
                  </a:lnTo>
                  <a:lnTo>
                    <a:pt x="351" y="262"/>
                  </a:lnTo>
                  <a:lnTo>
                    <a:pt x="346" y="261"/>
                  </a:lnTo>
                  <a:lnTo>
                    <a:pt x="341" y="259"/>
                  </a:lnTo>
                  <a:lnTo>
                    <a:pt x="338" y="261"/>
                  </a:lnTo>
                  <a:lnTo>
                    <a:pt x="334" y="262"/>
                  </a:lnTo>
                  <a:lnTo>
                    <a:pt x="329" y="264"/>
                  </a:lnTo>
                  <a:lnTo>
                    <a:pt x="326" y="266"/>
                  </a:lnTo>
                  <a:lnTo>
                    <a:pt x="321" y="269"/>
                  </a:lnTo>
                  <a:lnTo>
                    <a:pt x="318" y="272"/>
                  </a:lnTo>
                  <a:lnTo>
                    <a:pt x="316" y="276"/>
                  </a:lnTo>
                  <a:lnTo>
                    <a:pt x="315" y="279"/>
                  </a:lnTo>
                  <a:lnTo>
                    <a:pt x="315" y="282"/>
                  </a:lnTo>
                  <a:lnTo>
                    <a:pt x="315" y="282"/>
                  </a:lnTo>
                  <a:lnTo>
                    <a:pt x="305" y="289"/>
                  </a:lnTo>
                  <a:lnTo>
                    <a:pt x="303" y="290"/>
                  </a:lnTo>
                  <a:lnTo>
                    <a:pt x="300" y="292"/>
                  </a:lnTo>
                  <a:lnTo>
                    <a:pt x="296" y="294"/>
                  </a:lnTo>
                  <a:lnTo>
                    <a:pt x="293" y="294"/>
                  </a:lnTo>
                  <a:lnTo>
                    <a:pt x="291" y="292"/>
                  </a:lnTo>
                  <a:lnTo>
                    <a:pt x="290" y="292"/>
                  </a:lnTo>
                  <a:lnTo>
                    <a:pt x="288" y="292"/>
                  </a:lnTo>
                  <a:lnTo>
                    <a:pt x="285" y="290"/>
                  </a:lnTo>
                  <a:lnTo>
                    <a:pt x="285" y="289"/>
                  </a:lnTo>
                  <a:lnTo>
                    <a:pt x="285" y="287"/>
                  </a:lnTo>
                  <a:lnTo>
                    <a:pt x="285" y="285"/>
                  </a:lnTo>
                  <a:lnTo>
                    <a:pt x="285" y="285"/>
                  </a:lnTo>
                  <a:lnTo>
                    <a:pt x="283" y="285"/>
                  </a:lnTo>
                  <a:lnTo>
                    <a:pt x="283" y="284"/>
                  </a:lnTo>
                  <a:lnTo>
                    <a:pt x="283" y="282"/>
                  </a:lnTo>
                  <a:lnTo>
                    <a:pt x="285" y="280"/>
                  </a:lnTo>
                  <a:lnTo>
                    <a:pt x="287" y="277"/>
                  </a:lnTo>
                  <a:lnTo>
                    <a:pt x="287" y="274"/>
                  </a:lnTo>
                  <a:lnTo>
                    <a:pt x="287" y="271"/>
                  </a:lnTo>
                  <a:lnTo>
                    <a:pt x="285" y="267"/>
                  </a:lnTo>
                  <a:lnTo>
                    <a:pt x="285" y="266"/>
                  </a:lnTo>
                  <a:lnTo>
                    <a:pt x="280" y="266"/>
                  </a:lnTo>
                  <a:lnTo>
                    <a:pt x="278" y="266"/>
                  </a:lnTo>
                  <a:lnTo>
                    <a:pt x="275" y="267"/>
                  </a:lnTo>
                  <a:lnTo>
                    <a:pt x="273" y="269"/>
                  </a:lnTo>
                  <a:lnTo>
                    <a:pt x="272" y="271"/>
                  </a:lnTo>
                  <a:lnTo>
                    <a:pt x="268" y="272"/>
                  </a:lnTo>
                  <a:lnTo>
                    <a:pt x="268" y="272"/>
                  </a:lnTo>
                  <a:lnTo>
                    <a:pt x="263" y="274"/>
                  </a:lnTo>
                  <a:lnTo>
                    <a:pt x="260" y="276"/>
                  </a:lnTo>
                  <a:lnTo>
                    <a:pt x="255" y="279"/>
                  </a:lnTo>
                  <a:lnTo>
                    <a:pt x="250" y="282"/>
                  </a:lnTo>
                  <a:lnTo>
                    <a:pt x="247" y="284"/>
                  </a:lnTo>
                  <a:lnTo>
                    <a:pt x="244" y="285"/>
                  </a:lnTo>
                  <a:lnTo>
                    <a:pt x="240" y="289"/>
                  </a:lnTo>
                  <a:lnTo>
                    <a:pt x="227" y="300"/>
                  </a:lnTo>
                  <a:lnTo>
                    <a:pt x="212" y="313"/>
                  </a:lnTo>
                  <a:lnTo>
                    <a:pt x="196" y="328"/>
                  </a:lnTo>
                  <a:lnTo>
                    <a:pt x="179" y="343"/>
                  </a:lnTo>
                  <a:lnTo>
                    <a:pt x="161" y="360"/>
                  </a:lnTo>
                  <a:lnTo>
                    <a:pt x="146" y="374"/>
                  </a:lnTo>
                  <a:lnTo>
                    <a:pt x="133" y="388"/>
                  </a:lnTo>
                  <a:lnTo>
                    <a:pt x="125" y="397"/>
                  </a:lnTo>
                  <a:lnTo>
                    <a:pt x="120" y="402"/>
                  </a:lnTo>
                  <a:lnTo>
                    <a:pt x="115" y="407"/>
                  </a:lnTo>
                  <a:lnTo>
                    <a:pt x="112" y="411"/>
                  </a:lnTo>
                  <a:lnTo>
                    <a:pt x="108" y="414"/>
                  </a:lnTo>
                  <a:lnTo>
                    <a:pt x="105" y="417"/>
                  </a:lnTo>
                  <a:lnTo>
                    <a:pt x="100" y="421"/>
                  </a:lnTo>
                  <a:lnTo>
                    <a:pt x="97" y="426"/>
                  </a:lnTo>
                  <a:lnTo>
                    <a:pt x="87" y="440"/>
                  </a:lnTo>
                  <a:lnTo>
                    <a:pt x="77" y="460"/>
                  </a:lnTo>
                  <a:lnTo>
                    <a:pt x="67" y="480"/>
                  </a:lnTo>
                  <a:lnTo>
                    <a:pt x="64" y="485"/>
                  </a:lnTo>
                  <a:lnTo>
                    <a:pt x="61" y="490"/>
                  </a:lnTo>
                  <a:lnTo>
                    <a:pt x="56" y="493"/>
                  </a:lnTo>
                  <a:lnTo>
                    <a:pt x="51" y="495"/>
                  </a:lnTo>
                  <a:lnTo>
                    <a:pt x="47" y="493"/>
                  </a:lnTo>
                  <a:lnTo>
                    <a:pt x="46" y="493"/>
                  </a:lnTo>
                  <a:lnTo>
                    <a:pt x="39" y="491"/>
                  </a:lnTo>
                  <a:lnTo>
                    <a:pt x="31" y="490"/>
                  </a:lnTo>
                  <a:lnTo>
                    <a:pt x="18" y="488"/>
                  </a:lnTo>
                  <a:lnTo>
                    <a:pt x="13" y="488"/>
                  </a:lnTo>
                  <a:lnTo>
                    <a:pt x="10" y="485"/>
                  </a:lnTo>
                  <a:lnTo>
                    <a:pt x="8" y="483"/>
                  </a:lnTo>
                  <a:lnTo>
                    <a:pt x="6" y="480"/>
                  </a:lnTo>
                  <a:lnTo>
                    <a:pt x="6" y="477"/>
                  </a:lnTo>
                  <a:lnTo>
                    <a:pt x="5" y="473"/>
                  </a:lnTo>
                  <a:lnTo>
                    <a:pt x="3" y="470"/>
                  </a:lnTo>
                  <a:lnTo>
                    <a:pt x="1" y="468"/>
                  </a:lnTo>
                  <a:lnTo>
                    <a:pt x="1" y="465"/>
                  </a:lnTo>
                  <a:lnTo>
                    <a:pt x="1" y="463"/>
                  </a:lnTo>
                  <a:lnTo>
                    <a:pt x="3" y="462"/>
                  </a:lnTo>
                  <a:lnTo>
                    <a:pt x="5" y="458"/>
                  </a:lnTo>
                  <a:lnTo>
                    <a:pt x="6" y="454"/>
                  </a:lnTo>
                  <a:lnTo>
                    <a:pt x="8" y="449"/>
                  </a:lnTo>
                  <a:lnTo>
                    <a:pt x="8" y="444"/>
                  </a:lnTo>
                  <a:lnTo>
                    <a:pt x="6" y="440"/>
                  </a:lnTo>
                  <a:lnTo>
                    <a:pt x="6" y="435"/>
                  </a:lnTo>
                  <a:lnTo>
                    <a:pt x="3" y="432"/>
                  </a:lnTo>
                  <a:lnTo>
                    <a:pt x="1" y="427"/>
                  </a:lnTo>
                  <a:lnTo>
                    <a:pt x="1" y="426"/>
                  </a:lnTo>
                  <a:lnTo>
                    <a:pt x="0" y="422"/>
                  </a:lnTo>
                  <a:lnTo>
                    <a:pt x="0" y="421"/>
                  </a:lnTo>
                  <a:lnTo>
                    <a:pt x="1" y="417"/>
                  </a:lnTo>
                  <a:lnTo>
                    <a:pt x="1" y="416"/>
                  </a:lnTo>
                  <a:lnTo>
                    <a:pt x="3" y="412"/>
                  </a:lnTo>
                  <a:lnTo>
                    <a:pt x="6" y="409"/>
                  </a:lnTo>
                  <a:lnTo>
                    <a:pt x="8" y="407"/>
                  </a:lnTo>
                  <a:lnTo>
                    <a:pt x="10" y="404"/>
                  </a:lnTo>
                  <a:lnTo>
                    <a:pt x="10" y="404"/>
                  </a:lnTo>
                  <a:lnTo>
                    <a:pt x="11" y="404"/>
                  </a:lnTo>
                  <a:lnTo>
                    <a:pt x="13" y="402"/>
                  </a:lnTo>
                  <a:lnTo>
                    <a:pt x="16" y="401"/>
                  </a:lnTo>
                  <a:lnTo>
                    <a:pt x="21" y="399"/>
                  </a:lnTo>
                  <a:lnTo>
                    <a:pt x="28" y="396"/>
                  </a:lnTo>
                  <a:lnTo>
                    <a:pt x="38" y="388"/>
                  </a:lnTo>
                  <a:lnTo>
                    <a:pt x="51" y="378"/>
                  </a:lnTo>
                  <a:lnTo>
                    <a:pt x="61" y="368"/>
                  </a:lnTo>
                  <a:lnTo>
                    <a:pt x="62" y="366"/>
                  </a:lnTo>
                  <a:lnTo>
                    <a:pt x="62" y="366"/>
                  </a:lnTo>
                  <a:lnTo>
                    <a:pt x="71" y="356"/>
                  </a:lnTo>
                  <a:lnTo>
                    <a:pt x="77" y="350"/>
                  </a:lnTo>
                  <a:lnTo>
                    <a:pt x="82" y="345"/>
                  </a:lnTo>
                  <a:lnTo>
                    <a:pt x="84" y="343"/>
                  </a:lnTo>
                  <a:lnTo>
                    <a:pt x="87" y="341"/>
                  </a:lnTo>
                  <a:lnTo>
                    <a:pt x="89" y="341"/>
                  </a:lnTo>
                  <a:lnTo>
                    <a:pt x="92" y="340"/>
                  </a:lnTo>
                  <a:lnTo>
                    <a:pt x="95" y="337"/>
                  </a:lnTo>
                  <a:lnTo>
                    <a:pt x="100" y="333"/>
                  </a:lnTo>
                  <a:lnTo>
                    <a:pt x="108" y="325"/>
                  </a:lnTo>
                  <a:lnTo>
                    <a:pt x="118" y="312"/>
                  </a:lnTo>
                  <a:lnTo>
                    <a:pt x="128" y="299"/>
                  </a:lnTo>
                  <a:lnTo>
                    <a:pt x="138" y="287"/>
                  </a:lnTo>
                  <a:lnTo>
                    <a:pt x="145" y="279"/>
                  </a:lnTo>
                  <a:lnTo>
                    <a:pt x="148" y="272"/>
                  </a:lnTo>
                  <a:lnTo>
                    <a:pt x="150" y="267"/>
                  </a:lnTo>
                  <a:lnTo>
                    <a:pt x="151" y="262"/>
                  </a:lnTo>
                  <a:lnTo>
                    <a:pt x="151" y="257"/>
                  </a:lnTo>
                  <a:lnTo>
                    <a:pt x="150" y="252"/>
                  </a:lnTo>
                  <a:lnTo>
                    <a:pt x="150" y="249"/>
                  </a:lnTo>
                  <a:lnTo>
                    <a:pt x="148" y="249"/>
                  </a:lnTo>
                  <a:lnTo>
                    <a:pt x="146" y="249"/>
                  </a:lnTo>
                  <a:lnTo>
                    <a:pt x="145" y="251"/>
                  </a:lnTo>
                  <a:lnTo>
                    <a:pt x="141" y="256"/>
                  </a:lnTo>
                  <a:lnTo>
                    <a:pt x="138" y="262"/>
                  </a:lnTo>
                  <a:lnTo>
                    <a:pt x="136" y="267"/>
                  </a:lnTo>
                  <a:lnTo>
                    <a:pt x="135" y="272"/>
                  </a:lnTo>
                  <a:lnTo>
                    <a:pt x="132" y="277"/>
                  </a:lnTo>
                  <a:lnTo>
                    <a:pt x="130" y="279"/>
                  </a:lnTo>
                  <a:lnTo>
                    <a:pt x="127" y="279"/>
                  </a:lnTo>
                  <a:lnTo>
                    <a:pt x="123" y="280"/>
                  </a:lnTo>
                  <a:lnTo>
                    <a:pt x="118" y="282"/>
                  </a:lnTo>
                  <a:lnTo>
                    <a:pt x="113" y="282"/>
                  </a:lnTo>
                  <a:lnTo>
                    <a:pt x="110" y="280"/>
                  </a:lnTo>
                  <a:lnTo>
                    <a:pt x="108" y="277"/>
                  </a:lnTo>
                  <a:lnTo>
                    <a:pt x="107" y="274"/>
                  </a:lnTo>
                  <a:lnTo>
                    <a:pt x="105" y="271"/>
                  </a:lnTo>
                  <a:lnTo>
                    <a:pt x="105" y="266"/>
                  </a:lnTo>
                  <a:lnTo>
                    <a:pt x="105" y="262"/>
                  </a:lnTo>
                  <a:lnTo>
                    <a:pt x="105" y="259"/>
                  </a:lnTo>
                  <a:lnTo>
                    <a:pt x="107" y="256"/>
                  </a:lnTo>
                  <a:lnTo>
                    <a:pt x="108" y="248"/>
                  </a:lnTo>
                  <a:lnTo>
                    <a:pt x="110" y="236"/>
                  </a:lnTo>
                  <a:lnTo>
                    <a:pt x="112" y="226"/>
                  </a:lnTo>
                  <a:lnTo>
                    <a:pt x="110" y="220"/>
                  </a:lnTo>
                  <a:lnTo>
                    <a:pt x="110" y="216"/>
                  </a:lnTo>
                  <a:lnTo>
                    <a:pt x="108" y="215"/>
                  </a:lnTo>
                  <a:lnTo>
                    <a:pt x="108" y="213"/>
                  </a:lnTo>
                  <a:lnTo>
                    <a:pt x="108" y="210"/>
                  </a:lnTo>
                  <a:lnTo>
                    <a:pt x="108" y="205"/>
                  </a:lnTo>
                  <a:lnTo>
                    <a:pt x="108" y="200"/>
                  </a:lnTo>
                  <a:lnTo>
                    <a:pt x="108" y="195"/>
                  </a:lnTo>
                  <a:lnTo>
                    <a:pt x="108" y="190"/>
                  </a:lnTo>
                  <a:lnTo>
                    <a:pt x="108" y="185"/>
                  </a:lnTo>
                  <a:lnTo>
                    <a:pt x="108" y="177"/>
                  </a:lnTo>
                  <a:lnTo>
                    <a:pt x="110" y="168"/>
                  </a:lnTo>
                  <a:lnTo>
                    <a:pt x="112" y="160"/>
                  </a:lnTo>
                  <a:lnTo>
                    <a:pt x="113" y="154"/>
                  </a:lnTo>
                  <a:lnTo>
                    <a:pt x="112" y="147"/>
                  </a:lnTo>
                  <a:lnTo>
                    <a:pt x="112" y="142"/>
                  </a:lnTo>
                  <a:lnTo>
                    <a:pt x="110" y="137"/>
                  </a:lnTo>
                  <a:lnTo>
                    <a:pt x="110" y="132"/>
                  </a:lnTo>
                  <a:lnTo>
                    <a:pt x="110" y="129"/>
                  </a:lnTo>
                  <a:lnTo>
                    <a:pt x="112" y="124"/>
                  </a:lnTo>
                  <a:lnTo>
                    <a:pt x="112" y="119"/>
                  </a:lnTo>
                  <a:lnTo>
                    <a:pt x="113" y="116"/>
                  </a:lnTo>
                  <a:lnTo>
                    <a:pt x="113" y="114"/>
                  </a:lnTo>
                  <a:lnTo>
                    <a:pt x="113" y="112"/>
                  </a:lnTo>
                  <a:lnTo>
                    <a:pt x="112" y="111"/>
                  </a:lnTo>
                  <a:lnTo>
                    <a:pt x="112" y="106"/>
                  </a:lnTo>
                  <a:lnTo>
                    <a:pt x="112" y="101"/>
                  </a:lnTo>
                  <a:lnTo>
                    <a:pt x="112" y="96"/>
                  </a:lnTo>
                  <a:lnTo>
                    <a:pt x="113" y="89"/>
                  </a:lnTo>
                  <a:lnTo>
                    <a:pt x="113" y="84"/>
                  </a:lnTo>
                  <a:lnTo>
                    <a:pt x="113" y="81"/>
                  </a:lnTo>
                  <a:lnTo>
                    <a:pt x="113" y="78"/>
                  </a:lnTo>
                  <a:lnTo>
                    <a:pt x="113" y="73"/>
                  </a:lnTo>
                  <a:lnTo>
                    <a:pt x="115" y="68"/>
                  </a:lnTo>
                  <a:lnTo>
                    <a:pt x="117" y="63"/>
                  </a:lnTo>
                  <a:lnTo>
                    <a:pt x="117" y="60"/>
                  </a:lnTo>
                  <a:lnTo>
                    <a:pt x="118" y="56"/>
                  </a:lnTo>
                  <a:lnTo>
                    <a:pt x="120" y="53"/>
                  </a:lnTo>
                  <a:lnTo>
                    <a:pt x="120" y="50"/>
                  </a:lnTo>
                  <a:lnTo>
                    <a:pt x="122" y="50"/>
                  </a:lnTo>
                  <a:lnTo>
                    <a:pt x="122" y="50"/>
                  </a:lnTo>
                  <a:lnTo>
                    <a:pt x="125" y="50"/>
                  </a:lnTo>
                  <a:lnTo>
                    <a:pt x="128" y="51"/>
                  </a:lnTo>
                  <a:lnTo>
                    <a:pt x="132" y="51"/>
                  </a:lnTo>
                  <a:lnTo>
                    <a:pt x="133" y="53"/>
                  </a:lnTo>
                  <a:lnTo>
                    <a:pt x="136" y="56"/>
                  </a:lnTo>
                  <a:lnTo>
                    <a:pt x="138" y="60"/>
                  </a:lnTo>
                  <a:lnTo>
                    <a:pt x="140" y="63"/>
                  </a:lnTo>
                  <a:lnTo>
                    <a:pt x="141" y="66"/>
                  </a:lnTo>
                  <a:lnTo>
                    <a:pt x="145" y="68"/>
                  </a:lnTo>
                  <a:lnTo>
                    <a:pt x="146" y="70"/>
                  </a:lnTo>
                  <a:lnTo>
                    <a:pt x="146" y="71"/>
                  </a:lnTo>
                  <a:lnTo>
                    <a:pt x="148" y="71"/>
                  </a:lnTo>
                  <a:lnTo>
                    <a:pt x="150" y="71"/>
                  </a:lnTo>
                  <a:lnTo>
                    <a:pt x="153" y="73"/>
                  </a:lnTo>
                  <a:lnTo>
                    <a:pt x="155" y="76"/>
                  </a:lnTo>
                  <a:lnTo>
                    <a:pt x="158" y="81"/>
                  </a:lnTo>
                  <a:lnTo>
                    <a:pt x="158" y="91"/>
                  </a:lnTo>
                  <a:lnTo>
                    <a:pt x="155" y="101"/>
                  </a:lnTo>
                  <a:lnTo>
                    <a:pt x="151" y="107"/>
                  </a:lnTo>
                  <a:lnTo>
                    <a:pt x="150" y="112"/>
                  </a:lnTo>
                  <a:lnTo>
                    <a:pt x="148" y="117"/>
                  </a:lnTo>
                  <a:lnTo>
                    <a:pt x="145" y="124"/>
                  </a:lnTo>
                  <a:lnTo>
                    <a:pt x="145" y="127"/>
                  </a:lnTo>
                  <a:lnTo>
                    <a:pt x="145" y="131"/>
                  </a:lnTo>
                  <a:lnTo>
                    <a:pt x="146" y="134"/>
                  </a:lnTo>
                  <a:lnTo>
                    <a:pt x="146" y="137"/>
                  </a:lnTo>
                  <a:lnTo>
                    <a:pt x="148" y="142"/>
                  </a:lnTo>
                  <a:lnTo>
                    <a:pt x="148" y="147"/>
                  </a:lnTo>
                  <a:lnTo>
                    <a:pt x="146" y="152"/>
                  </a:lnTo>
                  <a:lnTo>
                    <a:pt x="145" y="157"/>
                  </a:lnTo>
                  <a:lnTo>
                    <a:pt x="145" y="159"/>
                  </a:lnTo>
                  <a:lnTo>
                    <a:pt x="145" y="160"/>
                  </a:lnTo>
                  <a:lnTo>
                    <a:pt x="146" y="162"/>
                  </a:lnTo>
                  <a:lnTo>
                    <a:pt x="146" y="162"/>
                  </a:lnTo>
                  <a:lnTo>
                    <a:pt x="148" y="163"/>
                  </a:lnTo>
                  <a:lnTo>
                    <a:pt x="148" y="165"/>
                  </a:lnTo>
                  <a:lnTo>
                    <a:pt x="150" y="168"/>
                  </a:lnTo>
                  <a:lnTo>
                    <a:pt x="150" y="170"/>
                  </a:lnTo>
                  <a:lnTo>
                    <a:pt x="151" y="172"/>
                  </a:lnTo>
                  <a:lnTo>
                    <a:pt x="153" y="172"/>
                  </a:lnTo>
                  <a:lnTo>
                    <a:pt x="155" y="172"/>
                  </a:lnTo>
                  <a:lnTo>
                    <a:pt x="158" y="168"/>
                  </a:lnTo>
                  <a:lnTo>
                    <a:pt x="160" y="163"/>
                  </a:lnTo>
                  <a:lnTo>
                    <a:pt x="160" y="160"/>
                  </a:lnTo>
                  <a:lnTo>
                    <a:pt x="160" y="157"/>
                  </a:lnTo>
                  <a:lnTo>
                    <a:pt x="160" y="154"/>
                  </a:lnTo>
                  <a:lnTo>
                    <a:pt x="160" y="152"/>
                  </a:lnTo>
                  <a:lnTo>
                    <a:pt x="161" y="150"/>
                  </a:lnTo>
                  <a:lnTo>
                    <a:pt x="165" y="147"/>
                  </a:lnTo>
                  <a:lnTo>
                    <a:pt x="168" y="142"/>
                  </a:lnTo>
                  <a:lnTo>
                    <a:pt x="169" y="139"/>
                  </a:lnTo>
                  <a:lnTo>
                    <a:pt x="171" y="137"/>
                  </a:lnTo>
                  <a:lnTo>
                    <a:pt x="171" y="137"/>
                  </a:lnTo>
                  <a:lnTo>
                    <a:pt x="173" y="137"/>
                  </a:lnTo>
                  <a:lnTo>
                    <a:pt x="173" y="135"/>
                  </a:lnTo>
                  <a:lnTo>
                    <a:pt x="173" y="135"/>
                  </a:lnTo>
                  <a:lnTo>
                    <a:pt x="171" y="134"/>
                  </a:lnTo>
                  <a:lnTo>
                    <a:pt x="171" y="132"/>
                  </a:lnTo>
                  <a:lnTo>
                    <a:pt x="171" y="131"/>
                  </a:lnTo>
                  <a:lnTo>
                    <a:pt x="173" y="129"/>
                  </a:lnTo>
                  <a:lnTo>
                    <a:pt x="174" y="129"/>
                  </a:lnTo>
                  <a:lnTo>
                    <a:pt x="176" y="129"/>
                  </a:lnTo>
                  <a:lnTo>
                    <a:pt x="178" y="129"/>
                  </a:lnTo>
                  <a:lnTo>
                    <a:pt x="176" y="129"/>
                  </a:lnTo>
                  <a:lnTo>
                    <a:pt x="176" y="126"/>
                  </a:lnTo>
                  <a:lnTo>
                    <a:pt x="176" y="124"/>
                  </a:lnTo>
                  <a:lnTo>
                    <a:pt x="176" y="122"/>
                  </a:lnTo>
                  <a:lnTo>
                    <a:pt x="178" y="121"/>
                  </a:lnTo>
                  <a:lnTo>
                    <a:pt x="179" y="121"/>
                  </a:lnTo>
                  <a:lnTo>
                    <a:pt x="179" y="121"/>
                  </a:lnTo>
                  <a:lnTo>
                    <a:pt x="181" y="119"/>
                  </a:lnTo>
                  <a:lnTo>
                    <a:pt x="181" y="119"/>
                  </a:lnTo>
                  <a:lnTo>
                    <a:pt x="181" y="117"/>
                  </a:lnTo>
                  <a:lnTo>
                    <a:pt x="181" y="114"/>
                  </a:lnTo>
                  <a:lnTo>
                    <a:pt x="181" y="114"/>
                  </a:lnTo>
                  <a:lnTo>
                    <a:pt x="179" y="112"/>
                  </a:lnTo>
                  <a:lnTo>
                    <a:pt x="179" y="112"/>
                  </a:lnTo>
                  <a:lnTo>
                    <a:pt x="174" y="112"/>
                  </a:lnTo>
                  <a:lnTo>
                    <a:pt x="171" y="111"/>
                  </a:lnTo>
                  <a:lnTo>
                    <a:pt x="168" y="109"/>
                  </a:lnTo>
                  <a:lnTo>
                    <a:pt x="168" y="109"/>
                  </a:lnTo>
                  <a:lnTo>
                    <a:pt x="168" y="107"/>
                  </a:lnTo>
                  <a:lnTo>
                    <a:pt x="166" y="107"/>
                  </a:lnTo>
                  <a:lnTo>
                    <a:pt x="165" y="106"/>
                  </a:lnTo>
                  <a:lnTo>
                    <a:pt x="163" y="104"/>
                  </a:lnTo>
                  <a:lnTo>
                    <a:pt x="161" y="104"/>
                  </a:lnTo>
                  <a:lnTo>
                    <a:pt x="161" y="101"/>
                  </a:lnTo>
                  <a:lnTo>
                    <a:pt x="160" y="98"/>
                  </a:lnTo>
                  <a:lnTo>
                    <a:pt x="160" y="94"/>
                  </a:lnTo>
                  <a:lnTo>
                    <a:pt x="161" y="91"/>
                  </a:lnTo>
                  <a:lnTo>
                    <a:pt x="165" y="89"/>
                  </a:lnTo>
                  <a:lnTo>
                    <a:pt x="168" y="88"/>
                  </a:lnTo>
                  <a:lnTo>
                    <a:pt x="171" y="86"/>
                  </a:lnTo>
                  <a:lnTo>
                    <a:pt x="174" y="84"/>
                  </a:lnTo>
                  <a:lnTo>
                    <a:pt x="179" y="83"/>
                  </a:lnTo>
                  <a:lnTo>
                    <a:pt x="181" y="81"/>
                  </a:lnTo>
                  <a:lnTo>
                    <a:pt x="183" y="81"/>
                  </a:lnTo>
                  <a:lnTo>
                    <a:pt x="184" y="81"/>
                  </a:lnTo>
                  <a:lnTo>
                    <a:pt x="184" y="79"/>
                  </a:lnTo>
                  <a:lnTo>
                    <a:pt x="186" y="78"/>
                  </a:lnTo>
                  <a:lnTo>
                    <a:pt x="188" y="76"/>
                  </a:lnTo>
                  <a:lnTo>
                    <a:pt x="191" y="73"/>
                  </a:lnTo>
                  <a:lnTo>
                    <a:pt x="193" y="70"/>
                  </a:lnTo>
                  <a:lnTo>
                    <a:pt x="196" y="65"/>
                  </a:lnTo>
                  <a:lnTo>
                    <a:pt x="199" y="60"/>
                  </a:lnTo>
                  <a:lnTo>
                    <a:pt x="204" y="53"/>
                  </a:lnTo>
                  <a:lnTo>
                    <a:pt x="206" y="51"/>
                  </a:lnTo>
                  <a:lnTo>
                    <a:pt x="207" y="51"/>
                  </a:lnTo>
                  <a:lnTo>
                    <a:pt x="209" y="51"/>
                  </a:lnTo>
                  <a:lnTo>
                    <a:pt x="209" y="46"/>
                  </a:lnTo>
                  <a:lnTo>
                    <a:pt x="212" y="43"/>
                  </a:lnTo>
                  <a:lnTo>
                    <a:pt x="214" y="38"/>
                  </a:lnTo>
                  <a:lnTo>
                    <a:pt x="216" y="35"/>
                  </a:lnTo>
                  <a:lnTo>
                    <a:pt x="219" y="32"/>
                  </a:lnTo>
                  <a:lnTo>
                    <a:pt x="222" y="27"/>
                  </a:lnTo>
                  <a:lnTo>
                    <a:pt x="226" y="22"/>
                  </a:lnTo>
                  <a:lnTo>
                    <a:pt x="230" y="18"/>
                  </a:lnTo>
                  <a:lnTo>
                    <a:pt x="232" y="17"/>
                  </a:lnTo>
                  <a:lnTo>
                    <a:pt x="235" y="17"/>
                  </a:lnTo>
                  <a:lnTo>
                    <a:pt x="239" y="17"/>
                  </a:lnTo>
                  <a:lnTo>
                    <a:pt x="240" y="17"/>
                  </a:lnTo>
                  <a:lnTo>
                    <a:pt x="244" y="15"/>
                  </a:lnTo>
                  <a:lnTo>
                    <a:pt x="249" y="15"/>
                  </a:lnTo>
                  <a:lnTo>
                    <a:pt x="252" y="17"/>
                  </a:lnTo>
                  <a:lnTo>
                    <a:pt x="259" y="18"/>
                  </a:lnTo>
                  <a:lnTo>
                    <a:pt x="263" y="22"/>
                  </a:lnTo>
                  <a:lnTo>
                    <a:pt x="268" y="25"/>
                  </a:lnTo>
                  <a:lnTo>
                    <a:pt x="272" y="28"/>
                  </a:lnTo>
                  <a:lnTo>
                    <a:pt x="273" y="30"/>
                  </a:lnTo>
                  <a:lnTo>
                    <a:pt x="277" y="33"/>
                  </a:lnTo>
                  <a:lnTo>
                    <a:pt x="277" y="38"/>
                  </a:lnTo>
                  <a:lnTo>
                    <a:pt x="278" y="42"/>
                  </a:lnTo>
                  <a:lnTo>
                    <a:pt x="277" y="46"/>
                  </a:lnTo>
                  <a:lnTo>
                    <a:pt x="277" y="50"/>
                  </a:lnTo>
                  <a:lnTo>
                    <a:pt x="275" y="53"/>
                  </a:lnTo>
                  <a:lnTo>
                    <a:pt x="273" y="56"/>
                  </a:lnTo>
                  <a:lnTo>
                    <a:pt x="272" y="61"/>
                  </a:lnTo>
                  <a:lnTo>
                    <a:pt x="268" y="65"/>
                  </a:lnTo>
                  <a:lnTo>
                    <a:pt x="268" y="65"/>
                  </a:lnTo>
                  <a:lnTo>
                    <a:pt x="265" y="66"/>
                  </a:lnTo>
                  <a:lnTo>
                    <a:pt x="263" y="70"/>
                  </a:lnTo>
                  <a:lnTo>
                    <a:pt x="262" y="73"/>
                  </a:lnTo>
                  <a:lnTo>
                    <a:pt x="260" y="76"/>
                  </a:lnTo>
                  <a:lnTo>
                    <a:pt x="260" y="78"/>
                  </a:lnTo>
                  <a:lnTo>
                    <a:pt x="260" y="79"/>
                  </a:lnTo>
                  <a:lnTo>
                    <a:pt x="262" y="81"/>
                  </a:lnTo>
                  <a:lnTo>
                    <a:pt x="268" y="79"/>
                  </a:lnTo>
                  <a:lnTo>
                    <a:pt x="272" y="79"/>
                  </a:lnTo>
                  <a:lnTo>
                    <a:pt x="273" y="79"/>
                  </a:lnTo>
                  <a:lnTo>
                    <a:pt x="277" y="79"/>
                  </a:lnTo>
                  <a:lnTo>
                    <a:pt x="277" y="79"/>
                  </a:lnTo>
                  <a:lnTo>
                    <a:pt x="277" y="79"/>
                  </a:lnTo>
                  <a:lnTo>
                    <a:pt x="278" y="79"/>
                  </a:lnTo>
                  <a:lnTo>
                    <a:pt x="278" y="76"/>
                  </a:lnTo>
                  <a:lnTo>
                    <a:pt x="280" y="74"/>
                  </a:lnTo>
                  <a:lnTo>
                    <a:pt x="283" y="71"/>
                  </a:lnTo>
                  <a:lnTo>
                    <a:pt x="287" y="68"/>
                  </a:lnTo>
                  <a:lnTo>
                    <a:pt x="290" y="65"/>
                  </a:lnTo>
                  <a:lnTo>
                    <a:pt x="291" y="63"/>
                  </a:lnTo>
                  <a:lnTo>
                    <a:pt x="293" y="61"/>
                  </a:lnTo>
                  <a:lnTo>
                    <a:pt x="295" y="61"/>
                  </a:lnTo>
                  <a:lnTo>
                    <a:pt x="295" y="60"/>
                  </a:lnTo>
                  <a:lnTo>
                    <a:pt x="295" y="60"/>
                  </a:lnTo>
                  <a:lnTo>
                    <a:pt x="296" y="60"/>
                  </a:lnTo>
                  <a:lnTo>
                    <a:pt x="296" y="58"/>
                  </a:lnTo>
                  <a:lnTo>
                    <a:pt x="298" y="56"/>
                  </a:lnTo>
                  <a:lnTo>
                    <a:pt x="300" y="55"/>
                  </a:lnTo>
                  <a:lnTo>
                    <a:pt x="303" y="53"/>
                  </a:lnTo>
                  <a:lnTo>
                    <a:pt x="305" y="51"/>
                  </a:lnTo>
                  <a:lnTo>
                    <a:pt x="308" y="51"/>
                  </a:lnTo>
                  <a:lnTo>
                    <a:pt x="311" y="48"/>
                  </a:lnTo>
                  <a:lnTo>
                    <a:pt x="311" y="45"/>
                  </a:lnTo>
                  <a:lnTo>
                    <a:pt x="316" y="43"/>
                  </a:lnTo>
                  <a:lnTo>
                    <a:pt x="318" y="42"/>
                  </a:lnTo>
                  <a:lnTo>
                    <a:pt x="318" y="40"/>
                  </a:lnTo>
                  <a:lnTo>
                    <a:pt x="320" y="40"/>
                  </a:lnTo>
                  <a:lnTo>
                    <a:pt x="321" y="38"/>
                  </a:lnTo>
                  <a:lnTo>
                    <a:pt x="323" y="37"/>
                  </a:lnTo>
                  <a:lnTo>
                    <a:pt x="323" y="37"/>
                  </a:lnTo>
                  <a:lnTo>
                    <a:pt x="324" y="37"/>
                  </a:lnTo>
                  <a:lnTo>
                    <a:pt x="324" y="38"/>
                  </a:lnTo>
                  <a:lnTo>
                    <a:pt x="326" y="38"/>
                  </a:lnTo>
                  <a:lnTo>
                    <a:pt x="328" y="37"/>
                  </a:lnTo>
                  <a:lnTo>
                    <a:pt x="329" y="35"/>
                  </a:lnTo>
                  <a:lnTo>
                    <a:pt x="329" y="35"/>
                  </a:lnTo>
                  <a:lnTo>
                    <a:pt x="329" y="33"/>
                  </a:lnTo>
                  <a:lnTo>
                    <a:pt x="329" y="32"/>
                  </a:lnTo>
                  <a:lnTo>
                    <a:pt x="331" y="32"/>
                  </a:lnTo>
                  <a:lnTo>
                    <a:pt x="333" y="32"/>
                  </a:lnTo>
                  <a:lnTo>
                    <a:pt x="333" y="32"/>
                  </a:lnTo>
                  <a:lnTo>
                    <a:pt x="334" y="30"/>
                  </a:lnTo>
                  <a:lnTo>
                    <a:pt x="334" y="30"/>
                  </a:lnTo>
                  <a:lnTo>
                    <a:pt x="336" y="28"/>
                  </a:lnTo>
                  <a:lnTo>
                    <a:pt x="336" y="28"/>
                  </a:lnTo>
                  <a:lnTo>
                    <a:pt x="338" y="27"/>
                  </a:lnTo>
                  <a:lnTo>
                    <a:pt x="338" y="27"/>
                  </a:lnTo>
                  <a:lnTo>
                    <a:pt x="339" y="23"/>
                  </a:lnTo>
                  <a:lnTo>
                    <a:pt x="341" y="22"/>
                  </a:lnTo>
                  <a:lnTo>
                    <a:pt x="341" y="22"/>
                  </a:lnTo>
                  <a:lnTo>
                    <a:pt x="343" y="22"/>
                  </a:lnTo>
                  <a:lnTo>
                    <a:pt x="344" y="22"/>
                  </a:lnTo>
                  <a:lnTo>
                    <a:pt x="344" y="22"/>
                  </a:lnTo>
                  <a:lnTo>
                    <a:pt x="346" y="22"/>
                  </a:lnTo>
                  <a:lnTo>
                    <a:pt x="348" y="22"/>
                  </a:lnTo>
                  <a:lnTo>
                    <a:pt x="349" y="20"/>
                  </a:lnTo>
                  <a:lnTo>
                    <a:pt x="354" y="18"/>
                  </a:lnTo>
                  <a:lnTo>
                    <a:pt x="357" y="15"/>
                  </a:lnTo>
                  <a:lnTo>
                    <a:pt x="357" y="14"/>
                  </a:lnTo>
                  <a:lnTo>
                    <a:pt x="359" y="14"/>
                  </a:lnTo>
                  <a:lnTo>
                    <a:pt x="361" y="12"/>
                  </a:lnTo>
                  <a:lnTo>
                    <a:pt x="362" y="10"/>
                  </a:lnTo>
                  <a:lnTo>
                    <a:pt x="364" y="10"/>
                  </a:lnTo>
                  <a:lnTo>
                    <a:pt x="366" y="9"/>
                  </a:lnTo>
                  <a:lnTo>
                    <a:pt x="367" y="7"/>
                  </a:lnTo>
                  <a:lnTo>
                    <a:pt x="371" y="5"/>
                  </a:lnTo>
                  <a:lnTo>
                    <a:pt x="372" y="4"/>
                  </a:lnTo>
                  <a:lnTo>
                    <a:pt x="372" y="4"/>
                  </a:lnTo>
                  <a:lnTo>
                    <a:pt x="374" y="2"/>
                  </a:lnTo>
                  <a:lnTo>
                    <a:pt x="377"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29" name="Freeform 57"/>
            <p:cNvSpPr/>
            <p:nvPr/>
          </p:nvSpPr>
          <p:spPr bwMode="auto">
            <a:xfrm>
              <a:off x="4381501" y="3965576"/>
              <a:ext cx="174625" cy="217488"/>
            </a:xfrm>
            <a:custGeom>
              <a:avLst/>
              <a:gdLst>
                <a:gd name="T0" fmla="*/ 3 w 110"/>
                <a:gd name="T1" fmla="*/ 0 h 137"/>
                <a:gd name="T2" fmla="*/ 109 w 110"/>
                <a:gd name="T3" fmla="*/ 0 h 137"/>
                <a:gd name="T4" fmla="*/ 109 w 110"/>
                <a:gd name="T5" fmla="*/ 8 h 137"/>
                <a:gd name="T6" fmla="*/ 36 w 110"/>
                <a:gd name="T7" fmla="*/ 118 h 137"/>
                <a:gd name="T8" fmla="*/ 110 w 110"/>
                <a:gd name="T9" fmla="*/ 118 h 137"/>
                <a:gd name="T10" fmla="*/ 110 w 110"/>
                <a:gd name="T11" fmla="*/ 137 h 137"/>
                <a:gd name="T12" fmla="*/ 0 w 110"/>
                <a:gd name="T13" fmla="*/ 137 h 137"/>
                <a:gd name="T14" fmla="*/ 0 w 110"/>
                <a:gd name="T15" fmla="*/ 127 h 137"/>
                <a:gd name="T16" fmla="*/ 74 w 110"/>
                <a:gd name="T17" fmla="*/ 18 h 137"/>
                <a:gd name="T18" fmla="*/ 3 w 110"/>
                <a:gd name="T19" fmla="*/ 18 h 137"/>
                <a:gd name="T20" fmla="*/ 3 w 110"/>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37">
                  <a:moveTo>
                    <a:pt x="3" y="0"/>
                  </a:moveTo>
                  <a:lnTo>
                    <a:pt x="109" y="0"/>
                  </a:lnTo>
                  <a:lnTo>
                    <a:pt x="109" y="8"/>
                  </a:lnTo>
                  <a:lnTo>
                    <a:pt x="36" y="118"/>
                  </a:lnTo>
                  <a:lnTo>
                    <a:pt x="110" y="118"/>
                  </a:lnTo>
                  <a:lnTo>
                    <a:pt x="110" y="137"/>
                  </a:lnTo>
                  <a:lnTo>
                    <a:pt x="0" y="137"/>
                  </a:lnTo>
                  <a:lnTo>
                    <a:pt x="0" y="127"/>
                  </a:lnTo>
                  <a:lnTo>
                    <a:pt x="74" y="18"/>
                  </a:lnTo>
                  <a:lnTo>
                    <a:pt x="3" y="18"/>
                  </a:lnTo>
                  <a:lnTo>
                    <a:pt x="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0" name="Freeform 58"/>
            <p:cNvSpPr/>
            <p:nvPr/>
          </p:nvSpPr>
          <p:spPr bwMode="auto">
            <a:xfrm>
              <a:off x="4632326" y="3965576"/>
              <a:ext cx="177800" cy="217488"/>
            </a:xfrm>
            <a:custGeom>
              <a:avLst/>
              <a:gdLst>
                <a:gd name="T0" fmla="*/ 0 w 112"/>
                <a:gd name="T1" fmla="*/ 0 h 137"/>
                <a:gd name="T2" fmla="*/ 28 w 112"/>
                <a:gd name="T3" fmla="*/ 0 h 137"/>
                <a:gd name="T4" fmla="*/ 28 w 112"/>
                <a:gd name="T5" fmla="*/ 53 h 137"/>
                <a:gd name="T6" fmla="*/ 86 w 112"/>
                <a:gd name="T7" fmla="*/ 53 h 137"/>
                <a:gd name="T8" fmla="*/ 86 w 112"/>
                <a:gd name="T9" fmla="*/ 0 h 137"/>
                <a:gd name="T10" fmla="*/ 112 w 112"/>
                <a:gd name="T11" fmla="*/ 0 h 137"/>
                <a:gd name="T12" fmla="*/ 112 w 112"/>
                <a:gd name="T13" fmla="*/ 137 h 137"/>
                <a:gd name="T14" fmla="*/ 86 w 112"/>
                <a:gd name="T15" fmla="*/ 137 h 137"/>
                <a:gd name="T16" fmla="*/ 86 w 112"/>
                <a:gd name="T17" fmla="*/ 71 h 137"/>
                <a:gd name="T18" fmla="*/ 28 w 112"/>
                <a:gd name="T19" fmla="*/ 71 h 137"/>
                <a:gd name="T20" fmla="*/ 28 w 112"/>
                <a:gd name="T21" fmla="*/ 137 h 137"/>
                <a:gd name="T22" fmla="*/ 0 w 112"/>
                <a:gd name="T23" fmla="*/ 137 h 137"/>
                <a:gd name="T24" fmla="*/ 0 w 112"/>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37">
                  <a:moveTo>
                    <a:pt x="0" y="0"/>
                  </a:moveTo>
                  <a:lnTo>
                    <a:pt x="28" y="0"/>
                  </a:lnTo>
                  <a:lnTo>
                    <a:pt x="28" y="53"/>
                  </a:lnTo>
                  <a:lnTo>
                    <a:pt x="86" y="53"/>
                  </a:lnTo>
                  <a:lnTo>
                    <a:pt x="86" y="0"/>
                  </a:lnTo>
                  <a:lnTo>
                    <a:pt x="112" y="0"/>
                  </a:lnTo>
                  <a:lnTo>
                    <a:pt x="112" y="137"/>
                  </a:lnTo>
                  <a:lnTo>
                    <a:pt x="86" y="137"/>
                  </a:lnTo>
                  <a:lnTo>
                    <a:pt x="86" y="71"/>
                  </a:lnTo>
                  <a:lnTo>
                    <a:pt x="28" y="71"/>
                  </a:lnTo>
                  <a:lnTo>
                    <a:pt x="28"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1" name="Freeform 59"/>
            <p:cNvSpPr/>
            <p:nvPr/>
          </p:nvSpPr>
          <p:spPr bwMode="auto">
            <a:xfrm>
              <a:off x="4906963" y="3965576"/>
              <a:ext cx="131763" cy="217488"/>
            </a:xfrm>
            <a:custGeom>
              <a:avLst/>
              <a:gdLst>
                <a:gd name="T0" fmla="*/ 0 w 83"/>
                <a:gd name="T1" fmla="*/ 0 h 137"/>
                <a:gd name="T2" fmla="*/ 75 w 83"/>
                <a:gd name="T3" fmla="*/ 0 h 137"/>
                <a:gd name="T4" fmla="*/ 75 w 83"/>
                <a:gd name="T5" fmla="*/ 18 h 137"/>
                <a:gd name="T6" fmla="*/ 28 w 83"/>
                <a:gd name="T7" fmla="*/ 18 h 137"/>
                <a:gd name="T8" fmla="*/ 28 w 83"/>
                <a:gd name="T9" fmla="*/ 56 h 137"/>
                <a:gd name="T10" fmla="*/ 73 w 83"/>
                <a:gd name="T11" fmla="*/ 56 h 137"/>
                <a:gd name="T12" fmla="*/ 73 w 83"/>
                <a:gd name="T13" fmla="*/ 74 h 137"/>
                <a:gd name="T14" fmla="*/ 28 w 83"/>
                <a:gd name="T15" fmla="*/ 74 h 137"/>
                <a:gd name="T16" fmla="*/ 28 w 83"/>
                <a:gd name="T17" fmla="*/ 118 h 137"/>
                <a:gd name="T18" fmla="*/ 83 w 83"/>
                <a:gd name="T19" fmla="*/ 118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75" y="0"/>
                  </a:lnTo>
                  <a:lnTo>
                    <a:pt x="75" y="18"/>
                  </a:lnTo>
                  <a:lnTo>
                    <a:pt x="28" y="18"/>
                  </a:lnTo>
                  <a:lnTo>
                    <a:pt x="28" y="56"/>
                  </a:lnTo>
                  <a:lnTo>
                    <a:pt x="73" y="56"/>
                  </a:lnTo>
                  <a:lnTo>
                    <a:pt x="73" y="74"/>
                  </a:lnTo>
                  <a:lnTo>
                    <a:pt x="28" y="74"/>
                  </a:lnTo>
                  <a:lnTo>
                    <a:pt x="28" y="118"/>
                  </a:lnTo>
                  <a:lnTo>
                    <a:pt x="83" y="118"/>
                  </a:lnTo>
                  <a:lnTo>
                    <a:pt x="8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2" name="Freeform 60"/>
            <p:cNvSpPr/>
            <p:nvPr/>
          </p:nvSpPr>
          <p:spPr bwMode="auto">
            <a:xfrm>
              <a:off x="5099051" y="3965576"/>
              <a:ext cx="65088" cy="217488"/>
            </a:xfrm>
            <a:custGeom>
              <a:avLst/>
              <a:gdLst>
                <a:gd name="T0" fmla="*/ 13 w 41"/>
                <a:gd name="T1" fmla="*/ 0 h 137"/>
                <a:gd name="T2" fmla="*/ 41 w 41"/>
                <a:gd name="T3" fmla="*/ 0 h 137"/>
                <a:gd name="T4" fmla="*/ 41 w 41"/>
                <a:gd name="T5" fmla="*/ 84 h 137"/>
                <a:gd name="T6" fmla="*/ 41 w 41"/>
                <a:gd name="T7" fmla="*/ 90 h 137"/>
                <a:gd name="T8" fmla="*/ 41 w 41"/>
                <a:gd name="T9" fmla="*/ 97 h 137"/>
                <a:gd name="T10" fmla="*/ 39 w 41"/>
                <a:gd name="T11" fmla="*/ 102 h 137"/>
                <a:gd name="T12" fmla="*/ 39 w 41"/>
                <a:gd name="T13" fmla="*/ 105 h 137"/>
                <a:gd name="T14" fmla="*/ 38 w 41"/>
                <a:gd name="T15" fmla="*/ 112 h 137"/>
                <a:gd name="T16" fmla="*/ 38 w 41"/>
                <a:gd name="T17" fmla="*/ 117 h 137"/>
                <a:gd name="T18" fmla="*/ 34 w 41"/>
                <a:gd name="T19" fmla="*/ 120 h 137"/>
                <a:gd name="T20" fmla="*/ 26 w 41"/>
                <a:gd name="T21" fmla="*/ 130 h 137"/>
                <a:gd name="T22" fmla="*/ 15 w 41"/>
                <a:gd name="T23" fmla="*/ 135 h 137"/>
                <a:gd name="T24" fmla="*/ 0 w 41"/>
                <a:gd name="T25" fmla="*/ 137 h 137"/>
                <a:gd name="T26" fmla="*/ 0 w 41"/>
                <a:gd name="T27" fmla="*/ 120 h 137"/>
                <a:gd name="T28" fmla="*/ 1 w 41"/>
                <a:gd name="T29" fmla="*/ 120 h 137"/>
                <a:gd name="T30" fmla="*/ 5 w 41"/>
                <a:gd name="T31" fmla="*/ 118 h 137"/>
                <a:gd name="T32" fmla="*/ 6 w 41"/>
                <a:gd name="T33" fmla="*/ 117 h 137"/>
                <a:gd name="T34" fmla="*/ 10 w 41"/>
                <a:gd name="T35" fmla="*/ 115 h 137"/>
                <a:gd name="T36" fmla="*/ 11 w 41"/>
                <a:gd name="T37" fmla="*/ 112 h 137"/>
                <a:gd name="T38" fmla="*/ 13 w 41"/>
                <a:gd name="T39" fmla="*/ 107 h 137"/>
                <a:gd name="T40" fmla="*/ 13 w 41"/>
                <a:gd name="T41" fmla="*/ 100 h 137"/>
                <a:gd name="T42" fmla="*/ 13 w 41"/>
                <a:gd name="T43" fmla="*/ 97 h 137"/>
                <a:gd name="T44" fmla="*/ 13 w 41"/>
                <a:gd name="T45" fmla="*/ 95 h 137"/>
                <a:gd name="T46" fmla="*/ 13 w 41"/>
                <a:gd name="T47" fmla="*/ 90 h 137"/>
                <a:gd name="T48" fmla="*/ 13 w 41"/>
                <a:gd name="T49" fmla="*/ 87 h 137"/>
                <a:gd name="T50" fmla="*/ 13 w 41"/>
                <a:gd name="T5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137">
                  <a:moveTo>
                    <a:pt x="13" y="0"/>
                  </a:moveTo>
                  <a:lnTo>
                    <a:pt x="41" y="0"/>
                  </a:lnTo>
                  <a:lnTo>
                    <a:pt x="41" y="84"/>
                  </a:lnTo>
                  <a:lnTo>
                    <a:pt x="41" y="90"/>
                  </a:lnTo>
                  <a:lnTo>
                    <a:pt x="41" y="97"/>
                  </a:lnTo>
                  <a:lnTo>
                    <a:pt x="39" y="102"/>
                  </a:lnTo>
                  <a:lnTo>
                    <a:pt x="39" y="105"/>
                  </a:lnTo>
                  <a:lnTo>
                    <a:pt x="38" y="112"/>
                  </a:lnTo>
                  <a:lnTo>
                    <a:pt x="38" y="117"/>
                  </a:lnTo>
                  <a:lnTo>
                    <a:pt x="34" y="120"/>
                  </a:lnTo>
                  <a:lnTo>
                    <a:pt x="26" y="130"/>
                  </a:lnTo>
                  <a:lnTo>
                    <a:pt x="15" y="135"/>
                  </a:lnTo>
                  <a:lnTo>
                    <a:pt x="0" y="137"/>
                  </a:lnTo>
                  <a:lnTo>
                    <a:pt x="0" y="120"/>
                  </a:lnTo>
                  <a:lnTo>
                    <a:pt x="1" y="120"/>
                  </a:lnTo>
                  <a:lnTo>
                    <a:pt x="5" y="118"/>
                  </a:lnTo>
                  <a:lnTo>
                    <a:pt x="6" y="117"/>
                  </a:lnTo>
                  <a:lnTo>
                    <a:pt x="10" y="115"/>
                  </a:lnTo>
                  <a:lnTo>
                    <a:pt x="11" y="112"/>
                  </a:lnTo>
                  <a:lnTo>
                    <a:pt x="13" y="107"/>
                  </a:lnTo>
                  <a:lnTo>
                    <a:pt x="13" y="100"/>
                  </a:lnTo>
                  <a:lnTo>
                    <a:pt x="13" y="97"/>
                  </a:lnTo>
                  <a:lnTo>
                    <a:pt x="13" y="95"/>
                  </a:lnTo>
                  <a:lnTo>
                    <a:pt x="13" y="90"/>
                  </a:lnTo>
                  <a:lnTo>
                    <a:pt x="13" y="87"/>
                  </a:lnTo>
                  <a:lnTo>
                    <a:pt x="13"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3" name="Rectangle 61"/>
            <p:cNvSpPr>
              <a:spLocks noChangeArrowheads="1"/>
            </p:cNvSpPr>
            <p:nvPr/>
          </p:nvSpPr>
          <p:spPr bwMode="auto">
            <a:xfrm>
              <a:off x="5260976" y="3965576"/>
              <a:ext cx="41275"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34" name="Freeform 62"/>
            <p:cNvSpPr>
              <a:spLocks noEditPoints="1"/>
            </p:cNvSpPr>
            <p:nvPr/>
          </p:nvSpPr>
          <p:spPr bwMode="auto">
            <a:xfrm>
              <a:off x="5373688" y="3965576"/>
              <a:ext cx="203200" cy="217488"/>
            </a:xfrm>
            <a:custGeom>
              <a:avLst/>
              <a:gdLst>
                <a:gd name="T0" fmla="*/ 63 w 128"/>
                <a:gd name="T1" fmla="*/ 31 h 137"/>
                <a:gd name="T2" fmla="*/ 63 w 128"/>
                <a:gd name="T3" fmla="*/ 33 h 137"/>
                <a:gd name="T4" fmla="*/ 43 w 128"/>
                <a:gd name="T5" fmla="*/ 82 h 137"/>
                <a:gd name="T6" fmla="*/ 82 w 128"/>
                <a:gd name="T7" fmla="*/ 82 h 137"/>
                <a:gd name="T8" fmla="*/ 63 w 128"/>
                <a:gd name="T9" fmla="*/ 31 h 137"/>
                <a:gd name="T10" fmla="*/ 56 w 128"/>
                <a:gd name="T11" fmla="*/ 0 h 137"/>
                <a:gd name="T12" fmla="*/ 77 w 128"/>
                <a:gd name="T13" fmla="*/ 0 h 137"/>
                <a:gd name="T14" fmla="*/ 128 w 128"/>
                <a:gd name="T15" fmla="*/ 137 h 137"/>
                <a:gd name="T16" fmla="*/ 99 w 128"/>
                <a:gd name="T17" fmla="*/ 137 h 137"/>
                <a:gd name="T18" fmla="*/ 87 w 128"/>
                <a:gd name="T19" fmla="*/ 99 h 137"/>
                <a:gd name="T20" fmla="*/ 38 w 128"/>
                <a:gd name="T21" fmla="*/ 99 h 137"/>
                <a:gd name="T22" fmla="*/ 23 w 128"/>
                <a:gd name="T23" fmla="*/ 137 h 137"/>
                <a:gd name="T24" fmla="*/ 0 w 128"/>
                <a:gd name="T25" fmla="*/ 137 h 137"/>
                <a:gd name="T26" fmla="*/ 56 w 128"/>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37">
                  <a:moveTo>
                    <a:pt x="63" y="31"/>
                  </a:moveTo>
                  <a:lnTo>
                    <a:pt x="63" y="33"/>
                  </a:lnTo>
                  <a:lnTo>
                    <a:pt x="43" y="82"/>
                  </a:lnTo>
                  <a:lnTo>
                    <a:pt x="82" y="82"/>
                  </a:lnTo>
                  <a:lnTo>
                    <a:pt x="63" y="31"/>
                  </a:lnTo>
                  <a:close/>
                  <a:moveTo>
                    <a:pt x="56" y="0"/>
                  </a:moveTo>
                  <a:lnTo>
                    <a:pt x="77" y="0"/>
                  </a:lnTo>
                  <a:lnTo>
                    <a:pt x="128" y="137"/>
                  </a:lnTo>
                  <a:lnTo>
                    <a:pt x="99" y="137"/>
                  </a:lnTo>
                  <a:lnTo>
                    <a:pt x="87" y="99"/>
                  </a:lnTo>
                  <a:lnTo>
                    <a:pt x="38" y="99"/>
                  </a:lnTo>
                  <a:lnTo>
                    <a:pt x="23" y="137"/>
                  </a:lnTo>
                  <a:lnTo>
                    <a:pt x="0" y="137"/>
                  </a:lnTo>
                  <a:lnTo>
                    <a:pt x="56"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5" name="Freeform 63"/>
            <p:cNvSpPr/>
            <p:nvPr/>
          </p:nvSpPr>
          <p:spPr bwMode="auto">
            <a:xfrm>
              <a:off x="5648326" y="3965576"/>
              <a:ext cx="182563" cy="217488"/>
            </a:xfrm>
            <a:custGeom>
              <a:avLst/>
              <a:gdLst>
                <a:gd name="T0" fmla="*/ 0 w 115"/>
                <a:gd name="T1" fmla="*/ 0 h 137"/>
                <a:gd name="T2" fmla="*/ 20 w 115"/>
                <a:gd name="T3" fmla="*/ 0 h 137"/>
                <a:gd name="T4" fmla="*/ 92 w 115"/>
                <a:gd name="T5" fmla="*/ 95 h 137"/>
                <a:gd name="T6" fmla="*/ 92 w 115"/>
                <a:gd name="T7" fmla="*/ 0 h 137"/>
                <a:gd name="T8" fmla="*/ 115 w 115"/>
                <a:gd name="T9" fmla="*/ 0 h 137"/>
                <a:gd name="T10" fmla="*/ 115 w 115"/>
                <a:gd name="T11" fmla="*/ 137 h 137"/>
                <a:gd name="T12" fmla="*/ 96 w 115"/>
                <a:gd name="T13" fmla="*/ 137 h 137"/>
                <a:gd name="T14" fmla="*/ 23 w 115"/>
                <a:gd name="T15" fmla="*/ 43 h 137"/>
                <a:gd name="T16" fmla="*/ 23 w 115"/>
                <a:gd name="T17" fmla="*/ 137 h 137"/>
                <a:gd name="T18" fmla="*/ 0 w 115"/>
                <a:gd name="T19" fmla="*/ 137 h 137"/>
                <a:gd name="T20" fmla="*/ 0 w 115"/>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37">
                  <a:moveTo>
                    <a:pt x="0" y="0"/>
                  </a:moveTo>
                  <a:lnTo>
                    <a:pt x="20" y="0"/>
                  </a:lnTo>
                  <a:lnTo>
                    <a:pt x="92" y="95"/>
                  </a:lnTo>
                  <a:lnTo>
                    <a:pt x="92" y="0"/>
                  </a:lnTo>
                  <a:lnTo>
                    <a:pt x="115" y="0"/>
                  </a:lnTo>
                  <a:lnTo>
                    <a:pt x="115" y="137"/>
                  </a:lnTo>
                  <a:lnTo>
                    <a:pt x="96" y="137"/>
                  </a:lnTo>
                  <a:lnTo>
                    <a:pt x="23" y="43"/>
                  </a:lnTo>
                  <a:lnTo>
                    <a:pt x="2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6" name="Freeform 64"/>
            <p:cNvSpPr/>
            <p:nvPr/>
          </p:nvSpPr>
          <p:spPr bwMode="auto">
            <a:xfrm>
              <a:off x="5915026" y="3962401"/>
              <a:ext cx="193675" cy="222250"/>
            </a:xfrm>
            <a:custGeom>
              <a:avLst/>
              <a:gdLst>
                <a:gd name="T0" fmla="*/ 78 w 122"/>
                <a:gd name="T1" fmla="*/ 0 h 140"/>
                <a:gd name="T2" fmla="*/ 99 w 122"/>
                <a:gd name="T3" fmla="*/ 2 h 140"/>
                <a:gd name="T4" fmla="*/ 119 w 122"/>
                <a:gd name="T5" fmla="*/ 10 h 140"/>
                <a:gd name="T6" fmla="*/ 109 w 122"/>
                <a:gd name="T7" fmla="*/ 27 h 140"/>
                <a:gd name="T8" fmla="*/ 96 w 122"/>
                <a:gd name="T9" fmla="*/ 22 h 140"/>
                <a:gd name="T10" fmla="*/ 81 w 122"/>
                <a:gd name="T11" fmla="*/ 20 h 140"/>
                <a:gd name="T12" fmla="*/ 60 w 122"/>
                <a:gd name="T13" fmla="*/ 23 h 140"/>
                <a:gd name="T14" fmla="*/ 43 w 122"/>
                <a:gd name="T15" fmla="*/ 33 h 140"/>
                <a:gd name="T16" fmla="*/ 33 w 122"/>
                <a:gd name="T17" fmla="*/ 50 h 140"/>
                <a:gd name="T18" fmla="*/ 30 w 122"/>
                <a:gd name="T19" fmla="*/ 69 h 140"/>
                <a:gd name="T20" fmla="*/ 33 w 122"/>
                <a:gd name="T21" fmla="*/ 91 h 140"/>
                <a:gd name="T22" fmla="*/ 43 w 122"/>
                <a:gd name="T23" fmla="*/ 107 h 140"/>
                <a:gd name="T24" fmla="*/ 58 w 122"/>
                <a:gd name="T25" fmla="*/ 117 h 140"/>
                <a:gd name="T26" fmla="*/ 78 w 122"/>
                <a:gd name="T27" fmla="*/ 120 h 140"/>
                <a:gd name="T28" fmla="*/ 83 w 122"/>
                <a:gd name="T29" fmla="*/ 120 h 140"/>
                <a:gd name="T30" fmla="*/ 89 w 122"/>
                <a:gd name="T31" fmla="*/ 120 h 140"/>
                <a:gd name="T32" fmla="*/ 96 w 122"/>
                <a:gd name="T33" fmla="*/ 119 h 140"/>
                <a:gd name="T34" fmla="*/ 96 w 122"/>
                <a:gd name="T35" fmla="*/ 76 h 140"/>
                <a:gd name="T36" fmla="*/ 122 w 122"/>
                <a:gd name="T37" fmla="*/ 76 h 140"/>
                <a:gd name="T38" fmla="*/ 122 w 122"/>
                <a:gd name="T39" fmla="*/ 132 h 140"/>
                <a:gd name="T40" fmla="*/ 98 w 122"/>
                <a:gd name="T41" fmla="*/ 139 h 140"/>
                <a:gd name="T42" fmla="*/ 76 w 122"/>
                <a:gd name="T43" fmla="*/ 140 h 140"/>
                <a:gd name="T44" fmla="*/ 55 w 122"/>
                <a:gd name="T45" fmla="*/ 139 h 140"/>
                <a:gd name="T46" fmla="*/ 36 w 122"/>
                <a:gd name="T47" fmla="*/ 132 h 140"/>
                <a:gd name="T48" fmla="*/ 22 w 122"/>
                <a:gd name="T49" fmla="*/ 120 h 140"/>
                <a:gd name="T50" fmla="*/ 10 w 122"/>
                <a:gd name="T51" fmla="*/ 106 h 140"/>
                <a:gd name="T52" fmla="*/ 2 w 122"/>
                <a:gd name="T53" fmla="*/ 89 h 140"/>
                <a:gd name="T54" fmla="*/ 0 w 122"/>
                <a:gd name="T55" fmla="*/ 71 h 140"/>
                <a:gd name="T56" fmla="*/ 2 w 122"/>
                <a:gd name="T57" fmla="*/ 51 h 140"/>
                <a:gd name="T58" fmla="*/ 10 w 122"/>
                <a:gd name="T59" fmla="*/ 35 h 140"/>
                <a:gd name="T60" fmla="*/ 22 w 122"/>
                <a:gd name="T61" fmla="*/ 20 h 140"/>
                <a:gd name="T62" fmla="*/ 38 w 122"/>
                <a:gd name="T63" fmla="*/ 8 h 140"/>
                <a:gd name="T64" fmla="*/ 56 w 122"/>
                <a:gd name="T65" fmla="*/ 2 h 140"/>
                <a:gd name="T66" fmla="*/ 78 w 122"/>
                <a:gd name="T6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140">
                  <a:moveTo>
                    <a:pt x="78" y="0"/>
                  </a:moveTo>
                  <a:lnTo>
                    <a:pt x="99" y="2"/>
                  </a:lnTo>
                  <a:lnTo>
                    <a:pt x="119" y="10"/>
                  </a:lnTo>
                  <a:lnTo>
                    <a:pt x="109" y="27"/>
                  </a:lnTo>
                  <a:lnTo>
                    <a:pt x="96" y="22"/>
                  </a:lnTo>
                  <a:lnTo>
                    <a:pt x="81" y="20"/>
                  </a:lnTo>
                  <a:lnTo>
                    <a:pt x="60" y="23"/>
                  </a:lnTo>
                  <a:lnTo>
                    <a:pt x="43" y="33"/>
                  </a:lnTo>
                  <a:lnTo>
                    <a:pt x="33" y="50"/>
                  </a:lnTo>
                  <a:lnTo>
                    <a:pt x="30" y="69"/>
                  </a:lnTo>
                  <a:lnTo>
                    <a:pt x="33" y="91"/>
                  </a:lnTo>
                  <a:lnTo>
                    <a:pt x="43" y="107"/>
                  </a:lnTo>
                  <a:lnTo>
                    <a:pt x="58" y="117"/>
                  </a:lnTo>
                  <a:lnTo>
                    <a:pt x="78" y="120"/>
                  </a:lnTo>
                  <a:lnTo>
                    <a:pt x="83" y="120"/>
                  </a:lnTo>
                  <a:lnTo>
                    <a:pt x="89" y="120"/>
                  </a:lnTo>
                  <a:lnTo>
                    <a:pt x="96" y="119"/>
                  </a:lnTo>
                  <a:lnTo>
                    <a:pt x="96" y="76"/>
                  </a:lnTo>
                  <a:lnTo>
                    <a:pt x="122" y="76"/>
                  </a:lnTo>
                  <a:lnTo>
                    <a:pt x="122" y="132"/>
                  </a:lnTo>
                  <a:lnTo>
                    <a:pt x="98" y="139"/>
                  </a:lnTo>
                  <a:lnTo>
                    <a:pt x="76" y="140"/>
                  </a:lnTo>
                  <a:lnTo>
                    <a:pt x="55" y="139"/>
                  </a:lnTo>
                  <a:lnTo>
                    <a:pt x="36" y="132"/>
                  </a:lnTo>
                  <a:lnTo>
                    <a:pt x="22" y="120"/>
                  </a:lnTo>
                  <a:lnTo>
                    <a:pt x="10" y="106"/>
                  </a:lnTo>
                  <a:lnTo>
                    <a:pt x="2" y="89"/>
                  </a:lnTo>
                  <a:lnTo>
                    <a:pt x="0" y="71"/>
                  </a:lnTo>
                  <a:lnTo>
                    <a:pt x="2" y="51"/>
                  </a:lnTo>
                  <a:lnTo>
                    <a:pt x="10" y="35"/>
                  </a:lnTo>
                  <a:lnTo>
                    <a:pt x="22" y="20"/>
                  </a:lnTo>
                  <a:lnTo>
                    <a:pt x="38" y="8"/>
                  </a:lnTo>
                  <a:lnTo>
                    <a:pt x="56" y="2"/>
                  </a:lnTo>
                  <a:lnTo>
                    <a:pt x="7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7" name="Freeform 65"/>
            <p:cNvSpPr/>
            <p:nvPr/>
          </p:nvSpPr>
          <p:spPr bwMode="auto">
            <a:xfrm>
              <a:off x="6451601" y="3965576"/>
              <a:ext cx="180975" cy="217488"/>
            </a:xfrm>
            <a:custGeom>
              <a:avLst/>
              <a:gdLst>
                <a:gd name="T0" fmla="*/ 0 w 114"/>
                <a:gd name="T1" fmla="*/ 0 h 137"/>
                <a:gd name="T2" fmla="*/ 18 w 114"/>
                <a:gd name="T3" fmla="*/ 0 h 137"/>
                <a:gd name="T4" fmla="*/ 91 w 114"/>
                <a:gd name="T5" fmla="*/ 95 h 137"/>
                <a:gd name="T6" fmla="*/ 91 w 114"/>
                <a:gd name="T7" fmla="*/ 0 h 137"/>
                <a:gd name="T8" fmla="*/ 114 w 114"/>
                <a:gd name="T9" fmla="*/ 0 h 137"/>
                <a:gd name="T10" fmla="*/ 114 w 114"/>
                <a:gd name="T11" fmla="*/ 137 h 137"/>
                <a:gd name="T12" fmla="*/ 96 w 114"/>
                <a:gd name="T13" fmla="*/ 137 h 137"/>
                <a:gd name="T14" fmla="*/ 22 w 114"/>
                <a:gd name="T15" fmla="*/ 43 h 137"/>
                <a:gd name="T16" fmla="*/ 22 w 114"/>
                <a:gd name="T17" fmla="*/ 137 h 137"/>
                <a:gd name="T18" fmla="*/ 0 w 114"/>
                <a:gd name="T19" fmla="*/ 137 h 137"/>
                <a:gd name="T20" fmla="*/ 0 w 114"/>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37">
                  <a:moveTo>
                    <a:pt x="0" y="0"/>
                  </a:moveTo>
                  <a:lnTo>
                    <a:pt x="18" y="0"/>
                  </a:lnTo>
                  <a:lnTo>
                    <a:pt x="91" y="95"/>
                  </a:lnTo>
                  <a:lnTo>
                    <a:pt x="91" y="0"/>
                  </a:lnTo>
                  <a:lnTo>
                    <a:pt x="114" y="0"/>
                  </a:lnTo>
                  <a:lnTo>
                    <a:pt x="114" y="137"/>
                  </a:lnTo>
                  <a:lnTo>
                    <a:pt x="96" y="137"/>
                  </a:lnTo>
                  <a:lnTo>
                    <a:pt x="22" y="43"/>
                  </a:lnTo>
                  <a:lnTo>
                    <a:pt x="22"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8" name="Freeform 66"/>
            <p:cNvSpPr>
              <a:spLocks noEditPoints="1"/>
            </p:cNvSpPr>
            <p:nvPr/>
          </p:nvSpPr>
          <p:spPr bwMode="auto">
            <a:xfrm>
              <a:off x="6716713" y="3962401"/>
              <a:ext cx="217488" cy="222250"/>
            </a:xfrm>
            <a:custGeom>
              <a:avLst/>
              <a:gdLst>
                <a:gd name="T0" fmla="*/ 67 w 137"/>
                <a:gd name="T1" fmla="*/ 20 h 140"/>
                <a:gd name="T2" fmla="*/ 51 w 137"/>
                <a:gd name="T3" fmla="*/ 23 h 140"/>
                <a:gd name="T4" fmla="*/ 39 w 137"/>
                <a:gd name="T5" fmla="*/ 36 h 140"/>
                <a:gd name="T6" fmla="*/ 31 w 137"/>
                <a:gd name="T7" fmla="*/ 51 h 140"/>
                <a:gd name="T8" fmla="*/ 30 w 137"/>
                <a:gd name="T9" fmla="*/ 71 h 140"/>
                <a:gd name="T10" fmla="*/ 31 w 137"/>
                <a:gd name="T11" fmla="*/ 89 h 140"/>
                <a:gd name="T12" fmla="*/ 39 w 137"/>
                <a:gd name="T13" fmla="*/ 106 h 140"/>
                <a:gd name="T14" fmla="*/ 51 w 137"/>
                <a:gd name="T15" fmla="*/ 117 h 140"/>
                <a:gd name="T16" fmla="*/ 69 w 137"/>
                <a:gd name="T17" fmla="*/ 120 h 140"/>
                <a:gd name="T18" fmla="*/ 84 w 137"/>
                <a:gd name="T19" fmla="*/ 117 h 140"/>
                <a:gd name="T20" fmla="*/ 97 w 137"/>
                <a:gd name="T21" fmla="*/ 107 h 140"/>
                <a:gd name="T22" fmla="*/ 105 w 137"/>
                <a:gd name="T23" fmla="*/ 92 h 140"/>
                <a:gd name="T24" fmla="*/ 107 w 137"/>
                <a:gd name="T25" fmla="*/ 71 h 140"/>
                <a:gd name="T26" fmla="*/ 105 w 137"/>
                <a:gd name="T27" fmla="*/ 50 h 140"/>
                <a:gd name="T28" fmla="*/ 97 w 137"/>
                <a:gd name="T29" fmla="*/ 33 h 140"/>
                <a:gd name="T30" fmla="*/ 84 w 137"/>
                <a:gd name="T31" fmla="*/ 23 h 140"/>
                <a:gd name="T32" fmla="*/ 69 w 137"/>
                <a:gd name="T33" fmla="*/ 20 h 140"/>
                <a:gd name="T34" fmla="*/ 67 w 137"/>
                <a:gd name="T35" fmla="*/ 20 h 140"/>
                <a:gd name="T36" fmla="*/ 69 w 137"/>
                <a:gd name="T37" fmla="*/ 0 h 140"/>
                <a:gd name="T38" fmla="*/ 69 w 137"/>
                <a:gd name="T39" fmla="*/ 0 h 140"/>
                <a:gd name="T40" fmla="*/ 87 w 137"/>
                <a:gd name="T41" fmla="*/ 2 h 140"/>
                <a:gd name="T42" fmla="*/ 104 w 137"/>
                <a:gd name="T43" fmla="*/ 8 h 140"/>
                <a:gd name="T44" fmla="*/ 117 w 137"/>
                <a:gd name="T45" fmla="*/ 20 h 140"/>
                <a:gd name="T46" fmla="*/ 128 w 137"/>
                <a:gd name="T47" fmla="*/ 35 h 140"/>
                <a:gd name="T48" fmla="*/ 135 w 137"/>
                <a:gd name="T49" fmla="*/ 50 h 140"/>
                <a:gd name="T50" fmla="*/ 137 w 137"/>
                <a:gd name="T51" fmla="*/ 69 h 140"/>
                <a:gd name="T52" fmla="*/ 135 w 137"/>
                <a:gd name="T53" fmla="*/ 89 h 140"/>
                <a:gd name="T54" fmla="*/ 128 w 137"/>
                <a:gd name="T55" fmla="*/ 106 h 140"/>
                <a:gd name="T56" fmla="*/ 119 w 137"/>
                <a:gd name="T57" fmla="*/ 120 h 140"/>
                <a:gd name="T58" fmla="*/ 104 w 137"/>
                <a:gd name="T59" fmla="*/ 132 h 140"/>
                <a:gd name="T60" fmla="*/ 87 w 137"/>
                <a:gd name="T61" fmla="*/ 139 h 140"/>
                <a:gd name="T62" fmla="*/ 69 w 137"/>
                <a:gd name="T63" fmla="*/ 140 h 140"/>
                <a:gd name="T64" fmla="*/ 49 w 137"/>
                <a:gd name="T65" fmla="*/ 139 h 140"/>
                <a:gd name="T66" fmla="*/ 33 w 137"/>
                <a:gd name="T67" fmla="*/ 132 h 140"/>
                <a:gd name="T68" fmla="*/ 20 w 137"/>
                <a:gd name="T69" fmla="*/ 120 h 140"/>
                <a:gd name="T70" fmla="*/ 8 w 137"/>
                <a:gd name="T71" fmla="*/ 106 h 140"/>
                <a:gd name="T72" fmla="*/ 1 w 137"/>
                <a:gd name="T73" fmla="*/ 89 h 140"/>
                <a:gd name="T74" fmla="*/ 0 w 137"/>
                <a:gd name="T75" fmla="*/ 69 h 140"/>
                <a:gd name="T76" fmla="*/ 3 w 137"/>
                <a:gd name="T77" fmla="*/ 50 h 140"/>
                <a:gd name="T78" fmla="*/ 10 w 137"/>
                <a:gd name="T79" fmla="*/ 33 h 140"/>
                <a:gd name="T80" fmla="*/ 20 w 137"/>
                <a:gd name="T81" fmla="*/ 20 h 140"/>
                <a:gd name="T82" fmla="*/ 34 w 137"/>
                <a:gd name="T83" fmla="*/ 8 h 140"/>
                <a:gd name="T84" fmla="*/ 49 w 137"/>
                <a:gd name="T85" fmla="*/ 2 h 140"/>
                <a:gd name="T86" fmla="*/ 69 w 137"/>
                <a:gd name="T8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 h="140">
                  <a:moveTo>
                    <a:pt x="67" y="20"/>
                  </a:moveTo>
                  <a:lnTo>
                    <a:pt x="51" y="23"/>
                  </a:lnTo>
                  <a:lnTo>
                    <a:pt x="39" y="36"/>
                  </a:lnTo>
                  <a:lnTo>
                    <a:pt x="31" y="51"/>
                  </a:lnTo>
                  <a:lnTo>
                    <a:pt x="30" y="71"/>
                  </a:lnTo>
                  <a:lnTo>
                    <a:pt x="31" y="89"/>
                  </a:lnTo>
                  <a:lnTo>
                    <a:pt x="39" y="106"/>
                  </a:lnTo>
                  <a:lnTo>
                    <a:pt x="51" y="117"/>
                  </a:lnTo>
                  <a:lnTo>
                    <a:pt x="69" y="120"/>
                  </a:lnTo>
                  <a:lnTo>
                    <a:pt x="84" y="117"/>
                  </a:lnTo>
                  <a:lnTo>
                    <a:pt x="97" y="107"/>
                  </a:lnTo>
                  <a:lnTo>
                    <a:pt x="105" y="92"/>
                  </a:lnTo>
                  <a:lnTo>
                    <a:pt x="107" y="71"/>
                  </a:lnTo>
                  <a:lnTo>
                    <a:pt x="105" y="50"/>
                  </a:lnTo>
                  <a:lnTo>
                    <a:pt x="97" y="33"/>
                  </a:lnTo>
                  <a:lnTo>
                    <a:pt x="84" y="23"/>
                  </a:lnTo>
                  <a:lnTo>
                    <a:pt x="69" y="20"/>
                  </a:lnTo>
                  <a:lnTo>
                    <a:pt x="67" y="20"/>
                  </a:lnTo>
                  <a:close/>
                  <a:moveTo>
                    <a:pt x="69" y="0"/>
                  </a:moveTo>
                  <a:lnTo>
                    <a:pt x="69" y="0"/>
                  </a:lnTo>
                  <a:lnTo>
                    <a:pt x="87" y="2"/>
                  </a:lnTo>
                  <a:lnTo>
                    <a:pt x="104" y="8"/>
                  </a:lnTo>
                  <a:lnTo>
                    <a:pt x="117" y="20"/>
                  </a:lnTo>
                  <a:lnTo>
                    <a:pt x="128" y="35"/>
                  </a:lnTo>
                  <a:lnTo>
                    <a:pt x="135" y="50"/>
                  </a:lnTo>
                  <a:lnTo>
                    <a:pt x="137" y="69"/>
                  </a:lnTo>
                  <a:lnTo>
                    <a:pt x="135" y="89"/>
                  </a:lnTo>
                  <a:lnTo>
                    <a:pt x="128" y="106"/>
                  </a:lnTo>
                  <a:lnTo>
                    <a:pt x="119" y="120"/>
                  </a:lnTo>
                  <a:lnTo>
                    <a:pt x="104" y="132"/>
                  </a:lnTo>
                  <a:lnTo>
                    <a:pt x="87" y="139"/>
                  </a:lnTo>
                  <a:lnTo>
                    <a:pt x="69" y="140"/>
                  </a:lnTo>
                  <a:lnTo>
                    <a:pt x="49" y="139"/>
                  </a:lnTo>
                  <a:lnTo>
                    <a:pt x="33" y="132"/>
                  </a:lnTo>
                  <a:lnTo>
                    <a:pt x="20" y="120"/>
                  </a:lnTo>
                  <a:lnTo>
                    <a:pt x="8" y="106"/>
                  </a:lnTo>
                  <a:lnTo>
                    <a:pt x="1" y="89"/>
                  </a:lnTo>
                  <a:lnTo>
                    <a:pt x="0" y="69"/>
                  </a:lnTo>
                  <a:lnTo>
                    <a:pt x="3" y="50"/>
                  </a:lnTo>
                  <a:lnTo>
                    <a:pt x="10" y="33"/>
                  </a:lnTo>
                  <a:lnTo>
                    <a:pt x="20" y="20"/>
                  </a:lnTo>
                  <a:lnTo>
                    <a:pt x="34" y="8"/>
                  </a:lnTo>
                  <a:lnTo>
                    <a:pt x="49" y="2"/>
                  </a:lnTo>
                  <a:lnTo>
                    <a:pt x="69"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39" name="Freeform 67"/>
            <p:cNvSpPr>
              <a:spLocks noEditPoints="1"/>
            </p:cNvSpPr>
            <p:nvPr/>
          </p:nvSpPr>
          <p:spPr bwMode="auto">
            <a:xfrm>
              <a:off x="7019926" y="3965576"/>
              <a:ext cx="160338" cy="219075"/>
            </a:xfrm>
            <a:custGeom>
              <a:avLst/>
              <a:gdLst>
                <a:gd name="T0" fmla="*/ 27 w 101"/>
                <a:gd name="T1" fmla="*/ 18 h 138"/>
                <a:gd name="T2" fmla="*/ 27 w 101"/>
                <a:gd name="T3" fmla="*/ 64 h 138"/>
                <a:gd name="T4" fmla="*/ 35 w 101"/>
                <a:gd name="T5" fmla="*/ 64 h 138"/>
                <a:gd name="T6" fmla="*/ 41 w 101"/>
                <a:gd name="T7" fmla="*/ 64 h 138"/>
                <a:gd name="T8" fmla="*/ 45 w 101"/>
                <a:gd name="T9" fmla="*/ 64 h 138"/>
                <a:gd name="T10" fmla="*/ 51 w 101"/>
                <a:gd name="T11" fmla="*/ 61 h 138"/>
                <a:gd name="T12" fmla="*/ 56 w 101"/>
                <a:gd name="T13" fmla="*/ 58 h 138"/>
                <a:gd name="T14" fmla="*/ 59 w 101"/>
                <a:gd name="T15" fmla="*/ 53 h 138"/>
                <a:gd name="T16" fmla="*/ 63 w 101"/>
                <a:gd name="T17" fmla="*/ 46 h 138"/>
                <a:gd name="T18" fmla="*/ 63 w 101"/>
                <a:gd name="T19" fmla="*/ 39 h 138"/>
                <a:gd name="T20" fmla="*/ 63 w 101"/>
                <a:gd name="T21" fmla="*/ 31 h 138"/>
                <a:gd name="T22" fmla="*/ 59 w 101"/>
                <a:gd name="T23" fmla="*/ 26 h 138"/>
                <a:gd name="T24" fmla="*/ 56 w 101"/>
                <a:gd name="T25" fmla="*/ 21 h 138"/>
                <a:gd name="T26" fmla="*/ 51 w 101"/>
                <a:gd name="T27" fmla="*/ 20 h 138"/>
                <a:gd name="T28" fmla="*/ 45 w 101"/>
                <a:gd name="T29" fmla="*/ 18 h 138"/>
                <a:gd name="T30" fmla="*/ 41 w 101"/>
                <a:gd name="T31" fmla="*/ 18 h 138"/>
                <a:gd name="T32" fmla="*/ 38 w 101"/>
                <a:gd name="T33" fmla="*/ 18 h 138"/>
                <a:gd name="T34" fmla="*/ 27 w 101"/>
                <a:gd name="T35" fmla="*/ 18 h 138"/>
                <a:gd name="T36" fmla="*/ 0 w 101"/>
                <a:gd name="T37" fmla="*/ 0 h 138"/>
                <a:gd name="T38" fmla="*/ 40 w 101"/>
                <a:gd name="T39" fmla="*/ 0 h 138"/>
                <a:gd name="T40" fmla="*/ 43 w 101"/>
                <a:gd name="T41" fmla="*/ 0 h 138"/>
                <a:gd name="T42" fmla="*/ 45 w 101"/>
                <a:gd name="T43" fmla="*/ 0 h 138"/>
                <a:gd name="T44" fmla="*/ 51 w 101"/>
                <a:gd name="T45" fmla="*/ 0 h 138"/>
                <a:gd name="T46" fmla="*/ 55 w 101"/>
                <a:gd name="T47" fmla="*/ 0 h 138"/>
                <a:gd name="T48" fmla="*/ 58 w 101"/>
                <a:gd name="T49" fmla="*/ 1 h 138"/>
                <a:gd name="T50" fmla="*/ 66 w 101"/>
                <a:gd name="T51" fmla="*/ 3 h 138"/>
                <a:gd name="T52" fmla="*/ 71 w 101"/>
                <a:gd name="T53" fmla="*/ 5 h 138"/>
                <a:gd name="T54" fmla="*/ 76 w 101"/>
                <a:gd name="T55" fmla="*/ 8 h 138"/>
                <a:gd name="T56" fmla="*/ 88 w 101"/>
                <a:gd name="T57" fmla="*/ 20 h 138"/>
                <a:gd name="T58" fmla="*/ 91 w 101"/>
                <a:gd name="T59" fmla="*/ 38 h 138"/>
                <a:gd name="T60" fmla="*/ 88 w 101"/>
                <a:gd name="T61" fmla="*/ 53 h 138"/>
                <a:gd name="T62" fmla="*/ 79 w 101"/>
                <a:gd name="T63" fmla="*/ 66 h 138"/>
                <a:gd name="T64" fmla="*/ 66 w 101"/>
                <a:gd name="T65" fmla="*/ 76 h 138"/>
                <a:gd name="T66" fmla="*/ 101 w 101"/>
                <a:gd name="T67" fmla="*/ 133 h 138"/>
                <a:gd name="T68" fmla="*/ 73 w 101"/>
                <a:gd name="T69" fmla="*/ 138 h 138"/>
                <a:gd name="T70" fmla="*/ 45 w 101"/>
                <a:gd name="T71" fmla="*/ 86 h 138"/>
                <a:gd name="T72" fmla="*/ 43 w 101"/>
                <a:gd name="T73" fmla="*/ 82 h 138"/>
                <a:gd name="T74" fmla="*/ 27 w 101"/>
                <a:gd name="T75" fmla="*/ 82 h 138"/>
                <a:gd name="T76" fmla="*/ 27 w 101"/>
                <a:gd name="T77" fmla="*/ 137 h 138"/>
                <a:gd name="T78" fmla="*/ 0 w 101"/>
                <a:gd name="T79" fmla="*/ 137 h 138"/>
                <a:gd name="T80" fmla="*/ 0 w 101"/>
                <a:gd name="T8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38">
                  <a:moveTo>
                    <a:pt x="27" y="18"/>
                  </a:moveTo>
                  <a:lnTo>
                    <a:pt x="27" y="64"/>
                  </a:lnTo>
                  <a:lnTo>
                    <a:pt x="35" y="64"/>
                  </a:lnTo>
                  <a:lnTo>
                    <a:pt x="41" y="64"/>
                  </a:lnTo>
                  <a:lnTo>
                    <a:pt x="45" y="64"/>
                  </a:lnTo>
                  <a:lnTo>
                    <a:pt x="51" y="61"/>
                  </a:lnTo>
                  <a:lnTo>
                    <a:pt x="56" y="58"/>
                  </a:lnTo>
                  <a:lnTo>
                    <a:pt x="59" y="53"/>
                  </a:lnTo>
                  <a:lnTo>
                    <a:pt x="63" y="46"/>
                  </a:lnTo>
                  <a:lnTo>
                    <a:pt x="63" y="39"/>
                  </a:lnTo>
                  <a:lnTo>
                    <a:pt x="63" y="31"/>
                  </a:lnTo>
                  <a:lnTo>
                    <a:pt x="59" y="26"/>
                  </a:lnTo>
                  <a:lnTo>
                    <a:pt x="56" y="21"/>
                  </a:lnTo>
                  <a:lnTo>
                    <a:pt x="51" y="20"/>
                  </a:lnTo>
                  <a:lnTo>
                    <a:pt x="45" y="18"/>
                  </a:lnTo>
                  <a:lnTo>
                    <a:pt x="41" y="18"/>
                  </a:lnTo>
                  <a:lnTo>
                    <a:pt x="38" y="18"/>
                  </a:lnTo>
                  <a:lnTo>
                    <a:pt x="27" y="18"/>
                  </a:lnTo>
                  <a:close/>
                  <a:moveTo>
                    <a:pt x="0" y="0"/>
                  </a:moveTo>
                  <a:lnTo>
                    <a:pt x="40" y="0"/>
                  </a:lnTo>
                  <a:lnTo>
                    <a:pt x="43" y="0"/>
                  </a:lnTo>
                  <a:lnTo>
                    <a:pt x="45" y="0"/>
                  </a:lnTo>
                  <a:lnTo>
                    <a:pt x="51" y="0"/>
                  </a:lnTo>
                  <a:lnTo>
                    <a:pt x="55" y="0"/>
                  </a:lnTo>
                  <a:lnTo>
                    <a:pt x="58" y="1"/>
                  </a:lnTo>
                  <a:lnTo>
                    <a:pt x="66" y="3"/>
                  </a:lnTo>
                  <a:lnTo>
                    <a:pt x="71" y="5"/>
                  </a:lnTo>
                  <a:lnTo>
                    <a:pt x="76" y="8"/>
                  </a:lnTo>
                  <a:lnTo>
                    <a:pt x="88" y="20"/>
                  </a:lnTo>
                  <a:lnTo>
                    <a:pt x="91" y="38"/>
                  </a:lnTo>
                  <a:lnTo>
                    <a:pt x="88" y="53"/>
                  </a:lnTo>
                  <a:lnTo>
                    <a:pt x="79" y="66"/>
                  </a:lnTo>
                  <a:lnTo>
                    <a:pt x="66" y="76"/>
                  </a:lnTo>
                  <a:lnTo>
                    <a:pt x="101" y="133"/>
                  </a:lnTo>
                  <a:lnTo>
                    <a:pt x="73" y="138"/>
                  </a:lnTo>
                  <a:lnTo>
                    <a:pt x="45" y="86"/>
                  </a:lnTo>
                  <a:lnTo>
                    <a:pt x="43" y="82"/>
                  </a:lnTo>
                  <a:lnTo>
                    <a:pt x="27" y="82"/>
                  </a:lnTo>
                  <a:lnTo>
                    <a:pt x="27"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0" name="Freeform 68"/>
            <p:cNvSpPr/>
            <p:nvPr/>
          </p:nvSpPr>
          <p:spPr bwMode="auto">
            <a:xfrm>
              <a:off x="7253288" y="3965576"/>
              <a:ext cx="234950" cy="217488"/>
            </a:xfrm>
            <a:custGeom>
              <a:avLst/>
              <a:gdLst>
                <a:gd name="T0" fmla="*/ 0 w 148"/>
                <a:gd name="T1" fmla="*/ 0 h 137"/>
                <a:gd name="T2" fmla="*/ 31 w 148"/>
                <a:gd name="T3" fmla="*/ 0 h 137"/>
                <a:gd name="T4" fmla="*/ 74 w 148"/>
                <a:gd name="T5" fmla="*/ 100 h 137"/>
                <a:gd name="T6" fmla="*/ 119 w 148"/>
                <a:gd name="T7" fmla="*/ 0 h 137"/>
                <a:gd name="T8" fmla="*/ 148 w 148"/>
                <a:gd name="T9" fmla="*/ 0 h 137"/>
                <a:gd name="T10" fmla="*/ 148 w 148"/>
                <a:gd name="T11" fmla="*/ 137 h 137"/>
                <a:gd name="T12" fmla="*/ 122 w 148"/>
                <a:gd name="T13" fmla="*/ 137 h 137"/>
                <a:gd name="T14" fmla="*/ 122 w 148"/>
                <a:gd name="T15" fmla="*/ 61 h 137"/>
                <a:gd name="T16" fmla="*/ 122 w 148"/>
                <a:gd name="T17" fmla="*/ 49 h 137"/>
                <a:gd name="T18" fmla="*/ 122 w 148"/>
                <a:gd name="T19" fmla="*/ 30 h 137"/>
                <a:gd name="T20" fmla="*/ 112 w 148"/>
                <a:gd name="T21" fmla="*/ 59 h 137"/>
                <a:gd name="T22" fmla="*/ 77 w 148"/>
                <a:gd name="T23" fmla="*/ 137 h 137"/>
                <a:gd name="T24" fmla="*/ 64 w 148"/>
                <a:gd name="T25" fmla="*/ 137 h 137"/>
                <a:gd name="T26" fmla="*/ 31 w 148"/>
                <a:gd name="T27" fmla="*/ 59 h 137"/>
                <a:gd name="T28" fmla="*/ 28 w 148"/>
                <a:gd name="T29" fmla="*/ 48 h 137"/>
                <a:gd name="T30" fmla="*/ 21 w 148"/>
                <a:gd name="T31" fmla="*/ 30 h 137"/>
                <a:gd name="T32" fmla="*/ 21 w 148"/>
                <a:gd name="T33" fmla="*/ 46 h 137"/>
                <a:gd name="T34" fmla="*/ 23 w 148"/>
                <a:gd name="T35" fmla="*/ 61 h 137"/>
                <a:gd name="T36" fmla="*/ 23 w 148"/>
                <a:gd name="T37" fmla="*/ 137 h 137"/>
                <a:gd name="T38" fmla="*/ 0 w 148"/>
                <a:gd name="T39" fmla="*/ 137 h 137"/>
                <a:gd name="T40" fmla="*/ 0 w 148"/>
                <a:gd name="T4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8" h="137">
                  <a:moveTo>
                    <a:pt x="0" y="0"/>
                  </a:moveTo>
                  <a:lnTo>
                    <a:pt x="31" y="0"/>
                  </a:lnTo>
                  <a:lnTo>
                    <a:pt x="74" y="100"/>
                  </a:lnTo>
                  <a:lnTo>
                    <a:pt x="119" y="0"/>
                  </a:lnTo>
                  <a:lnTo>
                    <a:pt x="148" y="0"/>
                  </a:lnTo>
                  <a:lnTo>
                    <a:pt x="148" y="137"/>
                  </a:lnTo>
                  <a:lnTo>
                    <a:pt x="122" y="137"/>
                  </a:lnTo>
                  <a:lnTo>
                    <a:pt x="122" y="61"/>
                  </a:lnTo>
                  <a:lnTo>
                    <a:pt x="122" y="49"/>
                  </a:lnTo>
                  <a:lnTo>
                    <a:pt x="122" y="30"/>
                  </a:lnTo>
                  <a:lnTo>
                    <a:pt x="112" y="59"/>
                  </a:lnTo>
                  <a:lnTo>
                    <a:pt x="77" y="137"/>
                  </a:lnTo>
                  <a:lnTo>
                    <a:pt x="64" y="137"/>
                  </a:lnTo>
                  <a:lnTo>
                    <a:pt x="31" y="59"/>
                  </a:lnTo>
                  <a:lnTo>
                    <a:pt x="28" y="48"/>
                  </a:lnTo>
                  <a:lnTo>
                    <a:pt x="21" y="30"/>
                  </a:lnTo>
                  <a:lnTo>
                    <a:pt x="21" y="46"/>
                  </a:lnTo>
                  <a:lnTo>
                    <a:pt x="23" y="61"/>
                  </a:lnTo>
                  <a:lnTo>
                    <a:pt x="2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1" name="Freeform 69"/>
            <p:cNvSpPr>
              <a:spLocks noEditPoints="1"/>
            </p:cNvSpPr>
            <p:nvPr/>
          </p:nvSpPr>
          <p:spPr bwMode="auto">
            <a:xfrm>
              <a:off x="7559676" y="3965576"/>
              <a:ext cx="203200" cy="217488"/>
            </a:xfrm>
            <a:custGeom>
              <a:avLst/>
              <a:gdLst>
                <a:gd name="T0" fmla="*/ 63 w 128"/>
                <a:gd name="T1" fmla="*/ 31 h 137"/>
                <a:gd name="T2" fmla="*/ 63 w 128"/>
                <a:gd name="T3" fmla="*/ 33 h 137"/>
                <a:gd name="T4" fmla="*/ 43 w 128"/>
                <a:gd name="T5" fmla="*/ 82 h 137"/>
                <a:gd name="T6" fmla="*/ 81 w 128"/>
                <a:gd name="T7" fmla="*/ 82 h 137"/>
                <a:gd name="T8" fmla="*/ 63 w 128"/>
                <a:gd name="T9" fmla="*/ 31 h 137"/>
                <a:gd name="T10" fmla="*/ 56 w 128"/>
                <a:gd name="T11" fmla="*/ 0 h 137"/>
                <a:gd name="T12" fmla="*/ 77 w 128"/>
                <a:gd name="T13" fmla="*/ 0 h 137"/>
                <a:gd name="T14" fmla="*/ 128 w 128"/>
                <a:gd name="T15" fmla="*/ 137 h 137"/>
                <a:gd name="T16" fmla="*/ 99 w 128"/>
                <a:gd name="T17" fmla="*/ 137 h 137"/>
                <a:gd name="T18" fmla="*/ 86 w 128"/>
                <a:gd name="T19" fmla="*/ 99 h 137"/>
                <a:gd name="T20" fmla="*/ 38 w 128"/>
                <a:gd name="T21" fmla="*/ 99 h 137"/>
                <a:gd name="T22" fmla="*/ 23 w 128"/>
                <a:gd name="T23" fmla="*/ 137 h 137"/>
                <a:gd name="T24" fmla="*/ 0 w 128"/>
                <a:gd name="T25" fmla="*/ 137 h 137"/>
                <a:gd name="T26" fmla="*/ 56 w 128"/>
                <a:gd name="T2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37">
                  <a:moveTo>
                    <a:pt x="63" y="31"/>
                  </a:moveTo>
                  <a:lnTo>
                    <a:pt x="63" y="33"/>
                  </a:lnTo>
                  <a:lnTo>
                    <a:pt x="43" y="82"/>
                  </a:lnTo>
                  <a:lnTo>
                    <a:pt x="81" y="82"/>
                  </a:lnTo>
                  <a:lnTo>
                    <a:pt x="63" y="31"/>
                  </a:lnTo>
                  <a:close/>
                  <a:moveTo>
                    <a:pt x="56" y="0"/>
                  </a:moveTo>
                  <a:lnTo>
                    <a:pt x="77" y="0"/>
                  </a:lnTo>
                  <a:lnTo>
                    <a:pt x="128" y="137"/>
                  </a:lnTo>
                  <a:lnTo>
                    <a:pt x="99" y="137"/>
                  </a:lnTo>
                  <a:lnTo>
                    <a:pt x="86" y="99"/>
                  </a:lnTo>
                  <a:lnTo>
                    <a:pt x="38" y="99"/>
                  </a:lnTo>
                  <a:lnTo>
                    <a:pt x="23" y="137"/>
                  </a:lnTo>
                  <a:lnTo>
                    <a:pt x="0" y="137"/>
                  </a:lnTo>
                  <a:lnTo>
                    <a:pt x="56"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2" name="Freeform 70"/>
            <p:cNvSpPr/>
            <p:nvPr/>
          </p:nvSpPr>
          <p:spPr bwMode="auto">
            <a:xfrm>
              <a:off x="7834313" y="3965576"/>
              <a:ext cx="130175" cy="217488"/>
            </a:xfrm>
            <a:custGeom>
              <a:avLst/>
              <a:gdLst>
                <a:gd name="T0" fmla="*/ 0 w 82"/>
                <a:gd name="T1" fmla="*/ 0 h 137"/>
                <a:gd name="T2" fmla="*/ 28 w 82"/>
                <a:gd name="T3" fmla="*/ 0 h 137"/>
                <a:gd name="T4" fmla="*/ 28 w 82"/>
                <a:gd name="T5" fmla="*/ 118 h 137"/>
                <a:gd name="T6" fmla="*/ 82 w 82"/>
                <a:gd name="T7" fmla="*/ 118 h 137"/>
                <a:gd name="T8" fmla="*/ 82 w 82"/>
                <a:gd name="T9" fmla="*/ 137 h 137"/>
                <a:gd name="T10" fmla="*/ 0 w 82"/>
                <a:gd name="T11" fmla="*/ 137 h 137"/>
                <a:gd name="T12" fmla="*/ 0 w 82"/>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82" h="137">
                  <a:moveTo>
                    <a:pt x="0" y="0"/>
                  </a:moveTo>
                  <a:lnTo>
                    <a:pt x="28" y="0"/>
                  </a:lnTo>
                  <a:lnTo>
                    <a:pt x="28" y="118"/>
                  </a:lnTo>
                  <a:lnTo>
                    <a:pt x="82" y="118"/>
                  </a:lnTo>
                  <a:lnTo>
                    <a:pt x="82"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3" name="Freeform 71"/>
            <p:cNvSpPr/>
            <p:nvPr/>
          </p:nvSpPr>
          <p:spPr bwMode="auto">
            <a:xfrm>
              <a:off x="8285163" y="3965576"/>
              <a:ext cx="177800" cy="219075"/>
            </a:xfrm>
            <a:custGeom>
              <a:avLst/>
              <a:gdLst>
                <a:gd name="T0" fmla="*/ 0 w 112"/>
                <a:gd name="T1" fmla="*/ 0 h 138"/>
                <a:gd name="T2" fmla="*/ 28 w 112"/>
                <a:gd name="T3" fmla="*/ 0 h 138"/>
                <a:gd name="T4" fmla="*/ 28 w 112"/>
                <a:gd name="T5" fmla="*/ 72 h 138"/>
                <a:gd name="T6" fmla="*/ 28 w 112"/>
                <a:gd name="T7" fmla="*/ 81 h 138"/>
                <a:gd name="T8" fmla="*/ 28 w 112"/>
                <a:gd name="T9" fmla="*/ 87 h 138"/>
                <a:gd name="T10" fmla="*/ 29 w 112"/>
                <a:gd name="T11" fmla="*/ 92 h 138"/>
                <a:gd name="T12" fmla="*/ 29 w 112"/>
                <a:gd name="T13" fmla="*/ 97 h 138"/>
                <a:gd name="T14" fmla="*/ 31 w 112"/>
                <a:gd name="T15" fmla="*/ 104 h 138"/>
                <a:gd name="T16" fmla="*/ 34 w 112"/>
                <a:gd name="T17" fmla="*/ 107 h 138"/>
                <a:gd name="T18" fmla="*/ 38 w 112"/>
                <a:gd name="T19" fmla="*/ 114 h 138"/>
                <a:gd name="T20" fmla="*/ 43 w 112"/>
                <a:gd name="T21" fmla="*/ 117 h 138"/>
                <a:gd name="T22" fmla="*/ 49 w 112"/>
                <a:gd name="T23" fmla="*/ 118 h 138"/>
                <a:gd name="T24" fmla="*/ 57 w 112"/>
                <a:gd name="T25" fmla="*/ 118 h 138"/>
                <a:gd name="T26" fmla="*/ 69 w 112"/>
                <a:gd name="T27" fmla="*/ 117 h 138"/>
                <a:gd name="T28" fmla="*/ 77 w 112"/>
                <a:gd name="T29" fmla="*/ 112 h 138"/>
                <a:gd name="T30" fmla="*/ 84 w 112"/>
                <a:gd name="T31" fmla="*/ 102 h 138"/>
                <a:gd name="T32" fmla="*/ 85 w 112"/>
                <a:gd name="T33" fmla="*/ 90 h 138"/>
                <a:gd name="T34" fmla="*/ 87 w 112"/>
                <a:gd name="T35" fmla="*/ 72 h 138"/>
                <a:gd name="T36" fmla="*/ 87 w 112"/>
                <a:gd name="T37" fmla="*/ 0 h 138"/>
                <a:gd name="T38" fmla="*/ 112 w 112"/>
                <a:gd name="T39" fmla="*/ 0 h 138"/>
                <a:gd name="T40" fmla="*/ 112 w 112"/>
                <a:gd name="T41" fmla="*/ 76 h 138"/>
                <a:gd name="T42" fmla="*/ 112 w 112"/>
                <a:gd name="T43" fmla="*/ 86 h 138"/>
                <a:gd name="T44" fmla="*/ 110 w 112"/>
                <a:gd name="T45" fmla="*/ 94 h 138"/>
                <a:gd name="T46" fmla="*/ 110 w 112"/>
                <a:gd name="T47" fmla="*/ 100 h 138"/>
                <a:gd name="T48" fmla="*/ 107 w 112"/>
                <a:gd name="T49" fmla="*/ 109 h 138"/>
                <a:gd name="T50" fmla="*/ 104 w 112"/>
                <a:gd name="T51" fmla="*/ 115 h 138"/>
                <a:gd name="T52" fmla="*/ 92 w 112"/>
                <a:gd name="T53" fmla="*/ 128 h 138"/>
                <a:gd name="T54" fmla="*/ 75 w 112"/>
                <a:gd name="T55" fmla="*/ 137 h 138"/>
                <a:gd name="T56" fmla="*/ 56 w 112"/>
                <a:gd name="T57" fmla="*/ 138 h 138"/>
                <a:gd name="T58" fmla="*/ 34 w 112"/>
                <a:gd name="T59" fmla="*/ 137 h 138"/>
                <a:gd name="T60" fmla="*/ 19 w 112"/>
                <a:gd name="T61" fmla="*/ 128 h 138"/>
                <a:gd name="T62" fmla="*/ 8 w 112"/>
                <a:gd name="T63" fmla="*/ 115 h 138"/>
                <a:gd name="T64" fmla="*/ 5 w 112"/>
                <a:gd name="T65" fmla="*/ 110 h 138"/>
                <a:gd name="T66" fmla="*/ 3 w 112"/>
                <a:gd name="T67" fmla="*/ 104 h 138"/>
                <a:gd name="T68" fmla="*/ 1 w 112"/>
                <a:gd name="T69" fmla="*/ 95 h 138"/>
                <a:gd name="T70" fmla="*/ 1 w 112"/>
                <a:gd name="T71" fmla="*/ 90 h 138"/>
                <a:gd name="T72" fmla="*/ 1 w 112"/>
                <a:gd name="T73" fmla="*/ 84 h 138"/>
                <a:gd name="T74" fmla="*/ 0 w 112"/>
                <a:gd name="T75" fmla="*/ 76 h 138"/>
                <a:gd name="T76" fmla="*/ 0 w 11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38">
                  <a:moveTo>
                    <a:pt x="0" y="0"/>
                  </a:moveTo>
                  <a:lnTo>
                    <a:pt x="28" y="0"/>
                  </a:lnTo>
                  <a:lnTo>
                    <a:pt x="28" y="72"/>
                  </a:lnTo>
                  <a:lnTo>
                    <a:pt x="28" y="81"/>
                  </a:lnTo>
                  <a:lnTo>
                    <a:pt x="28" y="87"/>
                  </a:lnTo>
                  <a:lnTo>
                    <a:pt x="29" y="92"/>
                  </a:lnTo>
                  <a:lnTo>
                    <a:pt x="29" y="97"/>
                  </a:lnTo>
                  <a:lnTo>
                    <a:pt x="31" y="104"/>
                  </a:lnTo>
                  <a:lnTo>
                    <a:pt x="34" y="107"/>
                  </a:lnTo>
                  <a:lnTo>
                    <a:pt x="38" y="114"/>
                  </a:lnTo>
                  <a:lnTo>
                    <a:pt x="43" y="117"/>
                  </a:lnTo>
                  <a:lnTo>
                    <a:pt x="49" y="118"/>
                  </a:lnTo>
                  <a:lnTo>
                    <a:pt x="57" y="118"/>
                  </a:lnTo>
                  <a:lnTo>
                    <a:pt x="69" y="117"/>
                  </a:lnTo>
                  <a:lnTo>
                    <a:pt x="77" y="112"/>
                  </a:lnTo>
                  <a:lnTo>
                    <a:pt x="84" y="102"/>
                  </a:lnTo>
                  <a:lnTo>
                    <a:pt x="85" y="90"/>
                  </a:lnTo>
                  <a:lnTo>
                    <a:pt x="87" y="72"/>
                  </a:lnTo>
                  <a:lnTo>
                    <a:pt x="87" y="0"/>
                  </a:lnTo>
                  <a:lnTo>
                    <a:pt x="112" y="0"/>
                  </a:lnTo>
                  <a:lnTo>
                    <a:pt x="112" y="76"/>
                  </a:lnTo>
                  <a:lnTo>
                    <a:pt x="112" y="86"/>
                  </a:lnTo>
                  <a:lnTo>
                    <a:pt x="110" y="94"/>
                  </a:lnTo>
                  <a:lnTo>
                    <a:pt x="110" y="100"/>
                  </a:lnTo>
                  <a:lnTo>
                    <a:pt x="107" y="109"/>
                  </a:lnTo>
                  <a:lnTo>
                    <a:pt x="104" y="115"/>
                  </a:lnTo>
                  <a:lnTo>
                    <a:pt x="92" y="128"/>
                  </a:lnTo>
                  <a:lnTo>
                    <a:pt x="75" y="137"/>
                  </a:lnTo>
                  <a:lnTo>
                    <a:pt x="56" y="138"/>
                  </a:lnTo>
                  <a:lnTo>
                    <a:pt x="34" y="137"/>
                  </a:lnTo>
                  <a:lnTo>
                    <a:pt x="19" y="128"/>
                  </a:lnTo>
                  <a:lnTo>
                    <a:pt x="8" y="115"/>
                  </a:lnTo>
                  <a:lnTo>
                    <a:pt x="5" y="110"/>
                  </a:lnTo>
                  <a:lnTo>
                    <a:pt x="3" y="104"/>
                  </a:lnTo>
                  <a:lnTo>
                    <a:pt x="1" y="95"/>
                  </a:lnTo>
                  <a:lnTo>
                    <a:pt x="1" y="90"/>
                  </a:lnTo>
                  <a:lnTo>
                    <a:pt x="1" y="84"/>
                  </a:lnTo>
                  <a:lnTo>
                    <a:pt x="0" y="76"/>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4" name="Freeform 72"/>
            <p:cNvSpPr/>
            <p:nvPr/>
          </p:nvSpPr>
          <p:spPr bwMode="auto">
            <a:xfrm>
              <a:off x="8553451" y="3965576"/>
              <a:ext cx="184150" cy="217488"/>
            </a:xfrm>
            <a:custGeom>
              <a:avLst/>
              <a:gdLst>
                <a:gd name="T0" fmla="*/ 0 w 116"/>
                <a:gd name="T1" fmla="*/ 0 h 137"/>
                <a:gd name="T2" fmla="*/ 20 w 116"/>
                <a:gd name="T3" fmla="*/ 0 h 137"/>
                <a:gd name="T4" fmla="*/ 93 w 116"/>
                <a:gd name="T5" fmla="*/ 95 h 137"/>
                <a:gd name="T6" fmla="*/ 93 w 116"/>
                <a:gd name="T7" fmla="*/ 0 h 137"/>
                <a:gd name="T8" fmla="*/ 116 w 116"/>
                <a:gd name="T9" fmla="*/ 0 h 137"/>
                <a:gd name="T10" fmla="*/ 116 w 116"/>
                <a:gd name="T11" fmla="*/ 137 h 137"/>
                <a:gd name="T12" fmla="*/ 96 w 116"/>
                <a:gd name="T13" fmla="*/ 137 h 137"/>
                <a:gd name="T14" fmla="*/ 24 w 116"/>
                <a:gd name="T15" fmla="*/ 43 h 137"/>
                <a:gd name="T16" fmla="*/ 24 w 116"/>
                <a:gd name="T17" fmla="*/ 137 h 137"/>
                <a:gd name="T18" fmla="*/ 0 w 116"/>
                <a:gd name="T19" fmla="*/ 137 h 137"/>
                <a:gd name="T20" fmla="*/ 0 w 116"/>
                <a:gd name="T2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7">
                  <a:moveTo>
                    <a:pt x="0" y="0"/>
                  </a:moveTo>
                  <a:lnTo>
                    <a:pt x="20" y="0"/>
                  </a:lnTo>
                  <a:lnTo>
                    <a:pt x="93" y="95"/>
                  </a:lnTo>
                  <a:lnTo>
                    <a:pt x="93" y="0"/>
                  </a:lnTo>
                  <a:lnTo>
                    <a:pt x="116" y="0"/>
                  </a:lnTo>
                  <a:lnTo>
                    <a:pt x="116" y="137"/>
                  </a:lnTo>
                  <a:lnTo>
                    <a:pt x="96" y="137"/>
                  </a:lnTo>
                  <a:lnTo>
                    <a:pt x="24" y="43"/>
                  </a:lnTo>
                  <a:lnTo>
                    <a:pt x="24"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5" name="Rectangle 73"/>
            <p:cNvSpPr>
              <a:spLocks noChangeArrowheads="1"/>
            </p:cNvSpPr>
            <p:nvPr/>
          </p:nvSpPr>
          <p:spPr bwMode="auto">
            <a:xfrm>
              <a:off x="8834438" y="3965576"/>
              <a:ext cx="41275"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46" name="Freeform 74"/>
            <p:cNvSpPr/>
            <p:nvPr/>
          </p:nvSpPr>
          <p:spPr bwMode="auto">
            <a:xfrm>
              <a:off x="8947151" y="3962401"/>
              <a:ext cx="201613" cy="220663"/>
            </a:xfrm>
            <a:custGeom>
              <a:avLst/>
              <a:gdLst>
                <a:gd name="T0" fmla="*/ 30 w 127"/>
                <a:gd name="T1" fmla="*/ 0 h 139"/>
                <a:gd name="T2" fmla="*/ 64 w 127"/>
                <a:gd name="T3" fmla="*/ 106 h 139"/>
                <a:gd name="T4" fmla="*/ 102 w 127"/>
                <a:gd name="T5" fmla="*/ 0 h 139"/>
                <a:gd name="T6" fmla="*/ 127 w 127"/>
                <a:gd name="T7" fmla="*/ 3 h 139"/>
                <a:gd name="T8" fmla="*/ 72 w 127"/>
                <a:gd name="T9" fmla="*/ 139 h 139"/>
                <a:gd name="T10" fmla="*/ 49 w 127"/>
                <a:gd name="T11" fmla="*/ 139 h 139"/>
                <a:gd name="T12" fmla="*/ 0 w 127"/>
                <a:gd name="T13" fmla="*/ 5 h 139"/>
                <a:gd name="T14" fmla="*/ 30 w 127"/>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39">
                  <a:moveTo>
                    <a:pt x="30" y="0"/>
                  </a:moveTo>
                  <a:lnTo>
                    <a:pt x="64" y="106"/>
                  </a:lnTo>
                  <a:lnTo>
                    <a:pt x="102" y="0"/>
                  </a:lnTo>
                  <a:lnTo>
                    <a:pt x="127" y="3"/>
                  </a:lnTo>
                  <a:lnTo>
                    <a:pt x="72" y="139"/>
                  </a:lnTo>
                  <a:lnTo>
                    <a:pt x="49" y="139"/>
                  </a:lnTo>
                  <a:lnTo>
                    <a:pt x="0" y="5"/>
                  </a:lnTo>
                  <a:lnTo>
                    <a:pt x="3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7" name="Freeform 75"/>
            <p:cNvSpPr/>
            <p:nvPr/>
          </p:nvSpPr>
          <p:spPr bwMode="auto">
            <a:xfrm>
              <a:off x="9218613" y="3965576"/>
              <a:ext cx="131763" cy="217488"/>
            </a:xfrm>
            <a:custGeom>
              <a:avLst/>
              <a:gdLst>
                <a:gd name="T0" fmla="*/ 0 w 83"/>
                <a:gd name="T1" fmla="*/ 0 h 137"/>
                <a:gd name="T2" fmla="*/ 75 w 83"/>
                <a:gd name="T3" fmla="*/ 0 h 137"/>
                <a:gd name="T4" fmla="*/ 75 w 83"/>
                <a:gd name="T5" fmla="*/ 18 h 137"/>
                <a:gd name="T6" fmla="*/ 28 w 83"/>
                <a:gd name="T7" fmla="*/ 18 h 137"/>
                <a:gd name="T8" fmla="*/ 28 w 83"/>
                <a:gd name="T9" fmla="*/ 56 h 137"/>
                <a:gd name="T10" fmla="*/ 75 w 83"/>
                <a:gd name="T11" fmla="*/ 56 h 137"/>
                <a:gd name="T12" fmla="*/ 75 w 83"/>
                <a:gd name="T13" fmla="*/ 74 h 137"/>
                <a:gd name="T14" fmla="*/ 28 w 83"/>
                <a:gd name="T15" fmla="*/ 74 h 137"/>
                <a:gd name="T16" fmla="*/ 28 w 83"/>
                <a:gd name="T17" fmla="*/ 118 h 137"/>
                <a:gd name="T18" fmla="*/ 83 w 83"/>
                <a:gd name="T19" fmla="*/ 118 h 137"/>
                <a:gd name="T20" fmla="*/ 83 w 83"/>
                <a:gd name="T21" fmla="*/ 137 h 137"/>
                <a:gd name="T22" fmla="*/ 0 w 83"/>
                <a:gd name="T23" fmla="*/ 137 h 137"/>
                <a:gd name="T24" fmla="*/ 0 w 83"/>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0" y="0"/>
                  </a:moveTo>
                  <a:lnTo>
                    <a:pt x="75" y="0"/>
                  </a:lnTo>
                  <a:lnTo>
                    <a:pt x="75" y="18"/>
                  </a:lnTo>
                  <a:lnTo>
                    <a:pt x="28" y="18"/>
                  </a:lnTo>
                  <a:lnTo>
                    <a:pt x="28" y="56"/>
                  </a:lnTo>
                  <a:lnTo>
                    <a:pt x="75" y="56"/>
                  </a:lnTo>
                  <a:lnTo>
                    <a:pt x="75" y="74"/>
                  </a:lnTo>
                  <a:lnTo>
                    <a:pt x="28" y="74"/>
                  </a:lnTo>
                  <a:lnTo>
                    <a:pt x="28" y="118"/>
                  </a:lnTo>
                  <a:lnTo>
                    <a:pt x="83" y="118"/>
                  </a:lnTo>
                  <a:lnTo>
                    <a:pt x="83"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8" name="Freeform 76"/>
            <p:cNvSpPr>
              <a:spLocks noEditPoints="1"/>
            </p:cNvSpPr>
            <p:nvPr/>
          </p:nvSpPr>
          <p:spPr bwMode="auto">
            <a:xfrm>
              <a:off x="9431338" y="3965576"/>
              <a:ext cx="160338" cy="219075"/>
            </a:xfrm>
            <a:custGeom>
              <a:avLst/>
              <a:gdLst>
                <a:gd name="T0" fmla="*/ 26 w 101"/>
                <a:gd name="T1" fmla="*/ 18 h 138"/>
                <a:gd name="T2" fmla="*/ 26 w 101"/>
                <a:gd name="T3" fmla="*/ 64 h 138"/>
                <a:gd name="T4" fmla="*/ 35 w 101"/>
                <a:gd name="T5" fmla="*/ 64 h 138"/>
                <a:gd name="T6" fmla="*/ 40 w 101"/>
                <a:gd name="T7" fmla="*/ 64 h 138"/>
                <a:gd name="T8" fmla="*/ 44 w 101"/>
                <a:gd name="T9" fmla="*/ 64 h 138"/>
                <a:gd name="T10" fmla="*/ 49 w 101"/>
                <a:gd name="T11" fmla="*/ 62 h 138"/>
                <a:gd name="T12" fmla="*/ 53 w 101"/>
                <a:gd name="T13" fmla="*/ 61 h 138"/>
                <a:gd name="T14" fmla="*/ 56 w 101"/>
                <a:gd name="T15" fmla="*/ 58 h 138"/>
                <a:gd name="T16" fmla="*/ 59 w 101"/>
                <a:gd name="T17" fmla="*/ 53 h 138"/>
                <a:gd name="T18" fmla="*/ 63 w 101"/>
                <a:gd name="T19" fmla="*/ 46 h 138"/>
                <a:gd name="T20" fmla="*/ 63 w 101"/>
                <a:gd name="T21" fmla="*/ 39 h 138"/>
                <a:gd name="T22" fmla="*/ 63 w 101"/>
                <a:gd name="T23" fmla="*/ 33 h 138"/>
                <a:gd name="T24" fmla="*/ 61 w 101"/>
                <a:gd name="T25" fmla="*/ 28 h 138"/>
                <a:gd name="T26" fmla="*/ 59 w 101"/>
                <a:gd name="T27" fmla="*/ 25 h 138"/>
                <a:gd name="T28" fmla="*/ 54 w 101"/>
                <a:gd name="T29" fmla="*/ 21 h 138"/>
                <a:gd name="T30" fmla="*/ 51 w 101"/>
                <a:gd name="T31" fmla="*/ 20 h 138"/>
                <a:gd name="T32" fmla="*/ 44 w 101"/>
                <a:gd name="T33" fmla="*/ 18 h 138"/>
                <a:gd name="T34" fmla="*/ 41 w 101"/>
                <a:gd name="T35" fmla="*/ 18 h 138"/>
                <a:gd name="T36" fmla="*/ 38 w 101"/>
                <a:gd name="T37" fmla="*/ 18 h 138"/>
                <a:gd name="T38" fmla="*/ 26 w 101"/>
                <a:gd name="T39" fmla="*/ 18 h 138"/>
                <a:gd name="T40" fmla="*/ 0 w 101"/>
                <a:gd name="T41" fmla="*/ 0 h 138"/>
                <a:gd name="T42" fmla="*/ 40 w 101"/>
                <a:gd name="T43" fmla="*/ 0 h 138"/>
                <a:gd name="T44" fmla="*/ 43 w 101"/>
                <a:gd name="T45" fmla="*/ 0 h 138"/>
                <a:gd name="T46" fmla="*/ 44 w 101"/>
                <a:gd name="T47" fmla="*/ 0 h 138"/>
                <a:gd name="T48" fmla="*/ 51 w 101"/>
                <a:gd name="T49" fmla="*/ 0 h 138"/>
                <a:gd name="T50" fmla="*/ 54 w 101"/>
                <a:gd name="T51" fmla="*/ 0 h 138"/>
                <a:gd name="T52" fmla="*/ 59 w 101"/>
                <a:gd name="T53" fmla="*/ 1 h 138"/>
                <a:gd name="T54" fmla="*/ 66 w 101"/>
                <a:gd name="T55" fmla="*/ 3 h 138"/>
                <a:gd name="T56" fmla="*/ 71 w 101"/>
                <a:gd name="T57" fmla="*/ 5 h 138"/>
                <a:gd name="T58" fmla="*/ 76 w 101"/>
                <a:gd name="T59" fmla="*/ 8 h 138"/>
                <a:gd name="T60" fmla="*/ 87 w 101"/>
                <a:gd name="T61" fmla="*/ 20 h 138"/>
                <a:gd name="T62" fmla="*/ 91 w 101"/>
                <a:gd name="T63" fmla="*/ 38 h 138"/>
                <a:gd name="T64" fmla="*/ 87 w 101"/>
                <a:gd name="T65" fmla="*/ 53 h 138"/>
                <a:gd name="T66" fmla="*/ 79 w 101"/>
                <a:gd name="T67" fmla="*/ 66 h 138"/>
                <a:gd name="T68" fmla="*/ 66 w 101"/>
                <a:gd name="T69" fmla="*/ 76 h 138"/>
                <a:gd name="T70" fmla="*/ 101 w 101"/>
                <a:gd name="T71" fmla="*/ 133 h 138"/>
                <a:gd name="T72" fmla="*/ 71 w 101"/>
                <a:gd name="T73" fmla="*/ 138 h 138"/>
                <a:gd name="T74" fmla="*/ 44 w 101"/>
                <a:gd name="T75" fmla="*/ 86 h 138"/>
                <a:gd name="T76" fmla="*/ 43 w 101"/>
                <a:gd name="T77" fmla="*/ 82 h 138"/>
                <a:gd name="T78" fmla="*/ 26 w 101"/>
                <a:gd name="T79" fmla="*/ 82 h 138"/>
                <a:gd name="T80" fmla="*/ 26 w 101"/>
                <a:gd name="T81" fmla="*/ 137 h 138"/>
                <a:gd name="T82" fmla="*/ 0 w 101"/>
                <a:gd name="T83" fmla="*/ 137 h 138"/>
                <a:gd name="T84" fmla="*/ 0 w 101"/>
                <a:gd name="T8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138">
                  <a:moveTo>
                    <a:pt x="26" y="18"/>
                  </a:moveTo>
                  <a:lnTo>
                    <a:pt x="26" y="64"/>
                  </a:lnTo>
                  <a:lnTo>
                    <a:pt x="35" y="64"/>
                  </a:lnTo>
                  <a:lnTo>
                    <a:pt x="40" y="64"/>
                  </a:lnTo>
                  <a:lnTo>
                    <a:pt x="44" y="64"/>
                  </a:lnTo>
                  <a:lnTo>
                    <a:pt x="49" y="62"/>
                  </a:lnTo>
                  <a:lnTo>
                    <a:pt x="53" y="61"/>
                  </a:lnTo>
                  <a:lnTo>
                    <a:pt x="56" y="58"/>
                  </a:lnTo>
                  <a:lnTo>
                    <a:pt x="59" y="53"/>
                  </a:lnTo>
                  <a:lnTo>
                    <a:pt x="63" y="46"/>
                  </a:lnTo>
                  <a:lnTo>
                    <a:pt x="63" y="39"/>
                  </a:lnTo>
                  <a:lnTo>
                    <a:pt x="63" y="33"/>
                  </a:lnTo>
                  <a:lnTo>
                    <a:pt x="61" y="28"/>
                  </a:lnTo>
                  <a:lnTo>
                    <a:pt x="59" y="25"/>
                  </a:lnTo>
                  <a:lnTo>
                    <a:pt x="54" y="21"/>
                  </a:lnTo>
                  <a:lnTo>
                    <a:pt x="51" y="20"/>
                  </a:lnTo>
                  <a:lnTo>
                    <a:pt x="44" y="18"/>
                  </a:lnTo>
                  <a:lnTo>
                    <a:pt x="41" y="18"/>
                  </a:lnTo>
                  <a:lnTo>
                    <a:pt x="38" y="18"/>
                  </a:lnTo>
                  <a:lnTo>
                    <a:pt x="26" y="18"/>
                  </a:lnTo>
                  <a:close/>
                  <a:moveTo>
                    <a:pt x="0" y="0"/>
                  </a:moveTo>
                  <a:lnTo>
                    <a:pt x="40" y="0"/>
                  </a:lnTo>
                  <a:lnTo>
                    <a:pt x="43" y="0"/>
                  </a:lnTo>
                  <a:lnTo>
                    <a:pt x="44" y="0"/>
                  </a:lnTo>
                  <a:lnTo>
                    <a:pt x="51" y="0"/>
                  </a:lnTo>
                  <a:lnTo>
                    <a:pt x="54" y="0"/>
                  </a:lnTo>
                  <a:lnTo>
                    <a:pt x="59" y="1"/>
                  </a:lnTo>
                  <a:lnTo>
                    <a:pt x="66" y="3"/>
                  </a:lnTo>
                  <a:lnTo>
                    <a:pt x="71" y="5"/>
                  </a:lnTo>
                  <a:lnTo>
                    <a:pt x="76" y="8"/>
                  </a:lnTo>
                  <a:lnTo>
                    <a:pt x="87" y="20"/>
                  </a:lnTo>
                  <a:lnTo>
                    <a:pt x="91" y="38"/>
                  </a:lnTo>
                  <a:lnTo>
                    <a:pt x="87" y="53"/>
                  </a:lnTo>
                  <a:lnTo>
                    <a:pt x="79" y="66"/>
                  </a:lnTo>
                  <a:lnTo>
                    <a:pt x="66" y="76"/>
                  </a:lnTo>
                  <a:lnTo>
                    <a:pt x="101" y="133"/>
                  </a:lnTo>
                  <a:lnTo>
                    <a:pt x="71" y="138"/>
                  </a:lnTo>
                  <a:lnTo>
                    <a:pt x="44" y="86"/>
                  </a:lnTo>
                  <a:lnTo>
                    <a:pt x="43" y="82"/>
                  </a:lnTo>
                  <a:lnTo>
                    <a:pt x="26" y="82"/>
                  </a:lnTo>
                  <a:lnTo>
                    <a:pt x="26" y="137"/>
                  </a:lnTo>
                  <a:lnTo>
                    <a:pt x="0" y="137"/>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49" name="Freeform 77"/>
            <p:cNvSpPr/>
            <p:nvPr/>
          </p:nvSpPr>
          <p:spPr bwMode="auto">
            <a:xfrm>
              <a:off x="9648826" y="3962401"/>
              <a:ext cx="141288" cy="222250"/>
            </a:xfrm>
            <a:custGeom>
              <a:avLst/>
              <a:gdLst>
                <a:gd name="T0" fmla="*/ 51 w 89"/>
                <a:gd name="T1" fmla="*/ 0 h 140"/>
                <a:gd name="T2" fmla="*/ 69 w 89"/>
                <a:gd name="T3" fmla="*/ 2 h 140"/>
                <a:gd name="T4" fmla="*/ 86 w 89"/>
                <a:gd name="T5" fmla="*/ 12 h 140"/>
                <a:gd name="T6" fmla="*/ 76 w 89"/>
                <a:gd name="T7" fmla="*/ 27 h 140"/>
                <a:gd name="T8" fmla="*/ 67 w 89"/>
                <a:gd name="T9" fmla="*/ 22 h 140"/>
                <a:gd name="T10" fmla="*/ 61 w 89"/>
                <a:gd name="T11" fmla="*/ 18 h 140"/>
                <a:gd name="T12" fmla="*/ 54 w 89"/>
                <a:gd name="T13" fmla="*/ 18 h 140"/>
                <a:gd name="T14" fmla="*/ 48 w 89"/>
                <a:gd name="T15" fmla="*/ 18 h 140"/>
                <a:gd name="T16" fmla="*/ 44 w 89"/>
                <a:gd name="T17" fmla="*/ 20 h 140"/>
                <a:gd name="T18" fmla="*/ 39 w 89"/>
                <a:gd name="T19" fmla="*/ 22 h 140"/>
                <a:gd name="T20" fmla="*/ 38 w 89"/>
                <a:gd name="T21" fmla="*/ 25 h 140"/>
                <a:gd name="T22" fmla="*/ 36 w 89"/>
                <a:gd name="T23" fmla="*/ 28 h 140"/>
                <a:gd name="T24" fmla="*/ 36 w 89"/>
                <a:gd name="T25" fmla="*/ 33 h 140"/>
                <a:gd name="T26" fmla="*/ 36 w 89"/>
                <a:gd name="T27" fmla="*/ 36 h 140"/>
                <a:gd name="T28" fmla="*/ 39 w 89"/>
                <a:gd name="T29" fmla="*/ 41 h 140"/>
                <a:gd name="T30" fmla="*/ 43 w 89"/>
                <a:gd name="T31" fmla="*/ 46 h 140"/>
                <a:gd name="T32" fmla="*/ 48 w 89"/>
                <a:gd name="T33" fmla="*/ 51 h 140"/>
                <a:gd name="T34" fmla="*/ 51 w 89"/>
                <a:gd name="T35" fmla="*/ 53 h 140"/>
                <a:gd name="T36" fmla="*/ 56 w 89"/>
                <a:gd name="T37" fmla="*/ 56 h 140"/>
                <a:gd name="T38" fmla="*/ 61 w 89"/>
                <a:gd name="T39" fmla="*/ 63 h 140"/>
                <a:gd name="T40" fmla="*/ 69 w 89"/>
                <a:gd name="T41" fmla="*/ 69 h 140"/>
                <a:gd name="T42" fmla="*/ 84 w 89"/>
                <a:gd name="T43" fmla="*/ 84 h 140"/>
                <a:gd name="T44" fmla="*/ 89 w 89"/>
                <a:gd name="T45" fmla="*/ 102 h 140"/>
                <a:gd name="T46" fmla="*/ 86 w 89"/>
                <a:gd name="T47" fmla="*/ 117 h 140"/>
                <a:gd name="T48" fmla="*/ 76 w 89"/>
                <a:gd name="T49" fmla="*/ 130 h 140"/>
                <a:gd name="T50" fmla="*/ 61 w 89"/>
                <a:gd name="T51" fmla="*/ 139 h 140"/>
                <a:gd name="T52" fmla="*/ 41 w 89"/>
                <a:gd name="T53" fmla="*/ 140 h 140"/>
                <a:gd name="T54" fmla="*/ 20 w 89"/>
                <a:gd name="T55" fmla="*/ 137 h 140"/>
                <a:gd name="T56" fmla="*/ 0 w 89"/>
                <a:gd name="T57" fmla="*/ 129 h 140"/>
                <a:gd name="T58" fmla="*/ 11 w 89"/>
                <a:gd name="T59" fmla="*/ 111 h 140"/>
                <a:gd name="T60" fmla="*/ 25 w 89"/>
                <a:gd name="T61" fmla="*/ 119 h 140"/>
                <a:gd name="T62" fmla="*/ 39 w 89"/>
                <a:gd name="T63" fmla="*/ 122 h 140"/>
                <a:gd name="T64" fmla="*/ 44 w 89"/>
                <a:gd name="T65" fmla="*/ 122 h 140"/>
                <a:gd name="T66" fmla="*/ 51 w 89"/>
                <a:gd name="T67" fmla="*/ 120 h 140"/>
                <a:gd name="T68" fmla="*/ 54 w 89"/>
                <a:gd name="T69" fmla="*/ 117 h 140"/>
                <a:gd name="T70" fmla="*/ 58 w 89"/>
                <a:gd name="T71" fmla="*/ 114 h 140"/>
                <a:gd name="T72" fmla="*/ 61 w 89"/>
                <a:gd name="T73" fmla="*/ 109 h 140"/>
                <a:gd name="T74" fmla="*/ 61 w 89"/>
                <a:gd name="T75" fmla="*/ 104 h 140"/>
                <a:gd name="T76" fmla="*/ 59 w 89"/>
                <a:gd name="T77" fmla="*/ 99 h 140"/>
                <a:gd name="T78" fmla="*/ 58 w 89"/>
                <a:gd name="T79" fmla="*/ 94 h 140"/>
                <a:gd name="T80" fmla="*/ 53 w 89"/>
                <a:gd name="T81" fmla="*/ 88 h 140"/>
                <a:gd name="T82" fmla="*/ 46 w 89"/>
                <a:gd name="T83" fmla="*/ 81 h 140"/>
                <a:gd name="T84" fmla="*/ 43 w 89"/>
                <a:gd name="T85" fmla="*/ 78 h 140"/>
                <a:gd name="T86" fmla="*/ 38 w 89"/>
                <a:gd name="T87" fmla="*/ 74 h 140"/>
                <a:gd name="T88" fmla="*/ 31 w 89"/>
                <a:gd name="T89" fmla="*/ 69 h 140"/>
                <a:gd name="T90" fmla="*/ 25 w 89"/>
                <a:gd name="T91" fmla="*/ 63 h 140"/>
                <a:gd name="T92" fmla="*/ 11 w 89"/>
                <a:gd name="T93" fmla="*/ 50 h 140"/>
                <a:gd name="T94" fmla="*/ 6 w 89"/>
                <a:gd name="T95" fmla="*/ 33 h 140"/>
                <a:gd name="T96" fmla="*/ 8 w 89"/>
                <a:gd name="T97" fmla="*/ 27 h 140"/>
                <a:gd name="T98" fmla="*/ 10 w 89"/>
                <a:gd name="T99" fmla="*/ 20 h 140"/>
                <a:gd name="T100" fmla="*/ 15 w 89"/>
                <a:gd name="T101" fmla="*/ 15 h 140"/>
                <a:gd name="T102" fmla="*/ 20 w 89"/>
                <a:gd name="T103" fmla="*/ 10 h 140"/>
                <a:gd name="T104" fmla="*/ 33 w 89"/>
                <a:gd name="T105" fmla="*/ 2 h 140"/>
                <a:gd name="T106" fmla="*/ 51 w 89"/>
                <a:gd name="T10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140">
                  <a:moveTo>
                    <a:pt x="51" y="0"/>
                  </a:moveTo>
                  <a:lnTo>
                    <a:pt x="69" y="2"/>
                  </a:lnTo>
                  <a:lnTo>
                    <a:pt x="86" y="12"/>
                  </a:lnTo>
                  <a:lnTo>
                    <a:pt x="76" y="27"/>
                  </a:lnTo>
                  <a:lnTo>
                    <a:pt x="67" y="22"/>
                  </a:lnTo>
                  <a:lnTo>
                    <a:pt x="61" y="18"/>
                  </a:lnTo>
                  <a:lnTo>
                    <a:pt x="54" y="18"/>
                  </a:lnTo>
                  <a:lnTo>
                    <a:pt x="48" y="18"/>
                  </a:lnTo>
                  <a:lnTo>
                    <a:pt x="44" y="20"/>
                  </a:lnTo>
                  <a:lnTo>
                    <a:pt x="39" y="22"/>
                  </a:lnTo>
                  <a:lnTo>
                    <a:pt x="38" y="25"/>
                  </a:lnTo>
                  <a:lnTo>
                    <a:pt x="36" y="28"/>
                  </a:lnTo>
                  <a:lnTo>
                    <a:pt x="36" y="33"/>
                  </a:lnTo>
                  <a:lnTo>
                    <a:pt x="36" y="36"/>
                  </a:lnTo>
                  <a:lnTo>
                    <a:pt x="39" y="41"/>
                  </a:lnTo>
                  <a:lnTo>
                    <a:pt x="43" y="46"/>
                  </a:lnTo>
                  <a:lnTo>
                    <a:pt x="48" y="51"/>
                  </a:lnTo>
                  <a:lnTo>
                    <a:pt x="51" y="53"/>
                  </a:lnTo>
                  <a:lnTo>
                    <a:pt x="56" y="56"/>
                  </a:lnTo>
                  <a:lnTo>
                    <a:pt x="61" y="63"/>
                  </a:lnTo>
                  <a:lnTo>
                    <a:pt x="69" y="69"/>
                  </a:lnTo>
                  <a:lnTo>
                    <a:pt x="84" y="84"/>
                  </a:lnTo>
                  <a:lnTo>
                    <a:pt x="89" y="102"/>
                  </a:lnTo>
                  <a:lnTo>
                    <a:pt x="86" y="117"/>
                  </a:lnTo>
                  <a:lnTo>
                    <a:pt x="76" y="130"/>
                  </a:lnTo>
                  <a:lnTo>
                    <a:pt x="61" y="139"/>
                  </a:lnTo>
                  <a:lnTo>
                    <a:pt x="41" y="140"/>
                  </a:lnTo>
                  <a:lnTo>
                    <a:pt x="20" y="137"/>
                  </a:lnTo>
                  <a:lnTo>
                    <a:pt x="0" y="129"/>
                  </a:lnTo>
                  <a:lnTo>
                    <a:pt x="11" y="111"/>
                  </a:lnTo>
                  <a:lnTo>
                    <a:pt x="25" y="119"/>
                  </a:lnTo>
                  <a:lnTo>
                    <a:pt x="39" y="122"/>
                  </a:lnTo>
                  <a:lnTo>
                    <a:pt x="44" y="122"/>
                  </a:lnTo>
                  <a:lnTo>
                    <a:pt x="51" y="120"/>
                  </a:lnTo>
                  <a:lnTo>
                    <a:pt x="54" y="117"/>
                  </a:lnTo>
                  <a:lnTo>
                    <a:pt x="58" y="114"/>
                  </a:lnTo>
                  <a:lnTo>
                    <a:pt x="61" y="109"/>
                  </a:lnTo>
                  <a:lnTo>
                    <a:pt x="61" y="104"/>
                  </a:lnTo>
                  <a:lnTo>
                    <a:pt x="59" y="99"/>
                  </a:lnTo>
                  <a:lnTo>
                    <a:pt x="58" y="94"/>
                  </a:lnTo>
                  <a:lnTo>
                    <a:pt x="53" y="88"/>
                  </a:lnTo>
                  <a:lnTo>
                    <a:pt x="46" y="81"/>
                  </a:lnTo>
                  <a:lnTo>
                    <a:pt x="43" y="78"/>
                  </a:lnTo>
                  <a:lnTo>
                    <a:pt x="38" y="74"/>
                  </a:lnTo>
                  <a:lnTo>
                    <a:pt x="31" y="69"/>
                  </a:lnTo>
                  <a:lnTo>
                    <a:pt x="25" y="63"/>
                  </a:lnTo>
                  <a:lnTo>
                    <a:pt x="11" y="50"/>
                  </a:lnTo>
                  <a:lnTo>
                    <a:pt x="6" y="33"/>
                  </a:lnTo>
                  <a:lnTo>
                    <a:pt x="8" y="27"/>
                  </a:lnTo>
                  <a:lnTo>
                    <a:pt x="10" y="20"/>
                  </a:lnTo>
                  <a:lnTo>
                    <a:pt x="15" y="15"/>
                  </a:lnTo>
                  <a:lnTo>
                    <a:pt x="20" y="10"/>
                  </a:lnTo>
                  <a:lnTo>
                    <a:pt x="33" y="2"/>
                  </a:lnTo>
                  <a:lnTo>
                    <a:pt x="51"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0" name="Rectangle 78"/>
            <p:cNvSpPr>
              <a:spLocks noChangeArrowheads="1"/>
            </p:cNvSpPr>
            <p:nvPr/>
          </p:nvSpPr>
          <p:spPr bwMode="auto">
            <a:xfrm>
              <a:off x="9875838" y="3965576"/>
              <a:ext cx="44450" cy="217488"/>
            </a:xfrm>
            <a:prstGeom prst="rect">
              <a:avLst/>
            </a:prstGeom>
            <a:grpFill/>
            <a:ln w="0">
              <a:noFill/>
              <a:prstDash val="solid"/>
              <a:miter lim="800000"/>
            </a:ln>
          </p:spPr>
          <p:txBody>
            <a:bodyPr vert="horz" wrap="square" lIns="68580" tIns="34290" rIns="68580" bIns="34290" numCol="1" anchor="t" anchorCtr="0" compatLnSpc="1"/>
            <a:lstStyle/>
            <a:p>
              <a:endParaRPr lang="zh-CN" altLang="en-US" sz="1350"/>
            </a:p>
          </p:txBody>
        </p:sp>
        <p:sp>
          <p:nvSpPr>
            <p:cNvPr id="51" name="Freeform 79"/>
            <p:cNvSpPr/>
            <p:nvPr/>
          </p:nvSpPr>
          <p:spPr bwMode="auto">
            <a:xfrm>
              <a:off x="9991726" y="3965576"/>
              <a:ext cx="177800" cy="217488"/>
            </a:xfrm>
            <a:custGeom>
              <a:avLst/>
              <a:gdLst>
                <a:gd name="T0" fmla="*/ 0 w 112"/>
                <a:gd name="T1" fmla="*/ 0 h 137"/>
                <a:gd name="T2" fmla="*/ 112 w 112"/>
                <a:gd name="T3" fmla="*/ 0 h 137"/>
                <a:gd name="T4" fmla="*/ 112 w 112"/>
                <a:gd name="T5" fmla="*/ 18 h 137"/>
                <a:gd name="T6" fmla="*/ 71 w 112"/>
                <a:gd name="T7" fmla="*/ 18 h 137"/>
                <a:gd name="T8" fmla="*/ 71 w 112"/>
                <a:gd name="T9" fmla="*/ 137 h 137"/>
                <a:gd name="T10" fmla="*/ 43 w 112"/>
                <a:gd name="T11" fmla="*/ 137 h 137"/>
                <a:gd name="T12" fmla="*/ 43 w 112"/>
                <a:gd name="T13" fmla="*/ 18 h 137"/>
                <a:gd name="T14" fmla="*/ 0 w 112"/>
                <a:gd name="T15" fmla="*/ 18 h 137"/>
                <a:gd name="T16" fmla="*/ 0 w 112"/>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37">
                  <a:moveTo>
                    <a:pt x="0" y="0"/>
                  </a:moveTo>
                  <a:lnTo>
                    <a:pt x="112" y="0"/>
                  </a:lnTo>
                  <a:lnTo>
                    <a:pt x="112" y="18"/>
                  </a:lnTo>
                  <a:lnTo>
                    <a:pt x="71" y="18"/>
                  </a:lnTo>
                  <a:lnTo>
                    <a:pt x="71" y="137"/>
                  </a:lnTo>
                  <a:lnTo>
                    <a:pt x="43" y="137"/>
                  </a:lnTo>
                  <a:lnTo>
                    <a:pt x="43" y="18"/>
                  </a:lnTo>
                  <a:lnTo>
                    <a:pt x="0" y="18"/>
                  </a:lnTo>
                  <a:lnTo>
                    <a:pt x="0"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2" name="Freeform 80"/>
            <p:cNvSpPr/>
            <p:nvPr/>
          </p:nvSpPr>
          <p:spPr bwMode="auto">
            <a:xfrm>
              <a:off x="10233026" y="3962401"/>
              <a:ext cx="177800" cy="220663"/>
            </a:xfrm>
            <a:custGeom>
              <a:avLst/>
              <a:gdLst>
                <a:gd name="T0" fmla="*/ 28 w 112"/>
                <a:gd name="T1" fmla="*/ 0 h 139"/>
                <a:gd name="T2" fmla="*/ 56 w 112"/>
                <a:gd name="T3" fmla="*/ 63 h 139"/>
                <a:gd name="T4" fmla="*/ 89 w 112"/>
                <a:gd name="T5" fmla="*/ 0 h 139"/>
                <a:gd name="T6" fmla="*/ 112 w 112"/>
                <a:gd name="T7" fmla="*/ 3 h 139"/>
                <a:gd name="T8" fmla="*/ 67 w 112"/>
                <a:gd name="T9" fmla="*/ 83 h 139"/>
                <a:gd name="T10" fmla="*/ 67 w 112"/>
                <a:gd name="T11" fmla="*/ 139 h 139"/>
                <a:gd name="T12" fmla="*/ 39 w 112"/>
                <a:gd name="T13" fmla="*/ 139 h 139"/>
                <a:gd name="T14" fmla="*/ 39 w 112"/>
                <a:gd name="T15" fmla="*/ 83 h 139"/>
                <a:gd name="T16" fmla="*/ 0 w 112"/>
                <a:gd name="T17" fmla="*/ 5 h 139"/>
                <a:gd name="T18" fmla="*/ 28 w 112"/>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39">
                  <a:moveTo>
                    <a:pt x="28" y="0"/>
                  </a:moveTo>
                  <a:lnTo>
                    <a:pt x="56" y="63"/>
                  </a:lnTo>
                  <a:lnTo>
                    <a:pt x="89" y="0"/>
                  </a:lnTo>
                  <a:lnTo>
                    <a:pt x="112" y="3"/>
                  </a:lnTo>
                  <a:lnTo>
                    <a:pt x="67" y="83"/>
                  </a:lnTo>
                  <a:lnTo>
                    <a:pt x="67" y="139"/>
                  </a:lnTo>
                  <a:lnTo>
                    <a:pt x="39" y="139"/>
                  </a:lnTo>
                  <a:lnTo>
                    <a:pt x="39" y="83"/>
                  </a:lnTo>
                  <a:lnTo>
                    <a:pt x="0" y="5"/>
                  </a:lnTo>
                  <a:lnTo>
                    <a:pt x="2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3" name="Freeform 81"/>
            <p:cNvSpPr/>
            <p:nvPr/>
          </p:nvSpPr>
          <p:spPr bwMode="auto">
            <a:xfrm>
              <a:off x="8761413" y="2859088"/>
              <a:ext cx="650875" cy="804863"/>
            </a:xfrm>
            <a:custGeom>
              <a:avLst/>
              <a:gdLst>
                <a:gd name="T0" fmla="*/ 232 w 410"/>
                <a:gd name="T1" fmla="*/ 10 h 507"/>
                <a:gd name="T2" fmla="*/ 260 w 410"/>
                <a:gd name="T3" fmla="*/ 46 h 507"/>
                <a:gd name="T4" fmla="*/ 255 w 410"/>
                <a:gd name="T5" fmla="*/ 64 h 507"/>
                <a:gd name="T6" fmla="*/ 242 w 410"/>
                <a:gd name="T7" fmla="*/ 102 h 507"/>
                <a:gd name="T8" fmla="*/ 227 w 410"/>
                <a:gd name="T9" fmla="*/ 141 h 507"/>
                <a:gd name="T10" fmla="*/ 250 w 410"/>
                <a:gd name="T11" fmla="*/ 145 h 507"/>
                <a:gd name="T12" fmla="*/ 290 w 410"/>
                <a:gd name="T13" fmla="*/ 137 h 507"/>
                <a:gd name="T14" fmla="*/ 326 w 410"/>
                <a:gd name="T15" fmla="*/ 113 h 507"/>
                <a:gd name="T16" fmla="*/ 363 w 410"/>
                <a:gd name="T17" fmla="*/ 127 h 507"/>
                <a:gd name="T18" fmla="*/ 382 w 410"/>
                <a:gd name="T19" fmla="*/ 151 h 507"/>
                <a:gd name="T20" fmla="*/ 397 w 410"/>
                <a:gd name="T21" fmla="*/ 176 h 507"/>
                <a:gd name="T22" fmla="*/ 407 w 410"/>
                <a:gd name="T23" fmla="*/ 199 h 507"/>
                <a:gd name="T24" fmla="*/ 384 w 410"/>
                <a:gd name="T25" fmla="*/ 201 h 507"/>
                <a:gd name="T26" fmla="*/ 363 w 410"/>
                <a:gd name="T27" fmla="*/ 206 h 507"/>
                <a:gd name="T28" fmla="*/ 343 w 410"/>
                <a:gd name="T29" fmla="*/ 206 h 507"/>
                <a:gd name="T30" fmla="*/ 315 w 410"/>
                <a:gd name="T31" fmla="*/ 209 h 507"/>
                <a:gd name="T32" fmla="*/ 297 w 410"/>
                <a:gd name="T33" fmla="*/ 212 h 507"/>
                <a:gd name="T34" fmla="*/ 255 w 410"/>
                <a:gd name="T35" fmla="*/ 219 h 507"/>
                <a:gd name="T36" fmla="*/ 227 w 410"/>
                <a:gd name="T37" fmla="*/ 227 h 507"/>
                <a:gd name="T38" fmla="*/ 214 w 410"/>
                <a:gd name="T39" fmla="*/ 237 h 507"/>
                <a:gd name="T40" fmla="*/ 206 w 410"/>
                <a:gd name="T41" fmla="*/ 258 h 507"/>
                <a:gd name="T42" fmla="*/ 183 w 410"/>
                <a:gd name="T43" fmla="*/ 305 h 507"/>
                <a:gd name="T44" fmla="*/ 173 w 410"/>
                <a:gd name="T45" fmla="*/ 328 h 507"/>
                <a:gd name="T46" fmla="*/ 161 w 410"/>
                <a:gd name="T47" fmla="*/ 347 h 507"/>
                <a:gd name="T48" fmla="*/ 143 w 410"/>
                <a:gd name="T49" fmla="*/ 371 h 507"/>
                <a:gd name="T50" fmla="*/ 125 w 410"/>
                <a:gd name="T51" fmla="*/ 397 h 507"/>
                <a:gd name="T52" fmla="*/ 112 w 410"/>
                <a:gd name="T53" fmla="*/ 413 h 507"/>
                <a:gd name="T54" fmla="*/ 104 w 410"/>
                <a:gd name="T55" fmla="*/ 423 h 507"/>
                <a:gd name="T56" fmla="*/ 84 w 410"/>
                <a:gd name="T57" fmla="*/ 445 h 507"/>
                <a:gd name="T58" fmla="*/ 54 w 410"/>
                <a:gd name="T59" fmla="*/ 478 h 507"/>
                <a:gd name="T60" fmla="*/ 36 w 410"/>
                <a:gd name="T61" fmla="*/ 496 h 507"/>
                <a:gd name="T62" fmla="*/ 15 w 410"/>
                <a:gd name="T63" fmla="*/ 507 h 507"/>
                <a:gd name="T64" fmla="*/ 5 w 410"/>
                <a:gd name="T65" fmla="*/ 489 h 507"/>
                <a:gd name="T66" fmla="*/ 1 w 410"/>
                <a:gd name="T67" fmla="*/ 458 h 507"/>
                <a:gd name="T68" fmla="*/ 6 w 410"/>
                <a:gd name="T69" fmla="*/ 430 h 507"/>
                <a:gd name="T70" fmla="*/ 20 w 410"/>
                <a:gd name="T71" fmla="*/ 417 h 507"/>
                <a:gd name="T72" fmla="*/ 38 w 410"/>
                <a:gd name="T73" fmla="*/ 402 h 507"/>
                <a:gd name="T74" fmla="*/ 74 w 410"/>
                <a:gd name="T75" fmla="*/ 356 h 507"/>
                <a:gd name="T76" fmla="*/ 114 w 410"/>
                <a:gd name="T77" fmla="*/ 300 h 507"/>
                <a:gd name="T78" fmla="*/ 128 w 410"/>
                <a:gd name="T79" fmla="*/ 268 h 507"/>
                <a:gd name="T80" fmla="*/ 105 w 410"/>
                <a:gd name="T81" fmla="*/ 267 h 507"/>
                <a:gd name="T82" fmla="*/ 82 w 410"/>
                <a:gd name="T83" fmla="*/ 263 h 507"/>
                <a:gd name="T84" fmla="*/ 62 w 410"/>
                <a:gd name="T85" fmla="*/ 252 h 507"/>
                <a:gd name="T86" fmla="*/ 43 w 410"/>
                <a:gd name="T87" fmla="*/ 237 h 507"/>
                <a:gd name="T88" fmla="*/ 26 w 410"/>
                <a:gd name="T89" fmla="*/ 217 h 507"/>
                <a:gd name="T90" fmla="*/ 29 w 410"/>
                <a:gd name="T91" fmla="*/ 197 h 507"/>
                <a:gd name="T92" fmla="*/ 49 w 410"/>
                <a:gd name="T93" fmla="*/ 197 h 507"/>
                <a:gd name="T94" fmla="*/ 81 w 410"/>
                <a:gd name="T95" fmla="*/ 199 h 507"/>
                <a:gd name="T96" fmla="*/ 117 w 410"/>
                <a:gd name="T97" fmla="*/ 189 h 507"/>
                <a:gd name="T98" fmla="*/ 138 w 410"/>
                <a:gd name="T99" fmla="*/ 178 h 507"/>
                <a:gd name="T100" fmla="*/ 156 w 410"/>
                <a:gd name="T101" fmla="*/ 161 h 507"/>
                <a:gd name="T102" fmla="*/ 165 w 410"/>
                <a:gd name="T103" fmla="*/ 128 h 507"/>
                <a:gd name="T104" fmla="*/ 170 w 410"/>
                <a:gd name="T105" fmla="*/ 100 h 507"/>
                <a:gd name="T106" fmla="*/ 171 w 410"/>
                <a:gd name="T107" fmla="*/ 76 h 507"/>
                <a:gd name="T108" fmla="*/ 156 w 410"/>
                <a:gd name="T109" fmla="*/ 46 h 507"/>
                <a:gd name="T110" fmla="*/ 147 w 410"/>
                <a:gd name="T111" fmla="*/ 38 h 507"/>
                <a:gd name="T112" fmla="*/ 158 w 410"/>
                <a:gd name="T113" fmla="*/ 11 h 507"/>
                <a:gd name="T114" fmla="*/ 183 w 410"/>
                <a:gd name="T115"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0" h="507">
                  <a:moveTo>
                    <a:pt x="188" y="0"/>
                  </a:moveTo>
                  <a:lnTo>
                    <a:pt x="189" y="0"/>
                  </a:lnTo>
                  <a:lnTo>
                    <a:pt x="209" y="0"/>
                  </a:lnTo>
                  <a:lnTo>
                    <a:pt x="209" y="0"/>
                  </a:lnTo>
                  <a:lnTo>
                    <a:pt x="213" y="0"/>
                  </a:lnTo>
                  <a:lnTo>
                    <a:pt x="216" y="1"/>
                  </a:lnTo>
                  <a:lnTo>
                    <a:pt x="219" y="1"/>
                  </a:lnTo>
                  <a:lnTo>
                    <a:pt x="221" y="3"/>
                  </a:lnTo>
                  <a:lnTo>
                    <a:pt x="224" y="5"/>
                  </a:lnTo>
                  <a:lnTo>
                    <a:pt x="227" y="6"/>
                  </a:lnTo>
                  <a:lnTo>
                    <a:pt x="232" y="10"/>
                  </a:lnTo>
                  <a:lnTo>
                    <a:pt x="236" y="13"/>
                  </a:lnTo>
                  <a:lnTo>
                    <a:pt x="241" y="16"/>
                  </a:lnTo>
                  <a:lnTo>
                    <a:pt x="244" y="20"/>
                  </a:lnTo>
                  <a:lnTo>
                    <a:pt x="245" y="23"/>
                  </a:lnTo>
                  <a:lnTo>
                    <a:pt x="249" y="26"/>
                  </a:lnTo>
                  <a:lnTo>
                    <a:pt x="250" y="29"/>
                  </a:lnTo>
                  <a:lnTo>
                    <a:pt x="252" y="33"/>
                  </a:lnTo>
                  <a:lnTo>
                    <a:pt x="255" y="36"/>
                  </a:lnTo>
                  <a:lnTo>
                    <a:pt x="257" y="39"/>
                  </a:lnTo>
                  <a:lnTo>
                    <a:pt x="259" y="43"/>
                  </a:lnTo>
                  <a:lnTo>
                    <a:pt x="260" y="46"/>
                  </a:lnTo>
                  <a:lnTo>
                    <a:pt x="260" y="49"/>
                  </a:lnTo>
                  <a:lnTo>
                    <a:pt x="260" y="51"/>
                  </a:lnTo>
                  <a:lnTo>
                    <a:pt x="260" y="52"/>
                  </a:lnTo>
                  <a:lnTo>
                    <a:pt x="260" y="52"/>
                  </a:lnTo>
                  <a:lnTo>
                    <a:pt x="260" y="52"/>
                  </a:lnTo>
                  <a:lnTo>
                    <a:pt x="260" y="54"/>
                  </a:lnTo>
                  <a:lnTo>
                    <a:pt x="259" y="57"/>
                  </a:lnTo>
                  <a:lnTo>
                    <a:pt x="259" y="61"/>
                  </a:lnTo>
                  <a:lnTo>
                    <a:pt x="257" y="62"/>
                  </a:lnTo>
                  <a:lnTo>
                    <a:pt x="255" y="64"/>
                  </a:lnTo>
                  <a:lnTo>
                    <a:pt x="255" y="64"/>
                  </a:lnTo>
                  <a:lnTo>
                    <a:pt x="255" y="66"/>
                  </a:lnTo>
                  <a:lnTo>
                    <a:pt x="255" y="67"/>
                  </a:lnTo>
                  <a:lnTo>
                    <a:pt x="257" y="71"/>
                  </a:lnTo>
                  <a:lnTo>
                    <a:pt x="255" y="76"/>
                  </a:lnTo>
                  <a:lnTo>
                    <a:pt x="254" y="79"/>
                  </a:lnTo>
                  <a:lnTo>
                    <a:pt x="252" y="82"/>
                  </a:lnTo>
                  <a:lnTo>
                    <a:pt x="250" y="85"/>
                  </a:lnTo>
                  <a:lnTo>
                    <a:pt x="247" y="89"/>
                  </a:lnTo>
                  <a:lnTo>
                    <a:pt x="245" y="94"/>
                  </a:lnTo>
                  <a:lnTo>
                    <a:pt x="244" y="97"/>
                  </a:lnTo>
                  <a:lnTo>
                    <a:pt x="242" y="102"/>
                  </a:lnTo>
                  <a:lnTo>
                    <a:pt x="241" y="105"/>
                  </a:lnTo>
                  <a:lnTo>
                    <a:pt x="237" y="110"/>
                  </a:lnTo>
                  <a:lnTo>
                    <a:pt x="236" y="115"/>
                  </a:lnTo>
                  <a:lnTo>
                    <a:pt x="236" y="120"/>
                  </a:lnTo>
                  <a:lnTo>
                    <a:pt x="234" y="125"/>
                  </a:lnTo>
                  <a:lnTo>
                    <a:pt x="234" y="128"/>
                  </a:lnTo>
                  <a:lnTo>
                    <a:pt x="232" y="132"/>
                  </a:lnTo>
                  <a:lnTo>
                    <a:pt x="232" y="135"/>
                  </a:lnTo>
                  <a:lnTo>
                    <a:pt x="231" y="137"/>
                  </a:lnTo>
                  <a:lnTo>
                    <a:pt x="229" y="138"/>
                  </a:lnTo>
                  <a:lnTo>
                    <a:pt x="227" y="141"/>
                  </a:lnTo>
                  <a:lnTo>
                    <a:pt x="226" y="143"/>
                  </a:lnTo>
                  <a:lnTo>
                    <a:pt x="226" y="146"/>
                  </a:lnTo>
                  <a:lnTo>
                    <a:pt x="229" y="146"/>
                  </a:lnTo>
                  <a:lnTo>
                    <a:pt x="232" y="148"/>
                  </a:lnTo>
                  <a:lnTo>
                    <a:pt x="236" y="148"/>
                  </a:lnTo>
                  <a:lnTo>
                    <a:pt x="239" y="146"/>
                  </a:lnTo>
                  <a:lnTo>
                    <a:pt x="242" y="146"/>
                  </a:lnTo>
                  <a:lnTo>
                    <a:pt x="244" y="145"/>
                  </a:lnTo>
                  <a:lnTo>
                    <a:pt x="245" y="145"/>
                  </a:lnTo>
                  <a:lnTo>
                    <a:pt x="247" y="145"/>
                  </a:lnTo>
                  <a:lnTo>
                    <a:pt x="250" y="145"/>
                  </a:lnTo>
                  <a:lnTo>
                    <a:pt x="254" y="145"/>
                  </a:lnTo>
                  <a:lnTo>
                    <a:pt x="259" y="145"/>
                  </a:lnTo>
                  <a:lnTo>
                    <a:pt x="262" y="145"/>
                  </a:lnTo>
                  <a:lnTo>
                    <a:pt x="267" y="145"/>
                  </a:lnTo>
                  <a:lnTo>
                    <a:pt x="272" y="143"/>
                  </a:lnTo>
                  <a:lnTo>
                    <a:pt x="277" y="143"/>
                  </a:lnTo>
                  <a:lnTo>
                    <a:pt x="280" y="143"/>
                  </a:lnTo>
                  <a:lnTo>
                    <a:pt x="283" y="141"/>
                  </a:lnTo>
                  <a:lnTo>
                    <a:pt x="287" y="140"/>
                  </a:lnTo>
                  <a:lnTo>
                    <a:pt x="288" y="138"/>
                  </a:lnTo>
                  <a:lnTo>
                    <a:pt x="290" y="137"/>
                  </a:lnTo>
                  <a:lnTo>
                    <a:pt x="293" y="133"/>
                  </a:lnTo>
                  <a:lnTo>
                    <a:pt x="297" y="130"/>
                  </a:lnTo>
                  <a:lnTo>
                    <a:pt x="302" y="125"/>
                  </a:lnTo>
                  <a:lnTo>
                    <a:pt x="305" y="122"/>
                  </a:lnTo>
                  <a:lnTo>
                    <a:pt x="308" y="120"/>
                  </a:lnTo>
                  <a:lnTo>
                    <a:pt x="311" y="118"/>
                  </a:lnTo>
                  <a:lnTo>
                    <a:pt x="313" y="117"/>
                  </a:lnTo>
                  <a:lnTo>
                    <a:pt x="316" y="115"/>
                  </a:lnTo>
                  <a:lnTo>
                    <a:pt x="318" y="115"/>
                  </a:lnTo>
                  <a:lnTo>
                    <a:pt x="323" y="113"/>
                  </a:lnTo>
                  <a:lnTo>
                    <a:pt x="326" y="113"/>
                  </a:lnTo>
                  <a:lnTo>
                    <a:pt x="331" y="115"/>
                  </a:lnTo>
                  <a:lnTo>
                    <a:pt x="335" y="117"/>
                  </a:lnTo>
                  <a:lnTo>
                    <a:pt x="339" y="118"/>
                  </a:lnTo>
                  <a:lnTo>
                    <a:pt x="343" y="118"/>
                  </a:lnTo>
                  <a:lnTo>
                    <a:pt x="344" y="120"/>
                  </a:lnTo>
                  <a:lnTo>
                    <a:pt x="346" y="120"/>
                  </a:lnTo>
                  <a:lnTo>
                    <a:pt x="348" y="120"/>
                  </a:lnTo>
                  <a:lnTo>
                    <a:pt x="351" y="122"/>
                  </a:lnTo>
                  <a:lnTo>
                    <a:pt x="356" y="123"/>
                  </a:lnTo>
                  <a:lnTo>
                    <a:pt x="359" y="125"/>
                  </a:lnTo>
                  <a:lnTo>
                    <a:pt x="363" y="127"/>
                  </a:lnTo>
                  <a:lnTo>
                    <a:pt x="364" y="128"/>
                  </a:lnTo>
                  <a:lnTo>
                    <a:pt x="366" y="132"/>
                  </a:lnTo>
                  <a:lnTo>
                    <a:pt x="369" y="135"/>
                  </a:lnTo>
                  <a:lnTo>
                    <a:pt x="371" y="138"/>
                  </a:lnTo>
                  <a:lnTo>
                    <a:pt x="372" y="140"/>
                  </a:lnTo>
                  <a:lnTo>
                    <a:pt x="374" y="141"/>
                  </a:lnTo>
                  <a:lnTo>
                    <a:pt x="376" y="143"/>
                  </a:lnTo>
                  <a:lnTo>
                    <a:pt x="377" y="145"/>
                  </a:lnTo>
                  <a:lnTo>
                    <a:pt x="379" y="148"/>
                  </a:lnTo>
                  <a:lnTo>
                    <a:pt x="382" y="150"/>
                  </a:lnTo>
                  <a:lnTo>
                    <a:pt x="382" y="151"/>
                  </a:lnTo>
                  <a:lnTo>
                    <a:pt x="384" y="151"/>
                  </a:lnTo>
                  <a:lnTo>
                    <a:pt x="387" y="158"/>
                  </a:lnTo>
                  <a:lnTo>
                    <a:pt x="389" y="158"/>
                  </a:lnTo>
                  <a:lnTo>
                    <a:pt x="391" y="161"/>
                  </a:lnTo>
                  <a:lnTo>
                    <a:pt x="392" y="163"/>
                  </a:lnTo>
                  <a:lnTo>
                    <a:pt x="394" y="166"/>
                  </a:lnTo>
                  <a:lnTo>
                    <a:pt x="396" y="168"/>
                  </a:lnTo>
                  <a:lnTo>
                    <a:pt x="397" y="169"/>
                  </a:lnTo>
                  <a:lnTo>
                    <a:pt x="397" y="171"/>
                  </a:lnTo>
                  <a:lnTo>
                    <a:pt x="397" y="173"/>
                  </a:lnTo>
                  <a:lnTo>
                    <a:pt x="397" y="176"/>
                  </a:lnTo>
                  <a:lnTo>
                    <a:pt x="399" y="178"/>
                  </a:lnTo>
                  <a:lnTo>
                    <a:pt x="401" y="181"/>
                  </a:lnTo>
                  <a:lnTo>
                    <a:pt x="402" y="183"/>
                  </a:lnTo>
                  <a:lnTo>
                    <a:pt x="405" y="186"/>
                  </a:lnTo>
                  <a:lnTo>
                    <a:pt x="407" y="186"/>
                  </a:lnTo>
                  <a:lnTo>
                    <a:pt x="409" y="188"/>
                  </a:lnTo>
                  <a:lnTo>
                    <a:pt x="410" y="191"/>
                  </a:lnTo>
                  <a:lnTo>
                    <a:pt x="410" y="193"/>
                  </a:lnTo>
                  <a:lnTo>
                    <a:pt x="410" y="196"/>
                  </a:lnTo>
                  <a:lnTo>
                    <a:pt x="409" y="197"/>
                  </a:lnTo>
                  <a:lnTo>
                    <a:pt x="407" y="199"/>
                  </a:lnTo>
                  <a:lnTo>
                    <a:pt x="405" y="199"/>
                  </a:lnTo>
                  <a:lnTo>
                    <a:pt x="404" y="199"/>
                  </a:lnTo>
                  <a:lnTo>
                    <a:pt x="402" y="199"/>
                  </a:lnTo>
                  <a:lnTo>
                    <a:pt x="401" y="199"/>
                  </a:lnTo>
                  <a:lnTo>
                    <a:pt x="399" y="199"/>
                  </a:lnTo>
                  <a:lnTo>
                    <a:pt x="396" y="199"/>
                  </a:lnTo>
                  <a:lnTo>
                    <a:pt x="392" y="199"/>
                  </a:lnTo>
                  <a:lnTo>
                    <a:pt x="391" y="199"/>
                  </a:lnTo>
                  <a:lnTo>
                    <a:pt x="389" y="199"/>
                  </a:lnTo>
                  <a:lnTo>
                    <a:pt x="387" y="201"/>
                  </a:lnTo>
                  <a:lnTo>
                    <a:pt x="384" y="201"/>
                  </a:lnTo>
                  <a:lnTo>
                    <a:pt x="382" y="202"/>
                  </a:lnTo>
                  <a:lnTo>
                    <a:pt x="379" y="202"/>
                  </a:lnTo>
                  <a:lnTo>
                    <a:pt x="377" y="202"/>
                  </a:lnTo>
                  <a:lnTo>
                    <a:pt x="374" y="202"/>
                  </a:lnTo>
                  <a:lnTo>
                    <a:pt x="371" y="204"/>
                  </a:lnTo>
                  <a:lnTo>
                    <a:pt x="369" y="204"/>
                  </a:lnTo>
                  <a:lnTo>
                    <a:pt x="368" y="206"/>
                  </a:lnTo>
                  <a:lnTo>
                    <a:pt x="366" y="206"/>
                  </a:lnTo>
                  <a:lnTo>
                    <a:pt x="364" y="206"/>
                  </a:lnTo>
                  <a:lnTo>
                    <a:pt x="363" y="206"/>
                  </a:lnTo>
                  <a:lnTo>
                    <a:pt x="363" y="206"/>
                  </a:lnTo>
                  <a:lnTo>
                    <a:pt x="359" y="206"/>
                  </a:lnTo>
                  <a:lnTo>
                    <a:pt x="356" y="206"/>
                  </a:lnTo>
                  <a:lnTo>
                    <a:pt x="354" y="207"/>
                  </a:lnTo>
                  <a:lnTo>
                    <a:pt x="353" y="207"/>
                  </a:lnTo>
                  <a:lnTo>
                    <a:pt x="351" y="206"/>
                  </a:lnTo>
                  <a:lnTo>
                    <a:pt x="349" y="206"/>
                  </a:lnTo>
                  <a:lnTo>
                    <a:pt x="349" y="204"/>
                  </a:lnTo>
                  <a:lnTo>
                    <a:pt x="349" y="204"/>
                  </a:lnTo>
                  <a:lnTo>
                    <a:pt x="346" y="206"/>
                  </a:lnTo>
                  <a:lnTo>
                    <a:pt x="344" y="206"/>
                  </a:lnTo>
                  <a:lnTo>
                    <a:pt x="343" y="206"/>
                  </a:lnTo>
                  <a:lnTo>
                    <a:pt x="339" y="206"/>
                  </a:lnTo>
                  <a:lnTo>
                    <a:pt x="335" y="206"/>
                  </a:lnTo>
                  <a:lnTo>
                    <a:pt x="331" y="206"/>
                  </a:lnTo>
                  <a:lnTo>
                    <a:pt x="328" y="206"/>
                  </a:lnTo>
                  <a:lnTo>
                    <a:pt x="325" y="207"/>
                  </a:lnTo>
                  <a:lnTo>
                    <a:pt x="323" y="209"/>
                  </a:lnTo>
                  <a:lnTo>
                    <a:pt x="321" y="209"/>
                  </a:lnTo>
                  <a:lnTo>
                    <a:pt x="321" y="211"/>
                  </a:lnTo>
                  <a:lnTo>
                    <a:pt x="316" y="209"/>
                  </a:lnTo>
                  <a:lnTo>
                    <a:pt x="315" y="209"/>
                  </a:lnTo>
                  <a:lnTo>
                    <a:pt x="315" y="209"/>
                  </a:lnTo>
                  <a:lnTo>
                    <a:pt x="313" y="209"/>
                  </a:lnTo>
                  <a:lnTo>
                    <a:pt x="311" y="209"/>
                  </a:lnTo>
                  <a:lnTo>
                    <a:pt x="310" y="211"/>
                  </a:lnTo>
                  <a:lnTo>
                    <a:pt x="308" y="212"/>
                  </a:lnTo>
                  <a:lnTo>
                    <a:pt x="308" y="214"/>
                  </a:lnTo>
                  <a:lnTo>
                    <a:pt x="307" y="214"/>
                  </a:lnTo>
                  <a:lnTo>
                    <a:pt x="307" y="216"/>
                  </a:lnTo>
                  <a:lnTo>
                    <a:pt x="305" y="216"/>
                  </a:lnTo>
                  <a:lnTo>
                    <a:pt x="302" y="214"/>
                  </a:lnTo>
                  <a:lnTo>
                    <a:pt x="300" y="212"/>
                  </a:lnTo>
                  <a:lnTo>
                    <a:pt x="297" y="212"/>
                  </a:lnTo>
                  <a:lnTo>
                    <a:pt x="295" y="212"/>
                  </a:lnTo>
                  <a:lnTo>
                    <a:pt x="292" y="214"/>
                  </a:lnTo>
                  <a:lnTo>
                    <a:pt x="287" y="214"/>
                  </a:lnTo>
                  <a:lnTo>
                    <a:pt x="283" y="214"/>
                  </a:lnTo>
                  <a:lnTo>
                    <a:pt x="278" y="216"/>
                  </a:lnTo>
                  <a:lnTo>
                    <a:pt x="275" y="216"/>
                  </a:lnTo>
                  <a:lnTo>
                    <a:pt x="272" y="216"/>
                  </a:lnTo>
                  <a:lnTo>
                    <a:pt x="267" y="216"/>
                  </a:lnTo>
                  <a:lnTo>
                    <a:pt x="264" y="217"/>
                  </a:lnTo>
                  <a:lnTo>
                    <a:pt x="259" y="217"/>
                  </a:lnTo>
                  <a:lnTo>
                    <a:pt x="255" y="219"/>
                  </a:lnTo>
                  <a:lnTo>
                    <a:pt x="254" y="219"/>
                  </a:lnTo>
                  <a:lnTo>
                    <a:pt x="252" y="221"/>
                  </a:lnTo>
                  <a:lnTo>
                    <a:pt x="247" y="221"/>
                  </a:lnTo>
                  <a:lnTo>
                    <a:pt x="244" y="222"/>
                  </a:lnTo>
                  <a:lnTo>
                    <a:pt x="239" y="224"/>
                  </a:lnTo>
                  <a:lnTo>
                    <a:pt x="234" y="226"/>
                  </a:lnTo>
                  <a:lnTo>
                    <a:pt x="232" y="226"/>
                  </a:lnTo>
                  <a:lnTo>
                    <a:pt x="231" y="226"/>
                  </a:lnTo>
                  <a:lnTo>
                    <a:pt x="229" y="226"/>
                  </a:lnTo>
                  <a:lnTo>
                    <a:pt x="229" y="227"/>
                  </a:lnTo>
                  <a:lnTo>
                    <a:pt x="227" y="227"/>
                  </a:lnTo>
                  <a:lnTo>
                    <a:pt x="224" y="229"/>
                  </a:lnTo>
                  <a:lnTo>
                    <a:pt x="222" y="229"/>
                  </a:lnTo>
                  <a:lnTo>
                    <a:pt x="221" y="229"/>
                  </a:lnTo>
                  <a:lnTo>
                    <a:pt x="219" y="229"/>
                  </a:lnTo>
                  <a:lnTo>
                    <a:pt x="219" y="230"/>
                  </a:lnTo>
                  <a:lnTo>
                    <a:pt x="217" y="232"/>
                  </a:lnTo>
                  <a:lnTo>
                    <a:pt x="217" y="234"/>
                  </a:lnTo>
                  <a:lnTo>
                    <a:pt x="217" y="235"/>
                  </a:lnTo>
                  <a:lnTo>
                    <a:pt x="216" y="235"/>
                  </a:lnTo>
                  <a:lnTo>
                    <a:pt x="214" y="237"/>
                  </a:lnTo>
                  <a:lnTo>
                    <a:pt x="214" y="237"/>
                  </a:lnTo>
                  <a:lnTo>
                    <a:pt x="213" y="239"/>
                  </a:lnTo>
                  <a:lnTo>
                    <a:pt x="213" y="242"/>
                  </a:lnTo>
                  <a:lnTo>
                    <a:pt x="213" y="245"/>
                  </a:lnTo>
                  <a:lnTo>
                    <a:pt x="211" y="247"/>
                  </a:lnTo>
                  <a:lnTo>
                    <a:pt x="211" y="249"/>
                  </a:lnTo>
                  <a:lnTo>
                    <a:pt x="209" y="250"/>
                  </a:lnTo>
                  <a:lnTo>
                    <a:pt x="209" y="250"/>
                  </a:lnTo>
                  <a:lnTo>
                    <a:pt x="209" y="252"/>
                  </a:lnTo>
                  <a:lnTo>
                    <a:pt x="208" y="254"/>
                  </a:lnTo>
                  <a:lnTo>
                    <a:pt x="208" y="255"/>
                  </a:lnTo>
                  <a:lnTo>
                    <a:pt x="206" y="258"/>
                  </a:lnTo>
                  <a:lnTo>
                    <a:pt x="201" y="268"/>
                  </a:lnTo>
                  <a:lnTo>
                    <a:pt x="196" y="278"/>
                  </a:lnTo>
                  <a:lnTo>
                    <a:pt x="193" y="286"/>
                  </a:lnTo>
                  <a:lnTo>
                    <a:pt x="191" y="291"/>
                  </a:lnTo>
                  <a:lnTo>
                    <a:pt x="191" y="291"/>
                  </a:lnTo>
                  <a:lnTo>
                    <a:pt x="191" y="293"/>
                  </a:lnTo>
                  <a:lnTo>
                    <a:pt x="189" y="296"/>
                  </a:lnTo>
                  <a:lnTo>
                    <a:pt x="188" y="298"/>
                  </a:lnTo>
                  <a:lnTo>
                    <a:pt x="186" y="301"/>
                  </a:lnTo>
                  <a:lnTo>
                    <a:pt x="184" y="303"/>
                  </a:lnTo>
                  <a:lnTo>
                    <a:pt x="183" y="305"/>
                  </a:lnTo>
                  <a:lnTo>
                    <a:pt x="183" y="306"/>
                  </a:lnTo>
                  <a:lnTo>
                    <a:pt x="181" y="310"/>
                  </a:lnTo>
                  <a:lnTo>
                    <a:pt x="181" y="311"/>
                  </a:lnTo>
                  <a:lnTo>
                    <a:pt x="180" y="316"/>
                  </a:lnTo>
                  <a:lnTo>
                    <a:pt x="178" y="321"/>
                  </a:lnTo>
                  <a:lnTo>
                    <a:pt x="176" y="323"/>
                  </a:lnTo>
                  <a:lnTo>
                    <a:pt x="175" y="323"/>
                  </a:lnTo>
                  <a:lnTo>
                    <a:pt x="175" y="324"/>
                  </a:lnTo>
                  <a:lnTo>
                    <a:pt x="175" y="326"/>
                  </a:lnTo>
                  <a:lnTo>
                    <a:pt x="173" y="326"/>
                  </a:lnTo>
                  <a:lnTo>
                    <a:pt x="173" y="328"/>
                  </a:lnTo>
                  <a:lnTo>
                    <a:pt x="171" y="329"/>
                  </a:lnTo>
                  <a:lnTo>
                    <a:pt x="171" y="331"/>
                  </a:lnTo>
                  <a:lnTo>
                    <a:pt x="170" y="333"/>
                  </a:lnTo>
                  <a:lnTo>
                    <a:pt x="168" y="334"/>
                  </a:lnTo>
                  <a:lnTo>
                    <a:pt x="168" y="336"/>
                  </a:lnTo>
                  <a:lnTo>
                    <a:pt x="168" y="336"/>
                  </a:lnTo>
                  <a:lnTo>
                    <a:pt x="166" y="339"/>
                  </a:lnTo>
                  <a:lnTo>
                    <a:pt x="166" y="343"/>
                  </a:lnTo>
                  <a:lnTo>
                    <a:pt x="165" y="344"/>
                  </a:lnTo>
                  <a:lnTo>
                    <a:pt x="163" y="346"/>
                  </a:lnTo>
                  <a:lnTo>
                    <a:pt x="161" y="347"/>
                  </a:lnTo>
                  <a:lnTo>
                    <a:pt x="161" y="349"/>
                  </a:lnTo>
                  <a:lnTo>
                    <a:pt x="160" y="351"/>
                  </a:lnTo>
                  <a:lnTo>
                    <a:pt x="158" y="354"/>
                  </a:lnTo>
                  <a:lnTo>
                    <a:pt x="156" y="357"/>
                  </a:lnTo>
                  <a:lnTo>
                    <a:pt x="153" y="361"/>
                  </a:lnTo>
                  <a:lnTo>
                    <a:pt x="151" y="364"/>
                  </a:lnTo>
                  <a:lnTo>
                    <a:pt x="148" y="366"/>
                  </a:lnTo>
                  <a:lnTo>
                    <a:pt x="147" y="367"/>
                  </a:lnTo>
                  <a:lnTo>
                    <a:pt x="145" y="369"/>
                  </a:lnTo>
                  <a:lnTo>
                    <a:pt x="143" y="371"/>
                  </a:lnTo>
                  <a:lnTo>
                    <a:pt x="143" y="371"/>
                  </a:lnTo>
                  <a:lnTo>
                    <a:pt x="142" y="371"/>
                  </a:lnTo>
                  <a:lnTo>
                    <a:pt x="142" y="372"/>
                  </a:lnTo>
                  <a:lnTo>
                    <a:pt x="142" y="375"/>
                  </a:lnTo>
                  <a:lnTo>
                    <a:pt x="140" y="379"/>
                  </a:lnTo>
                  <a:lnTo>
                    <a:pt x="138" y="380"/>
                  </a:lnTo>
                  <a:lnTo>
                    <a:pt x="137" y="384"/>
                  </a:lnTo>
                  <a:lnTo>
                    <a:pt x="133" y="387"/>
                  </a:lnTo>
                  <a:lnTo>
                    <a:pt x="132" y="390"/>
                  </a:lnTo>
                  <a:lnTo>
                    <a:pt x="128" y="392"/>
                  </a:lnTo>
                  <a:lnTo>
                    <a:pt x="127" y="394"/>
                  </a:lnTo>
                  <a:lnTo>
                    <a:pt x="125" y="397"/>
                  </a:lnTo>
                  <a:lnTo>
                    <a:pt x="123" y="399"/>
                  </a:lnTo>
                  <a:lnTo>
                    <a:pt x="122" y="402"/>
                  </a:lnTo>
                  <a:lnTo>
                    <a:pt x="120" y="403"/>
                  </a:lnTo>
                  <a:lnTo>
                    <a:pt x="120" y="405"/>
                  </a:lnTo>
                  <a:lnTo>
                    <a:pt x="119" y="407"/>
                  </a:lnTo>
                  <a:lnTo>
                    <a:pt x="117" y="408"/>
                  </a:lnTo>
                  <a:lnTo>
                    <a:pt x="115" y="410"/>
                  </a:lnTo>
                  <a:lnTo>
                    <a:pt x="114" y="410"/>
                  </a:lnTo>
                  <a:lnTo>
                    <a:pt x="114" y="412"/>
                  </a:lnTo>
                  <a:lnTo>
                    <a:pt x="112" y="412"/>
                  </a:lnTo>
                  <a:lnTo>
                    <a:pt x="112" y="413"/>
                  </a:lnTo>
                  <a:lnTo>
                    <a:pt x="110" y="415"/>
                  </a:lnTo>
                  <a:lnTo>
                    <a:pt x="109" y="417"/>
                  </a:lnTo>
                  <a:lnTo>
                    <a:pt x="109" y="418"/>
                  </a:lnTo>
                  <a:lnTo>
                    <a:pt x="107" y="418"/>
                  </a:lnTo>
                  <a:lnTo>
                    <a:pt x="107" y="420"/>
                  </a:lnTo>
                  <a:lnTo>
                    <a:pt x="105" y="420"/>
                  </a:lnTo>
                  <a:lnTo>
                    <a:pt x="105" y="420"/>
                  </a:lnTo>
                  <a:lnTo>
                    <a:pt x="104" y="422"/>
                  </a:lnTo>
                  <a:lnTo>
                    <a:pt x="104" y="422"/>
                  </a:lnTo>
                  <a:lnTo>
                    <a:pt x="104" y="423"/>
                  </a:lnTo>
                  <a:lnTo>
                    <a:pt x="104" y="423"/>
                  </a:lnTo>
                  <a:lnTo>
                    <a:pt x="104" y="423"/>
                  </a:lnTo>
                  <a:lnTo>
                    <a:pt x="104" y="423"/>
                  </a:lnTo>
                  <a:lnTo>
                    <a:pt x="102" y="425"/>
                  </a:lnTo>
                  <a:lnTo>
                    <a:pt x="100" y="428"/>
                  </a:lnTo>
                  <a:lnTo>
                    <a:pt x="97" y="430"/>
                  </a:lnTo>
                  <a:lnTo>
                    <a:pt x="94" y="433"/>
                  </a:lnTo>
                  <a:lnTo>
                    <a:pt x="90" y="436"/>
                  </a:lnTo>
                  <a:lnTo>
                    <a:pt x="89" y="440"/>
                  </a:lnTo>
                  <a:lnTo>
                    <a:pt x="86" y="441"/>
                  </a:lnTo>
                  <a:lnTo>
                    <a:pt x="84" y="443"/>
                  </a:lnTo>
                  <a:lnTo>
                    <a:pt x="84" y="445"/>
                  </a:lnTo>
                  <a:lnTo>
                    <a:pt x="77" y="453"/>
                  </a:lnTo>
                  <a:lnTo>
                    <a:pt x="74" y="460"/>
                  </a:lnTo>
                  <a:lnTo>
                    <a:pt x="72" y="460"/>
                  </a:lnTo>
                  <a:lnTo>
                    <a:pt x="71" y="461"/>
                  </a:lnTo>
                  <a:lnTo>
                    <a:pt x="67" y="463"/>
                  </a:lnTo>
                  <a:lnTo>
                    <a:pt x="64" y="466"/>
                  </a:lnTo>
                  <a:lnTo>
                    <a:pt x="62" y="468"/>
                  </a:lnTo>
                  <a:lnTo>
                    <a:pt x="59" y="469"/>
                  </a:lnTo>
                  <a:lnTo>
                    <a:pt x="57" y="473"/>
                  </a:lnTo>
                  <a:lnTo>
                    <a:pt x="56" y="474"/>
                  </a:lnTo>
                  <a:lnTo>
                    <a:pt x="54" y="478"/>
                  </a:lnTo>
                  <a:lnTo>
                    <a:pt x="53" y="479"/>
                  </a:lnTo>
                  <a:lnTo>
                    <a:pt x="51" y="481"/>
                  </a:lnTo>
                  <a:lnTo>
                    <a:pt x="51" y="483"/>
                  </a:lnTo>
                  <a:lnTo>
                    <a:pt x="51" y="483"/>
                  </a:lnTo>
                  <a:lnTo>
                    <a:pt x="49" y="484"/>
                  </a:lnTo>
                  <a:lnTo>
                    <a:pt x="46" y="486"/>
                  </a:lnTo>
                  <a:lnTo>
                    <a:pt x="44" y="488"/>
                  </a:lnTo>
                  <a:lnTo>
                    <a:pt x="41" y="491"/>
                  </a:lnTo>
                  <a:lnTo>
                    <a:pt x="39" y="492"/>
                  </a:lnTo>
                  <a:lnTo>
                    <a:pt x="38" y="494"/>
                  </a:lnTo>
                  <a:lnTo>
                    <a:pt x="36" y="496"/>
                  </a:lnTo>
                  <a:lnTo>
                    <a:pt x="36" y="497"/>
                  </a:lnTo>
                  <a:lnTo>
                    <a:pt x="34" y="499"/>
                  </a:lnTo>
                  <a:lnTo>
                    <a:pt x="34" y="501"/>
                  </a:lnTo>
                  <a:lnTo>
                    <a:pt x="33" y="502"/>
                  </a:lnTo>
                  <a:lnTo>
                    <a:pt x="33" y="504"/>
                  </a:lnTo>
                  <a:lnTo>
                    <a:pt x="31" y="504"/>
                  </a:lnTo>
                  <a:lnTo>
                    <a:pt x="29" y="504"/>
                  </a:lnTo>
                  <a:lnTo>
                    <a:pt x="26" y="506"/>
                  </a:lnTo>
                  <a:lnTo>
                    <a:pt x="21" y="506"/>
                  </a:lnTo>
                  <a:lnTo>
                    <a:pt x="16" y="507"/>
                  </a:lnTo>
                  <a:lnTo>
                    <a:pt x="15" y="507"/>
                  </a:lnTo>
                  <a:lnTo>
                    <a:pt x="13" y="506"/>
                  </a:lnTo>
                  <a:lnTo>
                    <a:pt x="11" y="506"/>
                  </a:lnTo>
                  <a:lnTo>
                    <a:pt x="11" y="504"/>
                  </a:lnTo>
                  <a:lnTo>
                    <a:pt x="10" y="502"/>
                  </a:lnTo>
                  <a:lnTo>
                    <a:pt x="6" y="501"/>
                  </a:lnTo>
                  <a:lnTo>
                    <a:pt x="5" y="499"/>
                  </a:lnTo>
                  <a:lnTo>
                    <a:pt x="3" y="499"/>
                  </a:lnTo>
                  <a:lnTo>
                    <a:pt x="3" y="496"/>
                  </a:lnTo>
                  <a:lnTo>
                    <a:pt x="3" y="494"/>
                  </a:lnTo>
                  <a:lnTo>
                    <a:pt x="3" y="492"/>
                  </a:lnTo>
                  <a:lnTo>
                    <a:pt x="5" y="489"/>
                  </a:lnTo>
                  <a:lnTo>
                    <a:pt x="5" y="488"/>
                  </a:lnTo>
                  <a:lnTo>
                    <a:pt x="5" y="486"/>
                  </a:lnTo>
                  <a:lnTo>
                    <a:pt x="5" y="483"/>
                  </a:lnTo>
                  <a:lnTo>
                    <a:pt x="6" y="479"/>
                  </a:lnTo>
                  <a:lnTo>
                    <a:pt x="6" y="476"/>
                  </a:lnTo>
                  <a:lnTo>
                    <a:pt x="6" y="473"/>
                  </a:lnTo>
                  <a:lnTo>
                    <a:pt x="5" y="469"/>
                  </a:lnTo>
                  <a:lnTo>
                    <a:pt x="5" y="466"/>
                  </a:lnTo>
                  <a:lnTo>
                    <a:pt x="5" y="464"/>
                  </a:lnTo>
                  <a:lnTo>
                    <a:pt x="3" y="461"/>
                  </a:lnTo>
                  <a:lnTo>
                    <a:pt x="1" y="458"/>
                  </a:lnTo>
                  <a:lnTo>
                    <a:pt x="1" y="456"/>
                  </a:lnTo>
                  <a:lnTo>
                    <a:pt x="0" y="455"/>
                  </a:lnTo>
                  <a:lnTo>
                    <a:pt x="1" y="451"/>
                  </a:lnTo>
                  <a:lnTo>
                    <a:pt x="1" y="450"/>
                  </a:lnTo>
                  <a:lnTo>
                    <a:pt x="1" y="448"/>
                  </a:lnTo>
                  <a:lnTo>
                    <a:pt x="1" y="445"/>
                  </a:lnTo>
                  <a:lnTo>
                    <a:pt x="3" y="441"/>
                  </a:lnTo>
                  <a:lnTo>
                    <a:pt x="3" y="438"/>
                  </a:lnTo>
                  <a:lnTo>
                    <a:pt x="5" y="435"/>
                  </a:lnTo>
                  <a:lnTo>
                    <a:pt x="5" y="433"/>
                  </a:lnTo>
                  <a:lnTo>
                    <a:pt x="6" y="430"/>
                  </a:lnTo>
                  <a:lnTo>
                    <a:pt x="8" y="430"/>
                  </a:lnTo>
                  <a:lnTo>
                    <a:pt x="8" y="428"/>
                  </a:lnTo>
                  <a:lnTo>
                    <a:pt x="10" y="428"/>
                  </a:lnTo>
                  <a:lnTo>
                    <a:pt x="11" y="427"/>
                  </a:lnTo>
                  <a:lnTo>
                    <a:pt x="13" y="425"/>
                  </a:lnTo>
                  <a:lnTo>
                    <a:pt x="15" y="423"/>
                  </a:lnTo>
                  <a:lnTo>
                    <a:pt x="15" y="422"/>
                  </a:lnTo>
                  <a:lnTo>
                    <a:pt x="16" y="420"/>
                  </a:lnTo>
                  <a:lnTo>
                    <a:pt x="18" y="418"/>
                  </a:lnTo>
                  <a:lnTo>
                    <a:pt x="18" y="417"/>
                  </a:lnTo>
                  <a:lnTo>
                    <a:pt x="20" y="417"/>
                  </a:lnTo>
                  <a:lnTo>
                    <a:pt x="21" y="417"/>
                  </a:lnTo>
                  <a:lnTo>
                    <a:pt x="23" y="415"/>
                  </a:lnTo>
                  <a:lnTo>
                    <a:pt x="25" y="415"/>
                  </a:lnTo>
                  <a:lnTo>
                    <a:pt x="28" y="413"/>
                  </a:lnTo>
                  <a:lnTo>
                    <a:pt x="29" y="412"/>
                  </a:lnTo>
                  <a:lnTo>
                    <a:pt x="31" y="410"/>
                  </a:lnTo>
                  <a:lnTo>
                    <a:pt x="33" y="410"/>
                  </a:lnTo>
                  <a:lnTo>
                    <a:pt x="33" y="408"/>
                  </a:lnTo>
                  <a:lnTo>
                    <a:pt x="34" y="407"/>
                  </a:lnTo>
                  <a:lnTo>
                    <a:pt x="36" y="405"/>
                  </a:lnTo>
                  <a:lnTo>
                    <a:pt x="38" y="402"/>
                  </a:lnTo>
                  <a:lnTo>
                    <a:pt x="39" y="400"/>
                  </a:lnTo>
                  <a:lnTo>
                    <a:pt x="43" y="397"/>
                  </a:lnTo>
                  <a:lnTo>
                    <a:pt x="49" y="387"/>
                  </a:lnTo>
                  <a:lnTo>
                    <a:pt x="56" y="377"/>
                  </a:lnTo>
                  <a:lnTo>
                    <a:pt x="59" y="372"/>
                  </a:lnTo>
                  <a:lnTo>
                    <a:pt x="61" y="369"/>
                  </a:lnTo>
                  <a:lnTo>
                    <a:pt x="64" y="367"/>
                  </a:lnTo>
                  <a:lnTo>
                    <a:pt x="66" y="364"/>
                  </a:lnTo>
                  <a:lnTo>
                    <a:pt x="69" y="361"/>
                  </a:lnTo>
                  <a:lnTo>
                    <a:pt x="72" y="357"/>
                  </a:lnTo>
                  <a:lnTo>
                    <a:pt x="74" y="356"/>
                  </a:lnTo>
                  <a:lnTo>
                    <a:pt x="74" y="354"/>
                  </a:lnTo>
                  <a:lnTo>
                    <a:pt x="77" y="349"/>
                  </a:lnTo>
                  <a:lnTo>
                    <a:pt x="82" y="341"/>
                  </a:lnTo>
                  <a:lnTo>
                    <a:pt x="90" y="331"/>
                  </a:lnTo>
                  <a:lnTo>
                    <a:pt x="99" y="321"/>
                  </a:lnTo>
                  <a:lnTo>
                    <a:pt x="104" y="313"/>
                  </a:lnTo>
                  <a:lnTo>
                    <a:pt x="107" y="310"/>
                  </a:lnTo>
                  <a:lnTo>
                    <a:pt x="107" y="308"/>
                  </a:lnTo>
                  <a:lnTo>
                    <a:pt x="109" y="305"/>
                  </a:lnTo>
                  <a:lnTo>
                    <a:pt x="112" y="301"/>
                  </a:lnTo>
                  <a:lnTo>
                    <a:pt x="114" y="300"/>
                  </a:lnTo>
                  <a:lnTo>
                    <a:pt x="114" y="295"/>
                  </a:lnTo>
                  <a:lnTo>
                    <a:pt x="115" y="291"/>
                  </a:lnTo>
                  <a:lnTo>
                    <a:pt x="117" y="288"/>
                  </a:lnTo>
                  <a:lnTo>
                    <a:pt x="119" y="286"/>
                  </a:lnTo>
                  <a:lnTo>
                    <a:pt x="120" y="283"/>
                  </a:lnTo>
                  <a:lnTo>
                    <a:pt x="123" y="280"/>
                  </a:lnTo>
                  <a:lnTo>
                    <a:pt x="125" y="275"/>
                  </a:lnTo>
                  <a:lnTo>
                    <a:pt x="128" y="273"/>
                  </a:lnTo>
                  <a:lnTo>
                    <a:pt x="130" y="270"/>
                  </a:lnTo>
                  <a:lnTo>
                    <a:pt x="130" y="268"/>
                  </a:lnTo>
                  <a:lnTo>
                    <a:pt x="128" y="268"/>
                  </a:lnTo>
                  <a:lnTo>
                    <a:pt x="125" y="267"/>
                  </a:lnTo>
                  <a:lnTo>
                    <a:pt x="122" y="267"/>
                  </a:lnTo>
                  <a:lnTo>
                    <a:pt x="119" y="265"/>
                  </a:lnTo>
                  <a:lnTo>
                    <a:pt x="117" y="265"/>
                  </a:lnTo>
                  <a:lnTo>
                    <a:pt x="115" y="265"/>
                  </a:lnTo>
                  <a:lnTo>
                    <a:pt x="114" y="265"/>
                  </a:lnTo>
                  <a:lnTo>
                    <a:pt x="112" y="267"/>
                  </a:lnTo>
                  <a:lnTo>
                    <a:pt x="109" y="267"/>
                  </a:lnTo>
                  <a:lnTo>
                    <a:pt x="107" y="267"/>
                  </a:lnTo>
                  <a:lnTo>
                    <a:pt x="107" y="267"/>
                  </a:lnTo>
                  <a:lnTo>
                    <a:pt x="105" y="267"/>
                  </a:lnTo>
                  <a:lnTo>
                    <a:pt x="104" y="267"/>
                  </a:lnTo>
                  <a:lnTo>
                    <a:pt x="99" y="267"/>
                  </a:lnTo>
                  <a:lnTo>
                    <a:pt x="95" y="267"/>
                  </a:lnTo>
                  <a:lnTo>
                    <a:pt x="90" y="268"/>
                  </a:lnTo>
                  <a:lnTo>
                    <a:pt x="87" y="268"/>
                  </a:lnTo>
                  <a:lnTo>
                    <a:pt x="87" y="267"/>
                  </a:lnTo>
                  <a:lnTo>
                    <a:pt x="86" y="267"/>
                  </a:lnTo>
                  <a:lnTo>
                    <a:pt x="86" y="267"/>
                  </a:lnTo>
                  <a:lnTo>
                    <a:pt x="86" y="265"/>
                  </a:lnTo>
                  <a:lnTo>
                    <a:pt x="86" y="265"/>
                  </a:lnTo>
                  <a:lnTo>
                    <a:pt x="82" y="263"/>
                  </a:lnTo>
                  <a:lnTo>
                    <a:pt x="79" y="262"/>
                  </a:lnTo>
                  <a:lnTo>
                    <a:pt x="77" y="260"/>
                  </a:lnTo>
                  <a:lnTo>
                    <a:pt x="74" y="260"/>
                  </a:lnTo>
                  <a:lnTo>
                    <a:pt x="72" y="258"/>
                  </a:lnTo>
                  <a:lnTo>
                    <a:pt x="72" y="257"/>
                  </a:lnTo>
                  <a:lnTo>
                    <a:pt x="71" y="257"/>
                  </a:lnTo>
                  <a:lnTo>
                    <a:pt x="69" y="255"/>
                  </a:lnTo>
                  <a:lnTo>
                    <a:pt x="69" y="255"/>
                  </a:lnTo>
                  <a:lnTo>
                    <a:pt x="64" y="254"/>
                  </a:lnTo>
                  <a:lnTo>
                    <a:pt x="64" y="252"/>
                  </a:lnTo>
                  <a:lnTo>
                    <a:pt x="62" y="252"/>
                  </a:lnTo>
                  <a:lnTo>
                    <a:pt x="61" y="252"/>
                  </a:lnTo>
                  <a:lnTo>
                    <a:pt x="61" y="250"/>
                  </a:lnTo>
                  <a:lnTo>
                    <a:pt x="59" y="247"/>
                  </a:lnTo>
                  <a:lnTo>
                    <a:pt x="56" y="245"/>
                  </a:lnTo>
                  <a:lnTo>
                    <a:pt x="54" y="242"/>
                  </a:lnTo>
                  <a:lnTo>
                    <a:pt x="51" y="242"/>
                  </a:lnTo>
                  <a:lnTo>
                    <a:pt x="48" y="240"/>
                  </a:lnTo>
                  <a:lnTo>
                    <a:pt x="46" y="239"/>
                  </a:lnTo>
                  <a:lnTo>
                    <a:pt x="44" y="239"/>
                  </a:lnTo>
                  <a:lnTo>
                    <a:pt x="44" y="239"/>
                  </a:lnTo>
                  <a:lnTo>
                    <a:pt x="43" y="237"/>
                  </a:lnTo>
                  <a:lnTo>
                    <a:pt x="43" y="235"/>
                  </a:lnTo>
                  <a:lnTo>
                    <a:pt x="41" y="234"/>
                  </a:lnTo>
                  <a:lnTo>
                    <a:pt x="38" y="230"/>
                  </a:lnTo>
                  <a:lnTo>
                    <a:pt x="36" y="229"/>
                  </a:lnTo>
                  <a:lnTo>
                    <a:pt x="33" y="227"/>
                  </a:lnTo>
                  <a:lnTo>
                    <a:pt x="33" y="226"/>
                  </a:lnTo>
                  <a:lnTo>
                    <a:pt x="31" y="226"/>
                  </a:lnTo>
                  <a:lnTo>
                    <a:pt x="31" y="224"/>
                  </a:lnTo>
                  <a:lnTo>
                    <a:pt x="29" y="222"/>
                  </a:lnTo>
                  <a:lnTo>
                    <a:pt x="28" y="219"/>
                  </a:lnTo>
                  <a:lnTo>
                    <a:pt x="26" y="217"/>
                  </a:lnTo>
                  <a:lnTo>
                    <a:pt x="26" y="216"/>
                  </a:lnTo>
                  <a:lnTo>
                    <a:pt x="25" y="214"/>
                  </a:lnTo>
                  <a:lnTo>
                    <a:pt x="25" y="214"/>
                  </a:lnTo>
                  <a:lnTo>
                    <a:pt x="25" y="212"/>
                  </a:lnTo>
                  <a:lnTo>
                    <a:pt x="25" y="209"/>
                  </a:lnTo>
                  <a:lnTo>
                    <a:pt x="23" y="207"/>
                  </a:lnTo>
                  <a:lnTo>
                    <a:pt x="23" y="204"/>
                  </a:lnTo>
                  <a:lnTo>
                    <a:pt x="23" y="202"/>
                  </a:lnTo>
                  <a:lnTo>
                    <a:pt x="25" y="201"/>
                  </a:lnTo>
                  <a:lnTo>
                    <a:pt x="26" y="199"/>
                  </a:lnTo>
                  <a:lnTo>
                    <a:pt x="29" y="197"/>
                  </a:lnTo>
                  <a:lnTo>
                    <a:pt x="31" y="196"/>
                  </a:lnTo>
                  <a:lnTo>
                    <a:pt x="33" y="194"/>
                  </a:lnTo>
                  <a:lnTo>
                    <a:pt x="34" y="193"/>
                  </a:lnTo>
                  <a:lnTo>
                    <a:pt x="34" y="193"/>
                  </a:lnTo>
                  <a:lnTo>
                    <a:pt x="38" y="193"/>
                  </a:lnTo>
                  <a:lnTo>
                    <a:pt x="39" y="193"/>
                  </a:lnTo>
                  <a:lnTo>
                    <a:pt x="41" y="194"/>
                  </a:lnTo>
                  <a:lnTo>
                    <a:pt x="43" y="196"/>
                  </a:lnTo>
                  <a:lnTo>
                    <a:pt x="46" y="197"/>
                  </a:lnTo>
                  <a:lnTo>
                    <a:pt x="48" y="197"/>
                  </a:lnTo>
                  <a:lnTo>
                    <a:pt x="49" y="197"/>
                  </a:lnTo>
                  <a:lnTo>
                    <a:pt x="51" y="199"/>
                  </a:lnTo>
                  <a:lnTo>
                    <a:pt x="53" y="199"/>
                  </a:lnTo>
                  <a:lnTo>
                    <a:pt x="54" y="199"/>
                  </a:lnTo>
                  <a:lnTo>
                    <a:pt x="61" y="202"/>
                  </a:lnTo>
                  <a:lnTo>
                    <a:pt x="69" y="201"/>
                  </a:lnTo>
                  <a:lnTo>
                    <a:pt x="71" y="201"/>
                  </a:lnTo>
                  <a:lnTo>
                    <a:pt x="72" y="201"/>
                  </a:lnTo>
                  <a:lnTo>
                    <a:pt x="74" y="199"/>
                  </a:lnTo>
                  <a:lnTo>
                    <a:pt x="77" y="199"/>
                  </a:lnTo>
                  <a:lnTo>
                    <a:pt x="79" y="199"/>
                  </a:lnTo>
                  <a:lnTo>
                    <a:pt x="81" y="199"/>
                  </a:lnTo>
                  <a:lnTo>
                    <a:pt x="84" y="199"/>
                  </a:lnTo>
                  <a:lnTo>
                    <a:pt x="87" y="199"/>
                  </a:lnTo>
                  <a:lnTo>
                    <a:pt x="90" y="197"/>
                  </a:lnTo>
                  <a:lnTo>
                    <a:pt x="94" y="197"/>
                  </a:lnTo>
                  <a:lnTo>
                    <a:pt x="97" y="197"/>
                  </a:lnTo>
                  <a:lnTo>
                    <a:pt x="100" y="196"/>
                  </a:lnTo>
                  <a:lnTo>
                    <a:pt x="104" y="194"/>
                  </a:lnTo>
                  <a:lnTo>
                    <a:pt x="107" y="193"/>
                  </a:lnTo>
                  <a:lnTo>
                    <a:pt x="110" y="193"/>
                  </a:lnTo>
                  <a:lnTo>
                    <a:pt x="114" y="191"/>
                  </a:lnTo>
                  <a:lnTo>
                    <a:pt x="117" y="189"/>
                  </a:lnTo>
                  <a:lnTo>
                    <a:pt x="119" y="189"/>
                  </a:lnTo>
                  <a:lnTo>
                    <a:pt x="120" y="188"/>
                  </a:lnTo>
                  <a:lnTo>
                    <a:pt x="122" y="188"/>
                  </a:lnTo>
                  <a:lnTo>
                    <a:pt x="123" y="186"/>
                  </a:lnTo>
                  <a:lnTo>
                    <a:pt x="127" y="184"/>
                  </a:lnTo>
                  <a:lnTo>
                    <a:pt x="128" y="184"/>
                  </a:lnTo>
                  <a:lnTo>
                    <a:pt x="130" y="183"/>
                  </a:lnTo>
                  <a:lnTo>
                    <a:pt x="133" y="181"/>
                  </a:lnTo>
                  <a:lnTo>
                    <a:pt x="135" y="179"/>
                  </a:lnTo>
                  <a:lnTo>
                    <a:pt x="137" y="178"/>
                  </a:lnTo>
                  <a:lnTo>
                    <a:pt x="138" y="178"/>
                  </a:lnTo>
                  <a:lnTo>
                    <a:pt x="142" y="174"/>
                  </a:lnTo>
                  <a:lnTo>
                    <a:pt x="143" y="173"/>
                  </a:lnTo>
                  <a:lnTo>
                    <a:pt x="147" y="173"/>
                  </a:lnTo>
                  <a:lnTo>
                    <a:pt x="148" y="171"/>
                  </a:lnTo>
                  <a:lnTo>
                    <a:pt x="150" y="171"/>
                  </a:lnTo>
                  <a:lnTo>
                    <a:pt x="151" y="169"/>
                  </a:lnTo>
                  <a:lnTo>
                    <a:pt x="153" y="168"/>
                  </a:lnTo>
                  <a:lnTo>
                    <a:pt x="153" y="166"/>
                  </a:lnTo>
                  <a:lnTo>
                    <a:pt x="155" y="165"/>
                  </a:lnTo>
                  <a:lnTo>
                    <a:pt x="156" y="163"/>
                  </a:lnTo>
                  <a:lnTo>
                    <a:pt x="156" y="161"/>
                  </a:lnTo>
                  <a:lnTo>
                    <a:pt x="156" y="161"/>
                  </a:lnTo>
                  <a:lnTo>
                    <a:pt x="158" y="158"/>
                  </a:lnTo>
                  <a:lnTo>
                    <a:pt x="158" y="155"/>
                  </a:lnTo>
                  <a:lnTo>
                    <a:pt x="160" y="151"/>
                  </a:lnTo>
                  <a:lnTo>
                    <a:pt x="161" y="148"/>
                  </a:lnTo>
                  <a:lnTo>
                    <a:pt x="161" y="145"/>
                  </a:lnTo>
                  <a:lnTo>
                    <a:pt x="161" y="143"/>
                  </a:lnTo>
                  <a:lnTo>
                    <a:pt x="161" y="140"/>
                  </a:lnTo>
                  <a:lnTo>
                    <a:pt x="163" y="135"/>
                  </a:lnTo>
                  <a:lnTo>
                    <a:pt x="163" y="132"/>
                  </a:lnTo>
                  <a:lnTo>
                    <a:pt x="165" y="128"/>
                  </a:lnTo>
                  <a:lnTo>
                    <a:pt x="165" y="127"/>
                  </a:lnTo>
                  <a:lnTo>
                    <a:pt x="165" y="125"/>
                  </a:lnTo>
                  <a:lnTo>
                    <a:pt x="166" y="122"/>
                  </a:lnTo>
                  <a:lnTo>
                    <a:pt x="168" y="118"/>
                  </a:lnTo>
                  <a:lnTo>
                    <a:pt x="168" y="117"/>
                  </a:lnTo>
                  <a:lnTo>
                    <a:pt x="168" y="115"/>
                  </a:lnTo>
                  <a:lnTo>
                    <a:pt x="168" y="113"/>
                  </a:lnTo>
                  <a:lnTo>
                    <a:pt x="168" y="109"/>
                  </a:lnTo>
                  <a:lnTo>
                    <a:pt x="170" y="105"/>
                  </a:lnTo>
                  <a:lnTo>
                    <a:pt x="170" y="104"/>
                  </a:lnTo>
                  <a:lnTo>
                    <a:pt x="170" y="100"/>
                  </a:lnTo>
                  <a:lnTo>
                    <a:pt x="170" y="99"/>
                  </a:lnTo>
                  <a:lnTo>
                    <a:pt x="170" y="95"/>
                  </a:lnTo>
                  <a:lnTo>
                    <a:pt x="171" y="94"/>
                  </a:lnTo>
                  <a:lnTo>
                    <a:pt x="171" y="92"/>
                  </a:lnTo>
                  <a:lnTo>
                    <a:pt x="171" y="90"/>
                  </a:lnTo>
                  <a:lnTo>
                    <a:pt x="171" y="87"/>
                  </a:lnTo>
                  <a:lnTo>
                    <a:pt x="171" y="85"/>
                  </a:lnTo>
                  <a:lnTo>
                    <a:pt x="171" y="82"/>
                  </a:lnTo>
                  <a:lnTo>
                    <a:pt x="171" y="80"/>
                  </a:lnTo>
                  <a:lnTo>
                    <a:pt x="171" y="79"/>
                  </a:lnTo>
                  <a:lnTo>
                    <a:pt x="171" y="76"/>
                  </a:lnTo>
                  <a:lnTo>
                    <a:pt x="171" y="72"/>
                  </a:lnTo>
                  <a:lnTo>
                    <a:pt x="171" y="69"/>
                  </a:lnTo>
                  <a:lnTo>
                    <a:pt x="171" y="66"/>
                  </a:lnTo>
                  <a:lnTo>
                    <a:pt x="168" y="62"/>
                  </a:lnTo>
                  <a:lnTo>
                    <a:pt x="166" y="57"/>
                  </a:lnTo>
                  <a:lnTo>
                    <a:pt x="165" y="54"/>
                  </a:lnTo>
                  <a:lnTo>
                    <a:pt x="163" y="51"/>
                  </a:lnTo>
                  <a:lnTo>
                    <a:pt x="161" y="49"/>
                  </a:lnTo>
                  <a:lnTo>
                    <a:pt x="160" y="48"/>
                  </a:lnTo>
                  <a:lnTo>
                    <a:pt x="158" y="46"/>
                  </a:lnTo>
                  <a:lnTo>
                    <a:pt x="156" y="46"/>
                  </a:lnTo>
                  <a:lnTo>
                    <a:pt x="156" y="44"/>
                  </a:lnTo>
                  <a:lnTo>
                    <a:pt x="156" y="43"/>
                  </a:lnTo>
                  <a:lnTo>
                    <a:pt x="156" y="43"/>
                  </a:lnTo>
                  <a:lnTo>
                    <a:pt x="155" y="41"/>
                  </a:lnTo>
                  <a:lnTo>
                    <a:pt x="153" y="41"/>
                  </a:lnTo>
                  <a:lnTo>
                    <a:pt x="153" y="39"/>
                  </a:lnTo>
                  <a:lnTo>
                    <a:pt x="153" y="39"/>
                  </a:lnTo>
                  <a:lnTo>
                    <a:pt x="151" y="39"/>
                  </a:lnTo>
                  <a:lnTo>
                    <a:pt x="150" y="38"/>
                  </a:lnTo>
                  <a:lnTo>
                    <a:pt x="148" y="38"/>
                  </a:lnTo>
                  <a:lnTo>
                    <a:pt x="147" y="38"/>
                  </a:lnTo>
                  <a:lnTo>
                    <a:pt x="147" y="36"/>
                  </a:lnTo>
                  <a:lnTo>
                    <a:pt x="145" y="36"/>
                  </a:lnTo>
                  <a:lnTo>
                    <a:pt x="145" y="33"/>
                  </a:lnTo>
                  <a:lnTo>
                    <a:pt x="147" y="29"/>
                  </a:lnTo>
                  <a:lnTo>
                    <a:pt x="148" y="26"/>
                  </a:lnTo>
                  <a:lnTo>
                    <a:pt x="150" y="23"/>
                  </a:lnTo>
                  <a:lnTo>
                    <a:pt x="150" y="20"/>
                  </a:lnTo>
                  <a:lnTo>
                    <a:pt x="151" y="16"/>
                  </a:lnTo>
                  <a:lnTo>
                    <a:pt x="155" y="15"/>
                  </a:lnTo>
                  <a:lnTo>
                    <a:pt x="156" y="13"/>
                  </a:lnTo>
                  <a:lnTo>
                    <a:pt x="158" y="11"/>
                  </a:lnTo>
                  <a:lnTo>
                    <a:pt x="158" y="10"/>
                  </a:lnTo>
                  <a:lnTo>
                    <a:pt x="160" y="10"/>
                  </a:lnTo>
                  <a:lnTo>
                    <a:pt x="160" y="10"/>
                  </a:lnTo>
                  <a:lnTo>
                    <a:pt x="160" y="6"/>
                  </a:lnTo>
                  <a:lnTo>
                    <a:pt x="161" y="3"/>
                  </a:lnTo>
                  <a:lnTo>
                    <a:pt x="165" y="3"/>
                  </a:lnTo>
                  <a:lnTo>
                    <a:pt x="168" y="1"/>
                  </a:lnTo>
                  <a:lnTo>
                    <a:pt x="171" y="1"/>
                  </a:lnTo>
                  <a:lnTo>
                    <a:pt x="176" y="1"/>
                  </a:lnTo>
                  <a:lnTo>
                    <a:pt x="180" y="0"/>
                  </a:lnTo>
                  <a:lnTo>
                    <a:pt x="183" y="0"/>
                  </a:lnTo>
                  <a:lnTo>
                    <a:pt x="186" y="0"/>
                  </a:lnTo>
                  <a:lnTo>
                    <a:pt x="188"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sp>
          <p:nvSpPr>
            <p:cNvPr id="54" name="Freeform 82"/>
            <p:cNvSpPr/>
            <p:nvPr/>
          </p:nvSpPr>
          <p:spPr bwMode="auto">
            <a:xfrm>
              <a:off x="9137651" y="3397251"/>
              <a:ext cx="290513" cy="250825"/>
            </a:xfrm>
            <a:custGeom>
              <a:avLst/>
              <a:gdLst>
                <a:gd name="T0" fmla="*/ 22 w 183"/>
                <a:gd name="T1" fmla="*/ 4 h 158"/>
                <a:gd name="T2" fmla="*/ 35 w 183"/>
                <a:gd name="T3" fmla="*/ 8 h 158"/>
                <a:gd name="T4" fmla="*/ 46 w 183"/>
                <a:gd name="T5" fmla="*/ 12 h 158"/>
                <a:gd name="T6" fmla="*/ 60 w 183"/>
                <a:gd name="T7" fmla="*/ 13 h 158"/>
                <a:gd name="T8" fmla="*/ 70 w 183"/>
                <a:gd name="T9" fmla="*/ 18 h 158"/>
                <a:gd name="T10" fmla="*/ 78 w 183"/>
                <a:gd name="T11" fmla="*/ 18 h 158"/>
                <a:gd name="T12" fmla="*/ 88 w 183"/>
                <a:gd name="T13" fmla="*/ 25 h 158"/>
                <a:gd name="T14" fmla="*/ 101 w 183"/>
                <a:gd name="T15" fmla="*/ 27 h 158"/>
                <a:gd name="T16" fmla="*/ 109 w 183"/>
                <a:gd name="T17" fmla="*/ 30 h 158"/>
                <a:gd name="T18" fmla="*/ 117 w 183"/>
                <a:gd name="T19" fmla="*/ 36 h 158"/>
                <a:gd name="T20" fmla="*/ 124 w 183"/>
                <a:gd name="T21" fmla="*/ 40 h 158"/>
                <a:gd name="T22" fmla="*/ 132 w 183"/>
                <a:gd name="T23" fmla="*/ 45 h 158"/>
                <a:gd name="T24" fmla="*/ 139 w 183"/>
                <a:gd name="T25" fmla="*/ 46 h 158"/>
                <a:gd name="T26" fmla="*/ 144 w 183"/>
                <a:gd name="T27" fmla="*/ 53 h 158"/>
                <a:gd name="T28" fmla="*/ 150 w 183"/>
                <a:gd name="T29" fmla="*/ 56 h 158"/>
                <a:gd name="T30" fmla="*/ 155 w 183"/>
                <a:gd name="T31" fmla="*/ 60 h 158"/>
                <a:gd name="T32" fmla="*/ 162 w 183"/>
                <a:gd name="T33" fmla="*/ 68 h 158"/>
                <a:gd name="T34" fmla="*/ 165 w 183"/>
                <a:gd name="T35" fmla="*/ 74 h 158"/>
                <a:gd name="T36" fmla="*/ 170 w 183"/>
                <a:gd name="T37" fmla="*/ 91 h 158"/>
                <a:gd name="T38" fmla="*/ 178 w 183"/>
                <a:gd name="T39" fmla="*/ 102 h 158"/>
                <a:gd name="T40" fmla="*/ 178 w 183"/>
                <a:gd name="T41" fmla="*/ 112 h 158"/>
                <a:gd name="T42" fmla="*/ 180 w 183"/>
                <a:gd name="T43" fmla="*/ 117 h 158"/>
                <a:gd name="T44" fmla="*/ 183 w 183"/>
                <a:gd name="T45" fmla="*/ 122 h 158"/>
                <a:gd name="T46" fmla="*/ 180 w 183"/>
                <a:gd name="T47" fmla="*/ 130 h 158"/>
                <a:gd name="T48" fmla="*/ 178 w 183"/>
                <a:gd name="T49" fmla="*/ 137 h 158"/>
                <a:gd name="T50" fmla="*/ 173 w 183"/>
                <a:gd name="T51" fmla="*/ 144 h 158"/>
                <a:gd name="T52" fmla="*/ 170 w 183"/>
                <a:gd name="T53" fmla="*/ 149 h 158"/>
                <a:gd name="T54" fmla="*/ 167 w 183"/>
                <a:gd name="T55" fmla="*/ 153 h 158"/>
                <a:gd name="T56" fmla="*/ 164 w 183"/>
                <a:gd name="T57" fmla="*/ 155 h 158"/>
                <a:gd name="T58" fmla="*/ 160 w 183"/>
                <a:gd name="T59" fmla="*/ 158 h 158"/>
                <a:gd name="T60" fmla="*/ 154 w 183"/>
                <a:gd name="T61" fmla="*/ 158 h 158"/>
                <a:gd name="T62" fmla="*/ 142 w 183"/>
                <a:gd name="T63" fmla="*/ 157 h 158"/>
                <a:gd name="T64" fmla="*/ 137 w 183"/>
                <a:gd name="T65" fmla="*/ 153 h 158"/>
                <a:gd name="T66" fmla="*/ 127 w 183"/>
                <a:gd name="T67" fmla="*/ 147 h 158"/>
                <a:gd name="T68" fmla="*/ 116 w 183"/>
                <a:gd name="T69" fmla="*/ 145 h 158"/>
                <a:gd name="T70" fmla="*/ 107 w 183"/>
                <a:gd name="T71" fmla="*/ 150 h 158"/>
                <a:gd name="T72" fmla="*/ 91 w 183"/>
                <a:gd name="T73" fmla="*/ 152 h 158"/>
                <a:gd name="T74" fmla="*/ 86 w 183"/>
                <a:gd name="T75" fmla="*/ 150 h 158"/>
                <a:gd name="T76" fmla="*/ 81 w 183"/>
                <a:gd name="T77" fmla="*/ 152 h 158"/>
                <a:gd name="T78" fmla="*/ 78 w 183"/>
                <a:gd name="T79" fmla="*/ 149 h 158"/>
                <a:gd name="T80" fmla="*/ 79 w 183"/>
                <a:gd name="T81" fmla="*/ 144 h 158"/>
                <a:gd name="T82" fmla="*/ 83 w 183"/>
                <a:gd name="T83" fmla="*/ 139 h 158"/>
                <a:gd name="T84" fmla="*/ 88 w 183"/>
                <a:gd name="T85" fmla="*/ 127 h 158"/>
                <a:gd name="T86" fmla="*/ 84 w 183"/>
                <a:gd name="T87" fmla="*/ 121 h 158"/>
                <a:gd name="T88" fmla="*/ 78 w 183"/>
                <a:gd name="T89" fmla="*/ 109 h 158"/>
                <a:gd name="T90" fmla="*/ 68 w 183"/>
                <a:gd name="T91" fmla="*/ 97 h 158"/>
                <a:gd name="T92" fmla="*/ 58 w 183"/>
                <a:gd name="T93" fmla="*/ 88 h 158"/>
                <a:gd name="T94" fmla="*/ 50 w 183"/>
                <a:gd name="T95" fmla="*/ 78 h 158"/>
                <a:gd name="T96" fmla="*/ 43 w 183"/>
                <a:gd name="T97" fmla="*/ 68 h 158"/>
                <a:gd name="T98" fmla="*/ 32 w 183"/>
                <a:gd name="T99" fmla="*/ 58 h 158"/>
                <a:gd name="T100" fmla="*/ 23 w 183"/>
                <a:gd name="T101" fmla="*/ 50 h 158"/>
                <a:gd name="T102" fmla="*/ 17 w 183"/>
                <a:gd name="T103" fmla="*/ 41 h 158"/>
                <a:gd name="T104" fmla="*/ 13 w 183"/>
                <a:gd name="T105" fmla="*/ 36 h 158"/>
                <a:gd name="T106" fmla="*/ 5 w 183"/>
                <a:gd name="T107" fmla="*/ 25 h 158"/>
                <a:gd name="T108" fmla="*/ 0 w 183"/>
                <a:gd name="T109" fmla="*/ 15 h 158"/>
                <a:gd name="T110" fmla="*/ 2 w 183"/>
                <a:gd name="T111" fmla="*/ 13 h 158"/>
                <a:gd name="T112" fmla="*/ 12 w 183"/>
                <a:gd name="T113"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3" h="158">
                  <a:moveTo>
                    <a:pt x="15" y="0"/>
                  </a:moveTo>
                  <a:lnTo>
                    <a:pt x="17" y="0"/>
                  </a:lnTo>
                  <a:lnTo>
                    <a:pt x="18" y="2"/>
                  </a:lnTo>
                  <a:lnTo>
                    <a:pt x="22" y="4"/>
                  </a:lnTo>
                  <a:lnTo>
                    <a:pt x="23" y="4"/>
                  </a:lnTo>
                  <a:lnTo>
                    <a:pt x="23" y="4"/>
                  </a:lnTo>
                  <a:lnTo>
                    <a:pt x="28" y="7"/>
                  </a:lnTo>
                  <a:lnTo>
                    <a:pt x="35" y="8"/>
                  </a:lnTo>
                  <a:lnTo>
                    <a:pt x="38" y="8"/>
                  </a:lnTo>
                  <a:lnTo>
                    <a:pt x="43" y="12"/>
                  </a:lnTo>
                  <a:lnTo>
                    <a:pt x="45" y="12"/>
                  </a:lnTo>
                  <a:lnTo>
                    <a:pt x="46" y="12"/>
                  </a:lnTo>
                  <a:lnTo>
                    <a:pt x="50" y="12"/>
                  </a:lnTo>
                  <a:lnTo>
                    <a:pt x="53" y="13"/>
                  </a:lnTo>
                  <a:lnTo>
                    <a:pt x="56" y="13"/>
                  </a:lnTo>
                  <a:lnTo>
                    <a:pt x="60" y="13"/>
                  </a:lnTo>
                  <a:lnTo>
                    <a:pt x="63" y="15"/>
                  </a:lnTo>
                  <a:lnTo>
                    <a:pt x="66" y="17"/>
                  </a:lnTo>
                  <a:lnTo>
                    <a:pt x="68" y="17"/>
                  </a:lnTo>
                  <a:lnTo>
                    <a:pt x="70" y="18"/>
                  </a:lnTo>
                  <a:lnTo>
                    <a:pt x="71" y="18"/>
                  </a:lnTo>
                  <a:lnTo>
                    <a:pt x="74" y="18"/>
                  </a:lnTo>
                  <a:lnTo>
                    <a:pt x="76" y="18"/>
                  </a:lnTo>
                  <a:lnTo>
                    <a:pt x="78" y="18"/>
                  </a:lnTo>
                  <a:lnTo>
                    <a:pt x="79" y="18"/>
                  </a:lnTo>
                  <a:lnTo>
                    <a:pt x="83" y="20"/>
                  </a:lnTo>
                  <a:lnTo>
                    <a:pt x="86" y="22"/>
                  </a:lnTo>
                  <a:lnTo>
                    <a:pt x="88" y="25"/>
                  </a:lnTo>
                  <a:lnTo>
                    <a:pt x="89" y="25"/>
                  </a:lnTo>
                  <a:lnTo>
                    <a:pt x="89" y="27"/>
                  </a:lnTo>
                  <a:lnTo>
                    <a:pt x="94" y="27"/>
                  </a:lnTo>
                  <a:lnTo>
                    <a:pt x="101" y="27"/>
                  </a:lnTo>
                  <a:lnTo>
                    <a:pt x="104" y="27"/>
                  </a:lnTo>
                  <a:lnTo>
                    <a:pt x="104" y="27"/>
                  </a:lnTo>
                  <a:lnTo>
                    <a:pt x="106" y="28"/>
                  </a:lnTo>
                  <a:lnTo>
                    <a:pt x="109" y="30"/>
                  </a:lnTo>
                  <a:lnTo>
                    <a:pt x="111" y="32"/>
                  </a:lnTo>
                  <a:lnTo>
                    <a:pt x="114" y="35"/>
                  </a:lnTo>
                  <a:lnTo>
                    <a:pt x="116" y="35"/>
                  </a:lnTo>
                  <a:lnTo>
                    <a:pt x="117" y="36"/>
                  </a:lnTo>
                  <a:lnTo>
                    <a:pt x="119" y="36"/>
                  </a:lnTo>
                  <a:lnTo>
                    <a:pt x="121" y="38"/>
                  </a:lnTo>
                  <a:lnTo>
                    <a:pt x="124" y="38"/>
                  </a:lnTo>
                  <a:lnTo>
                    <a:pt x="124" y="40"/>
                  </a:lnTo>
                  <a:lnTo>
                    <a:pt x="126" y="41"/>
                  </a:lnTo>
                  <a:lnTo>
                    <a:pt x="126" y="43"/>
                  </a:lnTo>
                  <a:lnTo>
                    <a:pt x="129" y="45"/>
                  </a:lnTo>
                  <a:lnTo>
                    <a:pt x="132" y="45"/>
                  </a:lnTo>
                  <a:lnTo>
                    <a:pt x="134" y="45"/>
                  </a:lnTo>
                  <a:lnTo>
                    <a:pt x="137" y="46"/>
                  </a:lnTo>
                  <a:lnTo>
                    <a:pt x="139" y="46"/>
                  </a:lnTo>
                  <a:lnTo>
                    <a:pt x="139" y="46"/>
                  </a:lnTo>
                  <a:lnTo>
                    <a:pt x="139" y="46"/>
                  </a:lnTo>
                  <a:lnTo>
                    <a:pt x="139" y="48"/>
                  </a:lnTo>
                  <a:lnTo>
                    <a:pt x="142" y="50"/>
                  </a:lnTo>
                  <a:lnTo>
                    <a:pt x="144" y="53"/>
                  </a:lnTo>
                  <a:lnTo>
                    <a:pt x="147" y="55"/>
                  </a:lnTo>
                  <a:lnTo>
                    <a:pt x="149" y="55"/>
                  </a:lnTo>
                  <a:lnTo>
                    <a:pt x="149" y="56"/>
                  </a:lnTo>
                  <a:lnTo>
                    <a:pt x="150" y="56"/>
                  </a:lnTo>
                  <a:lnTo>
                    <a:pt x="152" y="56"/>
                  </a:lnTo>
                  <a:lnTo>
                    <a:pt x="154" y="58"/>
                  </a:lnTo>
                  <a:lnTo>
                    <a:pt x="154" y="60"/>
                  </a:lnTo>
                  <a:lnTo>
                    <a:pt x="155" y="60"/>
                  </a:lnTo>
                  <a:lnTo>
                    <a:pt x="155" y="60"/>
                  </a:lnTo>
                  <a:lnTo>
                    <a:pt x="157" y="63"/>
                  </a:lnTo>
                  <a:lnTo>
                    <a:pt x="159" y="64"/>
                  </a:lnTo>
                  <a:lnTo>
                    <a:pt x="162" y="68"/>
                  </a:lnTo>
                  <a:lnTo>
                    <a:pt x="162" y="69"/>
                  </a:lnTo>
                  <a:lnTo>
                    <a:pt x="164" y="71"/>
                  </a:lnTo>
                  <a:lnTo>
                    <a:pt x="164" y="73"/>
                  </a:lnTo>
                  <a:lnTo>
                    <a:pt x="165" y="74"/>
                  </a:lnTo>
                  <a:lnTo>
                    <a:pt x="165" y="76"/>
                  </a:lnTo>
                  <a:lnTo>
                    <a:pt x="168" y="81"/>
                  </a:lnTo>
                  <a:lnTo>
                    <a:pt x="170" y="88"/>
                  </a:lnTo>
                  <a:lnTo>
                    <a:pt x="170" y="91"/>
                  </a:lnTo>
                  <a:lnTo>
                    <a:pt x="172" y="94"/>
                  </a:lnTo>
                  <a:lnTo>
                    <a:pt x="173" y="96"/>
                  </a:lnTo>
                  <a:lnTo>
                    <a:pt x="177" y="99"/>
                  </a:lnTo>
                  <a:lnTo>
                    <a:pt x="178" y="102"/>
                  </a:lnTo>
                  <a:lnTo>
                    <a:pt x="178" y="104"/>
                  </a:lnTo>
                  <a:lnTo>
                    <a:pt x="180" y="106"/>
                  </a:lnTo>
                  <a:lnTo>
                    <a:pt x="180" y="107"/>
                  </a:lnTo>
                  <a:lnTo>
                    <a:pt x="178" y="112"/>
                  </a:lnTo>
                  <a:lnTo>
                    <a:pt x="180" y="112"/>
                  </a:lnTo>
                  <a:lnTo>
                    <a:pt x="180" y="114"/>
                  </a:lnTo>
                  <a:lnTo>
                    <a:pt x="180" y="116"/>
                  </a:lnTo>
                  <a:lnTo>
                    <a:pt x="180" y="117"/>
                  </a:lnTo>
                  <a:lnTo>
                    <a:pt x="182" y="119"/>
                  </a:lnTo>
                  <a:lnTo>
                    <a:pt x="183" y="122"/>
                  </a:lnTo>
                  <a:lnTo>
                    <a:pt x="183" y="122"/>
                  </a:lnTo>
                  <a:lnTo>
                    <a:pt x="183" y="122"/>
                  </a:lnTo>
                  <a:lnTo>
                    <a:pt x="183" y="124"/>
                  </a:lnTo>
                  <a:lnTo>
                    <a:pt x="182" y="125"/>
                  </a:lnTo>
                  <a:lnTo>
                    <a:pt x="182" y="129"/>
                  </a:lnTo>
                  <a:lnTo>
                    <a:pt x="180" y="130"/>
                  </a:lnTo>
                  <a:lnTo>
                    <a:pt x="180" y="132"/>
                  </a:lnTo>
                  <a:lnTo>
                    <a:pt x="180" y="134"/>
                  </a:lnTo>
                  <a:lnTo>
                    <a:pt x="180" y="135"/>
                  </a:lnTo>
                  <a:lnTo>
                    <a:pt x="178" y="137"/>
                  </a:lnTo>
                  <a:lnTo>
                    <a:pt x="177" y="139"/>
                  </a:lnTo>
                  <a:lnTo>
                    <a:pt x="177" y="140"/>
                  </a:lnTo>
                  <a:lnTo>
                    <a:pt x="175" y="142"/>
                  </a:lnTo>
                  <a:lnTo>
                    <a:pt x="173" y="144"/>
                  </a:lnTo>
                  <a:lnTo>
                    <a:pt x="173" y="144"/>
                  </a:lnTo>
                  <a:lnTo>
                    <a:pt x="172" y="145"/>
                  </a:lnTo>
                  <a:lnTo>
                    <a:pt x="172" y="147"/>
                  </a:lnTo>
                  <a:lnTo>
                    <a:pt x="170" y="149"/>
                  </a:lnTo>
                  <a:lnTo>
                    <a:pt x="170" y="152"/>
                  </a:lnTo>
                  <a:lnTo>
                    <a:pt x="168" y="152"/>
                  </a:lnTo>
                  <a:lnTo>
                    <a:pt x="168" y="152"/>
                  </a:lnTo>
                  <a:lnTo>
                    <a:pt x="167" y="153"/>
                  </a:lnTo>
                  <a:lnTo>
                    <a:pt x="165" y="155"/>
                  </a:lnTo>
                  <a:lnTo>
                    <a:pt x="165" y="155"/>
                  </a:lnTo>
                  <a:lnTo>
                    <a:pt x="164" y="155"/>
                  </a:lnTo>
                  <a:lnTo>
                    <a:pt x="164" y="155"/>
                  </a:lnTo>
                  <a:lnTo>
                    <a:pt x="164" y="157"/>
                  </a:lnTo>
                  <a:lnTo>
                    <a:pt x="162" y="158"/>
                  </a:lnTo>
                  <a:lnTo>
                    <a:pt x="160" y="158"/>
                  </a:lnTo>
                  <a:lnTo>
                    <a:pt x="160" y="158"/>
                  </a:lnTo>
                  <a:lnTo>
                    <a:pt x="159" y="158"/>
                  </a:lnTo>
                  <a:lnTo>
                    <a:pt x="157" y="158"/>
                  </a:lnTo>
                  <a:lnTo>
                    <a:pt x="155" y="158"/>
                  </a:lnTo>
                  <a:lnTo>
                    <a:pt x="154" y="158"/>
                  </a:lnTo>
                  <a:lnTo>
                    <a:pt x="150" y="158"/>
                  </a:lnTo>
                  <a:lnTo>
                    <a:pt x="147" y="158"/>
                  </a:lnTo>
                  <a:lnTo>
                    <a:pt x="145" y="157"/>
                  </a:lnTo>
                  <a:lnTo>
                    <a:pt x="142" y="157"/>
                  </a:lnTo>
                  <a:lnTo>
                    <a:pt x="140" y="155"/>
                  </a:lnTo>
                  <a:lnTo>
                    <a:pt x="139" y="153"/>
                  </a:lnTo>
                  <a:lnTo>
                    <a:pt x="139" y="153"/>
                  </a:lnTo>
                  <a:lnTo>
                    <a:pt x="137" y="153"/>
                  </a:lnTo>
                  <a:lnTo>
                    <a:pt x="135" y="152"/>
                  </a:lnTo>
                  <a:lnTo>
                    <a:pt x="134" y="150"/>
                  </a:lnTo>
                  <a:lnTo>
                    <a:pt x="131" y="149"/>
                  </a:lnTo>
                  <a:lnTo>
                    <a:pt x="127" y="147"/>
                  </a:lnTo>
                  <a:lnTo>
                    <a:pt x="126" y="145"/>
                  </a:lnTo>
                  <a:lnTo>
                    <a:pt x="121" y="145"/>
                  </a:lnTo>
                  <a:lnTo>
                    <a:pt x="117" y="145"/>
                  </a:lnTo>
                  <a:lnTo>
                    <a:pt x="116" y="145"/>
                  </a:lnTo>
                  <a:lnTo>
                    <a:pt x="114" y="147"/>
                  </a:lnTo>
                  <a:lnTo>
                    <a:pt x="112" y="149"/>
                  </a:lnTo>
                  <a:lnTo>
                    <a:pt x="112" y="149"/>
                  </a:lnTo>
                  <a:lnTo>
                    <a:pt x="107" y="150"/>
                  </a:lnTo>
                  <a:lnTo>
                    <a:pt x="104" y="152"/>
                  </a:lnTo>
                  <a:lnTo>
                    <a:pt x="96" y="150"/>
                  </a:lnTo>
                  <a:lnTo>
                    <a:pt x="94" y="152"/>
                  </a:lnTo>
                  <a:lnTo>
                    <a:pt x="91" y="152"/>
                  </a:lnTo>
                  <a:lnTo>
                    <a:pt x="89" y="152"/>
                  </a:lnTo>
                  <a:lnTo>
                    <a:pt x="89" y="150"/>
                  </a:lnTo>
                  <a:lnTo>
                    <a:pt x="88" y="150"/>
                  </a:lnTo>
                  <a:lnTo>
                    <a:pt x="86" y="150"/>
                  </a:lnTo>
                  <a:lnTo>
                    <a:pt x="84" y="150"/>
                  </a:lnTo>
                  <a:lnTo>
                    <a:pt x="83" y="152"/>
                  </a:lnTo>
                  <a:lnTo>
                    <a:pt x="83" y="152"/>
                  </a:lnTo>
                  <a:lnTo>
                    <a:pt x="81" y="152"/>
                  </a:lnTo>
                  <a:lnTo>
                    <a:pt x="79" y="152"/>
                  </a:lnTo>
                  <a:lnTo>
                    <a:pt x="78" y="150"/>
                  </a:lnTo>
                  <a:lnTo>
                    <a:pt x="78" y="149"/>
                  </a:lnTo>
                  <a:lnTo>
                    <a:pt x="78" y="149"/>
                  </a:lnTo>
                  <a:lnTo>
                    <a:pt x="76" y="147"/>
                  </a:lnTo>
                  <a:lnTo>
                    <a:pt x="76" y="145"/>
                  </a:lnTo>
                  <a:lnTo>
                    <a:pt x="78" y="144"/>
                  </a:lnTo>
                  <a:lnTo>
                    <a:pt x="79" y="144"/>
                  </a:lnTo>
                  <a:lnTo>
                    <a:pt x="81" y="142"/>
                  </a:lnTo>
                  <a:lnTo>
                    <a:pt x="81" y="142"/>
                  </a:lnTo>
                  <a:lnTo>
                    <a:pt x="83" y="139"/>
                  </a:lnTo>
                  <a:lnTo>
                    <a:pt x="83" y="139"/>
                  </a:lnTo>
                  <a:lnTo>
                    <a:pt x="84" y="135"/>
                  </a:lnTo>
                  <a:lnTo>
                    <a:pt x="84" y="132"/>
                  </a:lnTo>
                  <a:lnTo>
                    <a:pt x="86" y="129"/>
                  </a:lnTo>
                  <a:lnTo>
                    <a:pt x="88" y="127"/>
                  </a:lnTo>
                  <a:lnTo>
                    <a:pt x="86" y="125"/>
                  </a:lnTo>
                  <a:lnTo>
                    <a:pt x="86" y="124"/>
                  </a:lnTo>
                  <a:lnTo>
                    <a:pt x="86" y="124"/>
                  </a:lnTo>
                  <a:lnTo>
                    <a:pt x="84" y="121"/>
                  </a:lnTo>
                  <a:lnTo>
                    <a:pt x="84" y="119"/>
                  </a:lnTo>
                  <a:lnTo>
                    <a:pt x="83" y="116"/>
                  </a:lnTo>
                  <a:lnTo>
                    <a:pt x="79" y="112"/>
                  </a:lnTo>
                  <a:lnTo>
                    <a:pt x="78" y="109"/>
                  </a:lnTo>
                  <a:lnTo>
                    <a:pt x="76" y="107"/>
                  </a:lnTo>
                  <a:lnTo>
                    <a:pt x="74" y="104"/>
                  </a:lnTo>
                  <a:lnTo>
                    <a:pt x="71" y="101"/>
                  </a:lnTo>
                  <a:lnTo>
                    <a:pt x="68" y="97"/>
                  </a:lnTo>
                  <a:lnTo>
                    <a:pt x="66" y="94"/>
                  </a:lnTo>
                  <a:lnTo>
                    <a:pt x="63" y="93"/>
                  </a:lnTo>
                  <a:lnTo>
                    <a:pt x="61" y="91"/>
                  </a:lnTo>
                  <a:lnTo>
                    <a:pt x="58" y="88"/>
                  </a:lnTo>
                  <a:lnTo>
                    <a:pt x="56" y="84"/>
                  </a:lnTo>
                  <a:lnTo>
                    <a:pt x="53" y="81"/>
                  </a:lnTo>
                  <a:lnTo>
                    <a:pt x="51" y="78"/>
                  </a:lnTo>
                  <a:lnTo>
                    <a:pt x="50" y="78"/>
                  </a:lnTo>
                  <a:lnTo>
                    <a:pt x="50" y="76"/>
                  </a:lnTo>
                  <a:lnTo>
                    <a:pt x="48" y="73"/>
                  </a:lnTo>
                  <a:lnTo>
                    <a:pt x="46" y="71"/>
                  </a:lnTo>
                  <a:lnTo>
                    <a:pt x="43" y="68"/>
                  </a:lnTo>
                  <a:lnTo>
                    <a:pt x="41" y="66"/>
                  </a:lnTo>
                  <a:lnTo>
                    <a:pt x="40" y="64"/>
                  </a:lnTo>
                  <a:lnTo>
                    <a:pt x="38" y="63"/>
                  </a:lnTo>
                  <a:lnTo>
                    <a:pt x="32" y="58"/>
                  </a:lnTo>
                  <a:lnTo>
                    <a:pt x="30" y="56"/>
                  </a:lnTo>
                  <a:lnTo>
                    <a:pt x="28" y="55"/>
                  </a:lnTo>
                  <a:lnTo>
                    <a:pt x="27" y="53"/>
                  </a:lnTo>
                  <a:lnTo>
                    <a:pt x="23" y="50"/>
                  </a:lnTo>
                  <a:lnTo>
                    <a:pt x="20" y="48"/>
                  </a:lnTo>
                  <a:lnTo>
                    <a:pt x="18" y="45"/>
                  </a:lnTo>
                  <a:lnTo>
                    <a:pt x="17" y="43"/>
                  </a:lnTo>
                  <a:lnTo>
                    <a:pt x="17" y="41"/>
                  </a:lnTo>
                  <a:lnTo>
                    <a:pt x="17" y="38"/>
                  </a:lnTo>
                  <a:lnTo>
                    <a:pt x="17" y="38"/>
                  </a:lnTo>
                  <a:lnTo>
                    <a:pt x="15" y="38"/>
                  </a:lnTo>
                  <a:lnTo>
                    <a:pt x="13" y="36"/>
                  </a:lnTo>
                  <a:lnTo>
                    <a:pt x="12" y="33"/>
                  </a:lnTo>
                  <a:lnTo>
                    <a:pt x="8" y="30"/>
                  </a:lnTo>
                  <a:lnTo>
                    <a:pt x="7" y="28"/>
                  </a:lnTo>
                  <a:lnTo>
                    <a:pt x="5" y="25"/>
                  </a:lnTo>
                  <a:lnTo>
                    <a:pt x="4" y="22"/>
                  </a:lnTo>
                  <a:lnTo>
                    <a:pt x="2" y="18"/>
                  </a:lnTo>
                  <a:lnTo>
                    <a:pt x="2" y="15"/>
                  </a:lnTo>
                  <a:lnTo>
                    <a:pt x="0" y="15"/>
                  </a:lnTo>
                  <a:lnTo>
                    <a:pt x="0" y="15"/>
                  </a:lnTo>
                  <a:lnTo>
                    <a:pt x="0" y="15"/>
                  </a:lnTo>
                  <a:lnTo>
                    <a:pt x="2" y="13"/>
                  </a:lnTo>
                  <a:lnTo>
                    <a:pt x="2" y="13"/>
                  </a:lnTo>
                  <a:lnTo>
                    <a:pt x="4" y="10"/>
                  </a:lnTo>
                  <a:lnTo>
                    <a:pt x="5" y="8"/>
                  </a:lnTo>
                  <a:lnTo>
                    <a:pt x="8" y="4"/>
                  </a:lnTo>
                  <a:lnTo>
                    <a:pt x="12" y="2"/>
                  </a:lnTo>
                  <a:lnTo>
                    <a:pt x="15" y="0"/>
                  </a:lnTo>
                  <a:close/>
                </a:path>
              </a:pathLst>
            </a:custGeom>
            <a:grpFill/>
            <a:ln w="0">
              <a:noFill/>
              <a:prstDash val="solid"/>
              <a:round/>
            </a:ln>
          </p:spPr>
          <p:txBody>
            <a:bodyPr vert="horz" wrap="square" lIns="68580" tIns="34290" rIns="68580" bIns="34290" numCol="1" anchor="t" anchorCtr="0" compatLnSpc="1"/>
            <a:lstStyle/>
            <a:p>
              <a:endParaRPr lang="zh-CN" altLang="en-US" sz="1350"/>
            </a:p>
          </p:txBody>
        </p:sp>
      </p:grpSp>
      <p:grpSp>
        <p:nvGrpSpPr>
          <p:cNvPr id="60" name="组合 59"/>
          <p:cNvGrpSpPr/>
          <p:nvPr userDrawn="1"/>
        </p:nvGrpSpPr>
        <p:grpSpPr>
          <a:xfrm>
            <a:off x="237902" y="718050"/>
            <a:ext cx="285556" cy="322530"/>
            <a:chOff x="5790315" y="2761153"/>
            <a:chExt cx="1650625" cy="1262026"/>
          </a:xfrm>
          <a:solidFill>
            <a:srgbClr val="16A287"/>
          </a:solidFill>
        </p:grpSpPr>
        <p:sp>
          <p:nvSpPr>
            <p:cNvPr id="61" name="Freeform 8"/>
            <p:cNvSpPr/>
            <p:nvPr/>
          </p:nvSpPr>
          <p:spPr bwMode="auto">
            <a:xfrm>
              <a:off x="5790315" y="3534653"/>
              <a:ext cx="358992" cy="481124"/>
            </a:xfrm>
            <a:custGeom>
              <a:avLst/>
              <a:gdLst>
                <a:gd name="T0" fmla="*/ 172 w 194"/>
                <a:gd name="T1" fmla="*/ 22 h 260"/>
                <a:gd name="T2" fmla="*/ 164 w 194"/>
                <a:gd name="T3" fmla="*/ 38 h 260"/>
                <a:gd name="T4" fmla="*/ 166 w 194"/>
                <a:gd name="T5" fmla="*/ 48 h 260"/>
                <a:gd name="T6" fmla="*/ 144 w 194"/>
                <a:gd name="T7" fmla="*/ 76 h 260"/>
                <a:gd name="T8" fmla="*/ 130 w 194"/>
                <a:gd name="T9" fmla="*/ 102 h 260"/>
                <a:gd name="T10" fmla="*/ 124 w 194"/>
                <a:gd name="T11" fmla="*/ 106 h 260"/>
                <a:gd name="T12" fmla="*/ 126 w 194"/>
                <a:gd name="T13" fmla="*/ 116 h 260"/>
                <a:gd name="T14" fmla="*/ 112 w 194"/>
                <a:gd name="T15" fmla="*/ 124 h 260"/>
                <a:gd name="T16" fmla="*/ 116 w 194"/>
                <a:gd name="T17" fmla="*/ 130 h 260"/>
                <a:gd name="T18" fmla="*/ 128 w 194"/>
                <a:gd name="T19" fmla="*/ 124 h 260"/>
                <a:gd name="T20" fmla="*/ 130 w 194"/>
                <a:gd name="T21" fmla="*/ 116 h 260"/>
                <a:gd name="T22" fmla="*/ 136 w 194"/>
                <a:gd name="T23" fmla="*/ 106 h 260"/>
                <a:gd name="T24" fmla="*/ 138 w 194"/>
                <a:gd name="T25" fmla="*/ 118 h 260"/>
                <a:gd name="T26" fmla="*/ 132 w 194"/>
                <a:gd name="T27" fmla="*/ 126 h 260"/>
                <a:gd name="T28" fmla="*/ 122 w 194"/>
                <a:gd name="T29" fmla="*/ 138 h 260"/>
                <a:gd name="T30" fmla="*/ 112 w 194"/>
                <a:gd name="T31" fmla="*/ 150 h 260"/>
                <a:gd name="T32" fmla="*/ 98 w 194"/>
                <a:gd name="T33" fmla="*/ 150 h 260"/>
                <a:gd name="T34" fmla="*/ 92 w 194"/>
                <a:gd name="T35" fmla="*/ 160 h 260"/>
                <a:gd name="T36" fmla="*/ 94 w 194"/>
                <a:gd name="T37" fmla="*/ 166 h 260"/>
                <a:gd name="T38" fmla="*/ 82 w 194"/>
                <a:gd name="T39" fmla="*/ 170 h 260"/>
                <a:gd name="T40" fmla="*/ 72 w 194"/>
                <a:gd name="T41" fmla="*/ 170 h 260"/>
                <a:gd name="T42" fmla="*/ 80 w 194"/>
                <a:gd name="T43" fmla="*/ 172 h 260"/>
                <a:gd name="T44" fmla="*/ 66 w 194"/>
                <a:gd name="T45" fmla="*/ 186 h 260"/>
                <a:gd name="T46" fmla="*/ 64 w 194"/>
                <a:gd name="T47" fmla="*/ 194 h 260"/>
                <a:gd name="T48" fmla="*/ 52 w 194"/>
                <a:gd name="T49" fmla="*/ 190 h 260"/>
                <a:gd name="T50" fmla="*/ 26 w 194"/>
                <a:gd name="T51" fmla="*/ 226 h 260"/>
                <a:gd name="T52" fmla="*/ 4 w 194"/>
                <a:gd name="T53" fmla="*/ 256 h 260"/>
                <a:gd name="T54" fmla="*/ 20 w 194"/>
                <a:gd name="T55" fmla="*/ 254 h 260"/>
                <a:gd name="T56" fmla="*/ 22 w 194"/>
                <a:gd name="T57" fmla="*/ 258 h 260"/>
                <a:gd name="T58" fmla="*/ 30 w 194"/>
                <a:gd name="T59" fmla="*/ 254 h 260"/>
                <a:gd name="T60" fmla="*/ 38 w 194"/>
                <a:gd name="T61" fmla="*/ 250 h 260"/>
                <a:gd name="T62" fmla="*/ 48 w 194"/>
                <a:gd name="T63" fmla="*/ 252 h 260"/>
                <a:gd name="T64" fmla="*/ 48 w 194"/>
                <a:gd name="T65" fmla="*/ 248 h 260"/>
                <a:gd name="T66" fmla="*/ 58 w 194"/>
                <a:gd name="T67" fmla="*/ 236 h 260"/>
                <a:gd name="T68" fmla="*/ 68 w 194"/>
                <a:gd name="T69" fmla="*/ 228 h 260"/>
                <a:gd name="T70" fmla="*/ 74 w 194"/>
                <a:gd name="T71" fmla="*/ 222 h 260"/>
                <a:gd name="T72" fmla="*/ 82 w 194"/>
                <a:gd name="T73" fmla="*/ 220 h 260"/>
                <a:gd name="T74" fmla="*/ 80 w 194"/>
                <a:gd name="T75" fmla="*/ 212 h 260"/>
                <a:gd name="T76" fmla="*/ 90 w 194"/>
                <a:gd name="T77" fmla="*/ 204 h 260"/>
                <a:gd name="T78" fmla="*/ 96 w 194"/>
                <a:gd name="T79" fmla="*/ 196 h 260"/>
                <a:gd name="T80" fmla="*/ 104 w 194"/>
                <a:gd name="T81" fmla="*/ 182 h 260"/>
                <a:gd name="T82" fmla="*/ 114 w 194"/>
                <a:gd name="T83" fmla="*/ 174 h 260"/>
                <a:gd name="T84" fmla="*/ 120 w 194"/>
                <a:gd name="T85" fmla="*/ 168 h 260"/>
                <a:gd name="T86" fmla="*/ 124 w 194"/>
                <a:gd name="T87" fmla="*/ 158 h 260"/>
                <a:gd name="T88" fmla="*/ 132 w 194"/>
                <a:gd name="T89" fmla="*/ 150 h 260"/>
                <a:gd name="T90" fmla="*/ 140 w 194"/>
                <a:gd name="T91" fmla="*/ 138 h 260"/>
                <a:gd name="T92" fmla="*/ 156 w 194"/>
                <a:gd name="T93" fmla="*/ 112 h 260"/>
                <a:gd name="T94" fmla="*/ 162 w 194"/>
                <a:gd name="T95" fmla="*/ 100 h 260"/>
                <a:gd name="T96" fmla="*/ 166 w 194"/>
                <a:gd name="T97" fmla="*/ 88 h 260"/>
                <a:gd name="T98" fmla="*/ 172 w 194"/>
                <a:gd name="T99" fmla="*/ 82 h 260"/>
                <a:gd name="T100" fmla="*/ 174 w 194"/>
                <a:gd name="T101" fmla="*/ 76 h 260"/>
                <a:gd name="T102" fmla="*/ 176 w 194"/>
                <a:gd name="T103" fmla="*/ 62 h 260"/>
                <a:gd name="T104" fmla="*/ 186 w 194"/>
                <a:gd name="T105" fmla="*/ 52 h 260"/>
                <a:gd name="T106" fmla="*/ 182 w 194"/>
                <a:gd name="T107" fmla="*/ 40 h 260"/>
                <a:gd name="T108" fmla="*/ 186 w 194"/>
                <a:gd name="T109" fmla="*/ 32 h 260"/>
                <a:gd name="T110" fmla="*/ 192 w 194"/>
                <a:gd name="T111" fmla="*/ 22 h 260"/>
                <a:gd name="T112" fmla="*/ 192 w 194"/>
                <a:gd name="T113" fmla="*/ 14 h 260"/>
                <a:gd name="T114" fmla="*/ 190 w 194"/>
                <a:gd name="T115" fmla="*/ 4 h 260"/>
                <a:gd name="T116" fmla="*/ 178 w 194"/>
                <a:gd name="T11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 h="260">
                  <a:moveTo>
                    <a:pt x="178" y="4"/>
                  </a:moveTo>
                  <a:lnTo>
                    <a:pt x="178" y="4"/>
                  </a:lnTo>
                  <a:lnTo>
                    <a:pt x="176" y="12"/>
                  </a:lnTo>
                  <a:lnTo>
                    <a:pt x="174" y="14"/>
                  </a:lnTo>
                  <a:lnTo>
                    <a:pt x="174" y="14"/>
                  </a:lnTo>
                  <a:lnTo>
                    <a:pt x="172" y="16"/>
                  </a:lnTo>
                  <a:lnTo>
                    <a:pt x="172" y="16"/>
                  </a:lnTo>
                  <a:lnTo>
                    <a:pt x="172" y="20"/>
                  </a:lnTo>
                  <a:lnTo>
                    <a:pt x="172" y="20"/>
                  </a:lnTo>
                  <a:lnTo>
                    <a:pt x="172" y="22"/>
                  </a:lnTo>
                  <a:lnTo>
                    <a:pt x="172" y="22"/>
                  </a:lnTo>
                  <a:lnTo>
                    <a:pt x="172" y="24"/>
                  </a:lnTo>
                  <a:lnTo>
                    <a:pt x="172" y="24"/>
                  </a:lnTo>
                  <a:lnTo>
                    <a:pt x="170" y="26"/>
                  </a:lnTo>
                  <a:lnTo>
                    <a:pt x="170" y="26"/>
                  </a:lnTo>
                  <a:lnTo>
                    <a:pt x="170" y="28"/>
                  </a:lnTo>
                  <a:lnTo>
                    <a:pt x="168" y="30"/>
                  </a:lnTo>
                  <a:lnTo>
                    <a:pt x="168" y="30"/>
                  </a:lnTo>
                  <a:lnTo>
                    <a:pt x="166" y="32"/>
                  </a:lnTo>
                  <a:lnTo>
                    <a:pt x="166" y="34"/>
                  </a:lnTo>
                  <a:lnTo>
                    <a:pt x="166" y="34"/>
                  </a:lnTo>
                  <a:lnTo>
                    <a:pt x="164" y="38"/>
                  </a:lnTo>
                  <a:lnTo>
                    <a:pt x="164" y="38"/>
                  </a:lnTo>
                  <a:lnTo>
                    <a:pt x="164" y="38"/>
                  </a:lnTo>
                  <a:lnTo>
                    <a:pt x="162" y="44"/>
                  </a:lnTo>
                  <a:lnTo>
                    <a:pt x="162" y="44"/>
                  </a:lnTo>
                  <a:lnTo>
                    <a:pt x="162" y="44"/>
                  </a:lnTo>
                  <a:lnTo>
                    <a:pt x="162" y="48"/>
                  </a:lnTo>
                  <a:lnTo>
                    <a:pt x="162" y="48"/>
                  </a:lnTo>
                  <a:lnTo>
                    <a:pt x="164" y="48"/>
                  </a:lnTo>
                  <a:lnTo>
                    <a:pt x="164" y="48"/>
                  </a:lnTo>
                  <a:lnTo>
                    <a:pt x="166" y="48"/>
                  </a:lnTo>
                  <a:lnTo>
                    <a:pt x="166" y="48"/>
                  </a:lnTo>
                  <a:lnTo>
                    <a:pt x="168" y="52"/>
                  </a:lnTo>
                  <a:lnTo>
                    <a:pt x="168" y="52"/>
                  </a:lnTo>
                  <a:lnTo>
                    <a:pt x="170" y="52"/>
                  </a:lnTo>
                  <a:lnTo>
                    <a:pt x="170" y="52"/>
                  </a:lnTo>
                  <a:lnTo>
                    <a:pt x="168" y="54"/>
                  </a:lnTo>
                  <a:lnTo>
                    <a:pt x="168" y="54"/>
                  </a:lnTo>
                  <a:lnTo>
                    <a:pt x="158" y="64"/>
                  </a:lnTo>
                  <a:lnTo>
                    <a:pt x="146" y="74"/>
                  </a:lnTo>
                  <a:lnTo>
                    <a:pt x="146" y="74"/>
                  </a:lnTo>
                  <a:lnTo>
                    <a:pt x="144" y="76"/>
                  </a:lnTo>
                  <a:lnTo>
                    <a:pt x="144" y="76"/>
                  </a:lnTo>
                  <a:lnTo>
                    <a:pt x="144" y="78"/>
                  </a:lnTo>
                  <a:lnTo>
                    <a:pt x="144" y="78"/>
                  </a:lnTo>
                  <a:lnTo>
                    <a:pt x="146" y="80"/>
                  </a:lnTo>
                  <a:lnTo>
                    <a:pt x="146" y="80"/>
                  </a:lnTo>
                  <a:lnTo>
                    <a:pt x="144" y="84"/>
                  </a:lnTo>
                  <a:lnTo>
                    <a:pt x="144" y="84"/>
                  </a:lnTo>
                  <a:lnTo>
                    <a:pt x="138" y="92"/>
                  </a:lnTo>
                  <a:lnTo>
                    <a:pt x="130" y="100"/>
                  </a:lnTo>
                  <a:lnTo>
                    <a:pt x="130" y="100"/>
                  </a:lnTo>
                  <a:lnTo>
                    <a:pt x="130" y="102"/>
                  </a:lnTo>
                  <a:lnTo>
                    <a:pt x="130" y="102"/>
                  </a:lnTo>
                  <a:lnTo>
                    <a:pt x="130" y="104"/>
                  </a:lnTo>
                  <a:lnTo>
                    <a:pt x="130" y="104"/>
                  </a:lnTo>
                  <a:lnTo>
                    <a:pt x="132" y="106"/>
                  </a:lnTo>
                  <a:lnTo>
                    <a:pt x="132" y="106"/>
                  </a:lnTo>
                  <a:lnTo>
                    <a:pt x="134" y="106"/>
                  </a:lnTo>
                  <a:lnTo>
                    <a:pt x="134" y="106"/>
                  </a:lnTo>
                  <a:lnTo>
                    <a:pt x="128" y="106"/>
                  </a:lnTo>
                  <a:lnTo>
                    <a:pt x="128" y="106"/>
                  </a:lnTo>
                  <a:lnTo>
                    <a:pt x="126" y="106"/>
                  </a:lnTo>
                  <a:lnTo>
                    <a:pt x="126" y="106"/>
                  </a:lnTo>
                  <a:lnTo>
                    <a:pt x="124" y="106"/>
                  </a:lnTo>
                  <a:lnTo>
                    <a:pt x="124" y="106"/>
                  </a:lnTo>
                  <a:lnTo>
                    <a:pt x="122" y="110"/>
                  </a:lnTo>
                  <a:lnTo>
                    <a:pt x="122" y="110"/>
                  </a:lnTo>
                  <a:lnTo>
                    <a:pt x="124" y="110"/>
                  </a:lnTo>
                  <a:lnTo>
                    <a:pt x="124" y="110"/>
                  </a:lnTo>
                  <a:lnTo>
                    <a:pt x="126" y="110"/>
                  </a:lnTo>
                  <a:lnTo>
                    <a:pt x="126" y="110"/>
                  </a:lnTo>
                  <a:lnTo>
                    <a:pt x="128" y="112"/>
                  </a:lnTo>
                  <a:lnTo>
                    <a:pt x="128" y="112"/>
                  </a:lnTo>
                  <a:lnTo>
                    <a:pt x="126" y="116"/>
                  </a:lnTo>
                  <a:lnTo>
                    <a:pt x="126" y="116"/>
                  </a:lnTo>
                  <a:lnTo>
                    <a:pt x="122" y="118"/>
                  </a:lnTo>
                  <a:lnTo>
                    <a:pt x="120" y="118"/>
                  </a:lnTo>
                  <a:lnTo>
                    <a:pt x="120" y="118"/>
                  </a:lnTo>
                  <a:lnTo>
                    <a:pt x="120" y="120"/>
                  </a:lnTo>
                  <a:lnTo>
                    <a:pt x="120" y="120"/>
                  </a:lnTo>
                  <a:lnTo>
                    <a:pt x="118" y="122"/>
                  </a:lnTo>
                  <a:lnTo>
                    <a:pt x="116" y="122"/>
                  </a:lnTo>
                  <a:lnTo>
                    <a:pt x="116" y="122"/>
                  </a:lnTo>
                  <a:lnTo>
                    <a:pt x="114" y="124"/>
                  </a:lnTo>
                  <a:lnTo>
                    <a:pt x="114" y="124"/>
                  </a:lnTo>
                  <a:lnTo>
                    <a:pt x="112" y="124"/>
                  </a:lnTo>
                  <a:lnTo>
                    <a:pt x="112" y="124"/>
                  </a:lnTo>
                  <a:lnTo>
                    <a:pt x="110" y="126"/>
                  </a:lnTo>
                  <a:lnTo>
                    <a:pt x="110" y="126"/>
                  </a:lnTo>
                  <a:lnTo>
                    <a:pt x="112" y="130"/>
                  </a:lnTo>
                  <a:lnTo>
                    <a:pt x="112" y="130"/>
                  </a:lnTo>
                  <a:lnTo>
                    <a:pt x="112" y="130"/>
                  </a:lnTo>
                  <a:lnTo>
                    <a:pt x="112" y="130"/>
                  </a:lnTo>
                  <a:lnTo>
                    <a:pt x="114" y="130"/>
                  </a:lnTo>
                  <a:lnTo>
                    <a:pt x="114" y="130"/>
                  </a:lnTo>
                  <a:lnTo>
                    <a:pt x="116" y="130"/>
                  </a:lnTo>
                  <a:lnTo>
                    <a:pt x="116" y="130"/>
                  </a:lnTo>
                  <a:lnTo>
                    <a:pt x="120" y="130"/>
                  </a:lnTo>
                  <a:lnTo>
                    <a:pt x="120" y="130"/>
                  </a:lnTo>
                  <a:lnTo>
                    <a:pt x="120" y="128"/>
                  </a:lnTo>
                  <a:lnTo>
                    <a:pt x="120" y="128"/>
                  </a:lnTo>
                  <a:lnTo>
                    <a:pt x="122" y="128"/>
                  </a:lnTo>
                  <a:lnTo>
                    <a:pt x="122" y="128"/>
                  </a:lnTo>
                  <a:lnTo>
                    <a:pt x="122" y="126"/>
                  </a:lnTo>
                  <a:lnTo>
                    <a:pt x="122" y="126"/>
                  </a:lnTo>
                  <a:lnTo>
                    <a:pt x="126" y="126"/>
                  </a:lnTo>
                  <a:lnTo>
                    <a:pt x="126" y="126"/>
                  </a:lnTo>
                  <a:lnTo>
                    <a:pt x="128" y="124"/>
                  </a:lnTo>
                  <a:lnTo>
                    <a:pt x="128" y="124"/>
                  </a:lnTo>
                  <a:lnTo>
                    <a:pt x="128" y="122"/>
                  </a:lnTo>
                  <a:lnTo>
                    <a:pt x="128" y="122"/>
                  </a:lnTo>
                  <a:lnTo>
                    <a:pt x="128" y="122"/>
                  </a:lnTo>
                  <a:lnTo>
                    <a:pt x="128" y="122"/>
                  </a:lnTo>
                  <a:lnTo>
                    <a:pt x="128" y="120"/>
                  </a:lnTo>
                  <a:lnTo>
                    <a:pt x="128" y="120"/>
                  </a:lnTo>
                  <a:lnTo>
                    <a:pt x="128" y="118"/>
                  </a:lnTo>
                  <a:lnTo>
                    <a:pt x="128" y="118"/>
                  </a:lnTo>
                  <a:lnTo>
                    <a:pt x="130" y="116"/>
                  </a:lnTo>
                  <a:lnTo>
                    <a:pt x="130" y="116"/>
                  </a:lnTo>
                  <a:lnTo>
                    <a:pt x="134" y="114"/>
                  </a:lnTo>
                  <a:lnTo>
                    <a:pt x="134" y="114"/>
                  </a:lnTo>
                  <a:lnTo>
                    <a:pt x="134" y="114"/>
                  </a:lnTo>
                  <a:lnTo>
                    <a:pt x="134" y="114"/>
                  </a:lnTo>
                  <a:lnTo>
                    <a:pt x="134" y="112"/>
                  </a:lnTo>
                  <a:lnTo>
                    <a:pt x="134" y="112"/>
                  </a:lnTo>
                  <a:lnTo>
                    <a:pt x="134" y="110"/>
                  </a:lnTo>
                  <a:lnTo>
                    <a:pt x="134" y="110"/>
                  </a:lnTo>
                  <a:lnTo>
                    <a:pt x="136" y="108"/>
                  </a:lnTo>
                  <a:lnTo>
                    <a:pt x="136" y="108"/>
                  </a:lnTo>
                  <a:lnTo>
                    <a:pt x="136" y="106"/>
                  </a:lnTo>
                  <a:lnTo>
                    <a:pt x="136" y="106"/>
                  </a:lnTo>
                  <a:lnTo>
                    <a:pt x="142" y="104"/>
                  </a:lnTo>
                  <a:lnTo>
                    <a:pt x="144" y="104"/>
                  </a:lnTo>
                  <a:lnTo>
                    <a:pt x="144" y="106"/>
                  </a:lnTo>
                  <a:lnTo>
                    <a:pt x="140" y="112"/>
                  </a:lnTo>
                  <a:lnTo>
                    <a:pt x="140" y="112"/>
                  </a:lnTo>
                  <a:lnTo>
                    <a:pt x="140" y="114"/>
                  </a:lnTo>
                  <a:lnTo>
                    <a:pt x="140" y="114"/>
                  </a:lnTo>
                  <a:lnTo>
                    <a:pt x="138" y="118"/>
                  </a:lnTo>
                  <a:lnTo>
                    <a:pt x="138" y="118"/>
                  </a:lnTo>
                  <a:lnTo>
                    <a:pt x="138" y="118"/>
                  </a:lnTo>
                  <a:lnTo>
                    <a:pt x="136" y="118"/>
                  </a:lnTo>
                  <a:lnTo>
                    <a:pt x="136" y="118"/>
                  </a:lnTo>
                  <a:lnTo>
                    <a:pt x="136" y="120"/>
                  </a:lnTo>
                  <a:lnTo>
                    <a:pt x="136" y="120"/>
                  </a:lnTo>
                  <a:lnTo>
                    <a:pt x="132" y="122"/>
                  </a:lnTo>
                  <a:lnTo>
                    <a:pt x="132" y="122"/>
                  </a:lnTo>
                  <a:lnTo>
                    <a:pt x="132" y="124"/>
                  </a:lnTo>
                  <a:lnTo>
                    <a:pt x="132" y="124"/>
                  </a:lnTo>
                  <a:lnTo>
                    <a:pt x="132" y="126"/>
                  </a:lnTo>
                  <a:lnTo>
                    <a:pt x="132" y="126"/>
                  </a:lnTo>
                  <a:lnTo>
                    <a:pt x="132" y="126"/>
                  </a:lnTo>
                  <a:lnTo>
                    <a:pt x="132" y="126"/>
                  </a:lnTo>
                  <a:lnTo>
                    <a:pt x="130" y="128"/>
                  </a:lnTo>
                  <a:lnTo>
                    <a:pt x="130" y="128"/>
                  </a:lnTo>
                  <a:lnTo>
                    <a:pt x="128" y="132"/>
                  </a:lnTo>
                  <a:lnTo>
                    <a:pt x="124" y="134"/>
                  </a:lnTo>
                  <a:lnTo>
                    <a:pt x="124" y="134"/>
                  </a:lnTo>
                  <a:lnTo>
                    <a:pt x="122" y="134"/>
                  </a:lnTo>
                  <a:lnTo>
                    <a:pt x="122" y="134"/>
                  </a:lnTo>
                  <a:lnTo>
                    <a:pt x="122" y="136"/>
                  </a:lnTo>
                  <a:lnTo>
                    <a:pt x="122" y="136"/>
                  </a:lnTo>
                  <a:lnTo>
                    <a:pt x="122" y="138"/>
                  </a:lnTo>
                  <a:lnTo>
                    <a:pt x="122" y="138"/>
                  </a:lnTo>
                  <a:lnTo>
                    <a:pt x="122" y="140"/>
                  </a:lnTo>
                  <a:lnTo>
                    <a:pt x="122" y="140"/>
                  </a:lnTo>
                  <a:lnTo>
                    <a:pt x="122" y="142"/>
                  </a:lnTo>
                  <a:lnTo>
                    <a:pt x="122" y="142"/>
                  </a:lnTo>
                  <a:lnTo>
                    <a:pt x="122" y="144"/>
                  </a:lnTo>
                  <a:lnTo>
                    <a:pt x="122" y="144"/>
                  </a:lnTo>
                  <a:lnTo>
                    <a:pt x="118" y="150"/>
                  </a:lnTo>
                  <a:lnTo>
                    <a:pt x="112" y="152"/>
                  </a:lnTo>
                  <a:lnTo>
                    <a:pt x="112" y="152"/>
                  </a:lnTo>
                  <a:lnTo>
                    <a:pt x="112" y="150"/>
                  </a:lnTo>
                  <a:lnTo>
                    <a:pt x="112" y="150"/>
                  </a:lnTo>
                  <a:lnTo>
                    <a:pt x="108" y="150"/>
                  </a:lnTo>
                  <a:lnTo>
                    <a:pt x="108" y="150"/>
                  </a:lnTo>
                  <a:lnTo>
                    <a:pt x="106" y="152"/>
                  </a:lnTo>
                  <a:lnTo>
                    <a:pt x="106" y="152"/>
                  </a:lnTo>
                  <a:lnTo>
                    <a:pt x="104" y="150"/>
                  </a:lnTo>
                  <a:lnTo>
                    <a:pt x="104" y="150"/>
                  </a:lnTo>
                  <a:lnTo>
                    <a:pt x="102" y="148"/>
                  </a:lnTo>
                  <a:lnTo>
                    <a:pt x="98" y="148"/>
                  </a:lnTo>
                  <a:lnTo>
                    <a:pt x="98" y="148"/>
                  </a:lnTo>
                  <a:lnTo>
                    <a:pt x="98" y="150"/>
                  </a:lnTo>
                  <a:lnTo>
                    <a:pt x="98" y="150"/>
                  </a:lnTo>
                  <a:lnTo>
                    <a:pt x="98" y="152"/>
                  </a:lnTo>
                  <a:lnTo>
                    <a:pt x="98" y="152"/>
                  </a:lnTo>
                  <a:lnTo>
                    <a:pt x="100" y="154"/>
                  </a:lnTo>
                  <a:lnTo>
                    <a:pt x="100" y="154"/>
                  </a:lnTo>
                  <a:lnTo>
                    <a:pt x="100" y="156"/>
                  </a:lnTo>
                  <a:lnTo>
                    <a:pt x="100" y="156"/>
                  </a:lnTo>
                  <a:lnTo>
                    <a:pt x="100" y="156"/>
                  </a:lnTo>
                  <a:lnTo>
                    <a:pt x="100" y="158"/>
                  </a:lnTo>
                  <a:lnTo>
                    <a:pt x="98" y="158"/>
                  </a:lnTo>
                  <a:lnTo>
                    <a:pt x="92" y="160"/>
                  </a:lnTo>
                  <a:lnTo>
                    <a:pt x="92" y="160"/>
                  </a:lnTo>
                  <a:lnTo>
                    <a:pt x="90" y="160"/>
                  </a:lnTo>
                  <a:lnTo>
                    <a:pt x="90" y="160"/>
                  </a:lnTo>
                  <a:lnTo>
                    <a:pt x="90" y="162"/>
                  </a:lnTo>
                  <a:lnTo>
                    <a:pt x="90" y="162"/>
                  </a:lnTo>
                  <a:lnTo>
                    <a:pt x="92" y="164"/>
                  </a:lnTo>
                  <a:lnTo>
                    <a:pt x="92" y="164"/>
                  </a:lnTo>
                  <a:lnTo>
                    <a:pt x="92" y="164"/>
                  </a:lnTo>
                  <a:lnTo>
                    <a:pt x="92" y="164"/>
                  </a:lnTo>
                  <a:lnTo>
                    <a:pt x="94" y="166"/>
                  </a:lnTo>
                  <a:lnTo>
                    <a:pt x="94" y="166"/>
                  </a:lnTo>
                  <a:lnTo>
                    <a:pt x="92" y="168"/>
                  </a:lnTo>
                  <a:lnTo>
                    <a:pt x="92" y="168"/>
                  </a:lnTo>
                  <a:lnTo>
                    <a:pt x="90" y="170"/>
                  </a:lnTo>
                  <a:lnTo>
                    <a:pt x="90" y="170"/>
                  </a:lnTo>
                  <a:lnTo>
                    <a:pt x="90" y="168"/>
                  </a:lnTo>
                  <a:lnTo>
                    <a:pt x="90" y="168"/>
                  </a:lnTo>
                  <a:lnTo>
                    <a:pt x="88" y="166"/>
                  </a:lnTo>
                  <a:lnTo>
                    <a:pt x="88" y="166"/>
                  </a:lnTo>
                  <a:lnTo>
                    <a:pt x="86" y="166"/>
                  </a:lnTo>
                  <a:lnTo>
                    <a:pt x="86" y="166"/>
                  </a:lnTo>
                  <a:lnTo>
                    <a:pt x="82" y="170"/>
                  </a:lnTo>
                  <a:lnTo>
                    <a:pt x="82" y="170"/>
                  </a:lnTo>
                  <a:lnTo>
                    <a:pt x="80" y="170"/>
                  </a:lnTo>
                  <a:lnTo>
                    <a:pt x="80" y="170"/>
                  </a:lnTo>
                  <a:lnTo>
                    <a:pt x="78" y="170"/>
                  </a:lnTo>
                  <a:lnTo>
                    <a:pt x="78" y="170"/>
                  </a:lnTo>
                  <a:lnTo>
                    <a:pt x="76" y="170"/>
                  </a:lnTo>
                  <a:lnTo>
                    <a:pt x="76" y="170"/>
                  </a:lnTo>
                  <a:lnTo>
                    <a:pt x="74" y="170"/>
                  </a:lnTo>
                  <a:lnTo>
                    <a:pt x="74" y="170"/>
                  </a:lnTo>
                  <a:lnTo>
                    <a:pt x="72" y="170"/>
                  </a:lnTo>
                  <a:lnTo>
                    <a:pt x="72" y="170"/>
                  </a:lnTo>
                  <a:lnTo>
                    <a:pt x="68" y="170"/>
                  </a:lnTo>
                  <a:lnTo>
                    <a:pt x="68" y="170"/>
                  </a:lnTo>
                  <a:lnTo>
                    <a:pt x="70" y="172"/>
                  </a:lnTo>
                  <a:lnTo>
                    <a:pt x="70" y="172"/>
                  </a:lnTo>
                  <a:lnTo>
                    <a:pt x="70" y="172"/>
                  </a:lnTo>
                  <a:lnTo>
                    <a:pt x="70" y="172"/>
                  </a:lnTo>
                  <a:lnTo>
                    <a:pt x="72" y="174"/>
                  </a:lnTo>
                  <a:lnTo>
                    <a:pt x="76" y="174"/>
                  </a:lnTo>
                  <a:lnTo>
                    <a:pt x="76" y="174"/>
                  </a:lnTo>
                  <a:lnTo>
                    <a:pt x="76" y="174"/>
                  </a:lnTo>
                  <a:lnTo>
                    <a:pt x="80" y="172"/>
                  </a:lnTo>
                  <a:lnTo>
                    <a:pt x="80" y="172"/>
                  </a:lnTo>
                  <a:lnTo>
                    <a:pt x="80" y="174"/>
                  </a:lnTo>
                  <a:lnTo>
                    <a:pt x="80" y="174"/>
                  </a:lnTo>
                  <a:lnTo>
                    <a:pt x="80" y="178"/>
                  </a:lnTo>
                  <a:lnTo>
                    <a:pt x="78" y="180"/>
                  </a:lnTo>
                  <a:lnTo>
                    <a:pt x="74" y="182"/>
                  </a:lnTo>
                  <a:lnTo>
                    <a:pt x="68" y="184"/>
                  </a:lnTo>
                  <a:lnTo>
                    <a:pt x="68" y="184"/>
                  </a:lnTo>
                  <a:lnTo>
                    <a:pt x="66" y="184"/>
                  </a:lnTo>
                  <a:lnTo>
                    <a:pt x="66" y="184"/>
                  </a:lnTo>
                  <a:lnTo>
                    <a:pt x="66" y="186"/>
                  </a:lnTo>
                  <a:lnTo>
                    <a:pt x="66" y="186"/>
                  </a:lnTo>
                  <a:lnTo>
                    <a:pt x="66" y="188"/>
                  </a:lnTo>
                  <a:lnTo>
                    <a:pt x="66" y="188"/>
                  </a:lnTo>
                  <a:lnTo>
                    <a:pt x="64" y="188"/>
                  </a:lnTo>
                  <a:lnTo>
                    <a:pt x="64" y="188"/>
                  </a:lnTo>
                  <a:lnTo>
                    <a:pt x="64" y="190"/>
                  </a:lnTo>
                  <a:lnTo>
                    <a:pt x="64" y="190"/>
                  </a:lnTo>
                  <a:lnTo>
                    <a:pt x="64" y="192"/>
                  </a:lnTo>
                  <a:lnTo>
                    <a:pt x="64" y="192"/>
                  </a:lnTo>
                  <a:lnTo>
                    <a:pt x="64" y="194"/>
                  </a:lnTo>
                  <a:lnTo>
                    <a:pt x="64" y="194"/>
                  </a:lnTo>
                  <a:lnTo>
                    <a:pt x="62" y="194"/>
                  </a:lnTo>
                  <a:lnTo>
                    <a:pt x="62" y="194"/>
                  </a:lnTo>
                  <a:lnTo>
                    <a:pt x="60" y="194"/>
                  </a:lnTo>
                  <a:lnTo>
                    <a:pt x="60" y="194"/>
                  </a:lnTo>
                  <a:lnTo>
                    <a:pt x="58" y="194"/>
                  </a:lnTo>
                  <a:lnTo>
                    <a:pt x="58" y="194"/>
                  </a:lnTo>
                  <a:lnTo>
                    <a:pt x="56" y="192"/>
                  </a:lnTo>
                  <a:lnTo>
                    <a:pt x="56" y="192"/>
                  </a:lnTo>
                  <a:lnTo>
                    <a:pt x="56" y="190"/>
                  </a:lnTo>
                  <a:lnTo>
                    <a:pt x="56" y="190"/>
                  </a:lnTo>
                  <a:lnTo>
                    <a:pt x="52" y="190"/>
                  </a:lnTo>
                  <a:lnTo>
                    <a:pt x="52" y="190"/>
                  </a:lnTo>
                  <a:lnTo>
                    <a:pt x="50" y="192"/>
                  </a:lnTo>
                  <a:lnTo>
                    <a:pt x="50" y="192"/>
                  </a:lnTo>
                  <a:lnTo>
                    <a:pt x="48" y="196"/>
                  </a:lnTo>
                  <a:lnTo>
                    <a:pt x="44" y="200"/>
                  </a:lnTo>
                  <a:lnTo>
                    <a:pt x="44" y="200"/>
                  </a:lnTo>
                  <a:lnTo>
                    <a:pt x="42" y="202"/>
                  </a:lnTo>
                  <a:lnTo>
                    <a:pt x="42" y="202"/>
                  </a:lnTo>
                  <a:lnTo>
                    <a:pt x="42" y="206"/>
                  </a:lnTo>
                  <a:lnTo>
                    <a:pt x="42" y="206"/>
                  </a:lnTo>
                  <a:lnTo>
                    <a:pt x="26" y="226"/>
                  </a:lnTo>
                  <a:lnTo>
                    <a:pt x="6" y="244"/>
                  </a:lnTo>
                  <a:lnTo>
                    <a:pt x="6" y="244"/>
                  </a:lnTo>
                  <a:lnTo>
                    <a:pt x="4" y="246"/>
                  </a:lnTo>
                  <a:lnTo>
                    <a:pt x="4" y="246"/>
                  </a:lnTo>
                  <a:lnTo>
                    <a:pt x="4" y="246"/>
                  </a:lnTo>
                  <a:lnTo>
                    <a:pt x="2" y="250"/>
                  </a:lnTo>
                  <a:lnTo>
                    <a:pt x="0" y="252"/>
                  </a:lnTo>
                  <a:lnTo>
                    <a:pt x="2" y="252"/>
                  </a:lnTo>
                  <a:lnTo>
                    <a:pt x="2" y="252"/>
                  </a:lnTo>
                  <a:lnTo>
                    <a:pt x="4" y="256"/>
                  </a:lnTo>
                  <a:lnTo>
                    <a:pt x="4" y="256"/>
                  </a:lnTo>
                  <a:lnTo>
                    <a:pt x="4" y="258"/>
                  </a:lnTo>
                  <a:lnTo>
                    <a:pt x="6" y="260"/>
                  </a:lnTo>
                  <a:lnTo>
                    <a:pt x="12" y="260"/>
                  </a:lnTo>
                  <a:lnTo>
                    <a:pt x="12" y="260"/>
                  </a:lnTo>
                  <a:lnTo>
                    <a:pt x="14" y="260"/>
                  </a:lnTo>
                  <a:lnTo>
                    <a:pt x="14" y="260"/>
                  </a:lnTo>
                  <a:lnTo>
                    <a:pt x="18" y="258"/>
                  </a:lnTo>
                  <a:lnTo>
                    <a:pt x="18" y="258"/>
                  </a:lnTo>
                  <a:lnTo>
                    <a:pt x="18" y="258"/>
                  </a:lnTo>
                  <a:lnTo>
                    <a:pt x="18" y="258"/>
                  </a:lnTo>
                  <a:lnTo>
                    <a:pt x="20" y="254"/>
                  </a:lnTo>
                  <a:lnTo>
                    <a:pt x="20" y="254"/>
                  </a:lnTo>
                  <a:lnTo>
                    <a:pt x="24" y="252"/>
                  </a:lnTo>
                  <a:lnTo>
                    <a:pt x="24" y="252"/>
                  </a:lnTo>
                  <a:lnTo>
                    <a:pt x="24" y="252"/>
                  </a:lnTo>
                  <a:lnTo>
                    <a:pt x="26" y="252"/>
                  </a:lnTo>
                  <a:lnTo>
                    <a:pt x="26" y="252"/>
                  </a:lnTo>
                  <a:lnTo>
                    <a:pt x="24" y="254"/>
                  </a:lnTo>
                  <a:lnTo>
                    <a:pt x="24" y="254"/>
                  </a:lnTo>
                  <a:lnTo>
                    <a:pt x="22" y="254"/>
                  </a:lnTo>
                  <a:lnTo>
                    <a:pt x="22" y="254"/>
                  </a:lnTo>
                  <a:lnTo>
                    <a:pt x="22" y="258"/>
                  </a:lnTo>
                  <a:lnTo>
                    <a:pt x="22" y="258"/>
                  </a:lnTo>
                  <a:lnTo>
                    <a:pt x="22" y="258"/>
                  </a:lnTo>
                  <a:lnTo>
                    <a:pt x="22" y="258"/>
                  </a:lnTo>
                  <a:lnTo>
                    <a:pt x="22" y="260"/>
                  </a:lnTo>
                  <a:lnTo>
                    <a:pt x="26" y="260"/>
                  </a:lnTo>
                  <a:lnTo>
                    <a:pt x="26" y="260"/>
                  </a:lnTo>
                  <a:lnTo>
                    <a:pt x="26" y="258"/>
                  </a:lnTo>
                  <a:lnTo>
                    <a:pt x="26" y="258"/>
                  </a:lnTo>
                  <a:lnTo>
                    <a:pt x="28" y="258"/>
                  </a:lnTo>
                  <a:lnTo>
                    <a:pt x="30" y="254"/>
                  </a:lnTo>
                  <a:lnTo>
                    <a:pt x="30" y="254"/>
                  </a:lnTo>
                  <a:lnTo>
                    <a:pt x="30" y="254"/>
                  </a:lnTo>
                  <a:lnTo>
                    <a:pt x="34" y="254"/>
                  </a:lnTo>
                  <a:lnTo>
                    <a:pt x="34" y="254"/>
                  </a:lnTo>
                  <a:lnTo>
                    <a:pt x="34" y="254"/>
                  </a:lnTo>
                  <a:lnTo>
                    <a:pt x="34" y="254"/>
                  </a:lnTo>
                  <a:lnTo>
                    <a:pt x="36" y="250"/>
                  </a:lnTo>
                  <a:lnTo>
                    <a:pt x="36" y="250"/>
                  </a:lnTo>
                  <a:lnTo>
                    <a:pt x="36" y="250"/>
                  </a:lnTo>
                  <a:lnTo>
                    <a:pt x="36" y="250"/>
                  </a:lnTo>
                  <a:lnTo>
                    <a:pt x="38" y="250"/>
                  </a:lnTo>
                  <a:lnTo>
                    <a:pt x="38" y="250"/>
                  </a:lnTo>
                  <a:lnTo>
                    <a:pt x="40" y="254"/>
                  </a:lnTo>
                  <a:lnTo>
                    <a:pt x="40" y="254"/>
                  </a:lnTo>
                  <a:lnTo>
                    <a:pt x="42" y="256"/>
                  </a:lnTo>
                  <a:lnTo>
                    <a:pt x="44" y="256"/>
                  </a:lnTo>
                  <a:lnTo>
                    <a:pt x="44" y="256"/>
                  </a:lnTo>
                  <a:lnTo>
                    <a:pt x="44" y="254"/>
                  </a:lnTo>
                  <a:lnTo>
                    <a:pt x="44" y="254"/>
                  </a:lnTo>
                  <a:lnTo>
                    <a:pt x="44" y="254"/>
                  </a:lnTo>
                  <a:lnTo>
                    <a:pt x="44" y="254"/>
                  </a:lnTo>
                  <a:lnTo>
                    <a:pt x="48" y="252"/>
                  </a:lnTo>
                  <a:lnTo>
                    <a:pt x="48" y="252"/>
                  </a:lnTo>
                  <a:lnTo>
                    <a:pt x="50" y="252"/>
                  </a:lnTo>
                  <a:lnTo>
                    <a:pt x="50" y="252"/>
                  </a:lnTo>
                  <a:lnTo>
                    <a:pt x="52" y="250"/>
                  </a:lnTo>
                  <a:lnTo>
                    <a:pt x="52" y="250"/>
                  </a:lnTo>
                  <a:lnTo>
                    <a:pt x="52" y="248"/>
                  </a:lnTo>
                  <a:lnTo>
                    <a:pt x="52" y="248"/>
                  </a:lnTo>
                  <a:lnTo>
                    <a:pt x="52" y="246"/>
                  </a:lnTo>
                  <a:lnTo>
                    <a:pt x="52" y="246"/>
                  </a:lnTo>
                  <a:lnTo>
                    <a:pt x="48" y="246"/>
                  </a:lnTo>
                  <a:lnTo>
                    <a:pt x="48" y="246"/>
                  </a:lnTo>
                  <a:lnTo>
                    <a:pt x="48" y="248"/>
                  </a:lnTo>
                  <a:lnTo>
                    <a:pt x="48" y="248"/>
                  </a:lnTo>
                  <a:lnTo>
                    <a:pt x="46" y="248"/>
                  </a:lnTo>
                  <a:lnTo>
                    <a:pt x="46" y="248"/>
                  </a:lnTo>
                  <a:lnTo>
                    <a:pt x="44" y="246"/>
                  </a:lnTo>
                  <a:lnTo>
                    <a:pt x="44" y="244"/>
                  </a:lnTo>
                  <a:lnTo>
                    <a:pt x="44" y="244"/>
                  </a:lnTo>
                  <a:lnTo>
                    <a:pt x="50" y="240"/>
                  </a:lnTo>
                  <a:lnTo>
                    <a:pt x="56" y="236"/>
                  </a:lnTo>
                  <a:lnTo>
                    <a:pt x="56" y="236"/>
                  </a:lnTo>
                  <a:lnTo>
                    <a:pt x="58" y="236"/>
                  </a:lnTo>
                  <a:lnTo>
                    <a:pt x="58" y="236"/>
                  </a:lnTo>
                  <a:lnTo>
                    <a:pt x="64" y="236"/>
                  </a:lnTo>
                  <a:lnTo>
                    <a:pt x="64" y="236"/>
                  </a:lnTo>
                  <a:lnTo>
                    <a:pt x="64" y="234"/>
                  </a:lnTo>
                  <a:lnTo>
                    <a:pt x="64" y="234"/>
                  </a:lnTo>
                  <a:lnTo>
                    <a:pt x="66" y="234"/>
                  </a:lnTo>
                  <a:lnTo>
                    <a:pt x="66" y="234"/>
                  </a:lnTo>
                  <a:lnTo>
                    <a:pt x="66" y="230"/>
                  </a:lnTo>
                  <a:lnTo>
                    <a:pt x="64" y="226"/>
                  </a:lnTo>
                  <a:lnTo>
                    <a:pt x="64" y="226"/>
                  </a:lnTo>
                  <a:lnTo>
                    <a:pt x="68" y="228"/>
                  </a:lnTo>
                  <a:lnTo>
                    <a:pt x="68" y="228"/>
                  </a:lnTo>
                  <a:lnTo>
                    <a:pt x="68" y="228"/>
                  </a:lnTo>
                  <a:lnTo>
                    <a:pt x="68" y="228"/>
                  </a:lnTo>
                  <a:lnTo>
                    <a:pt x="70" y="230"/>
                  </a:lnTo>
                  <a:lnTo>
                    <a:pt x="72" y="230"/>
                  </a:lnTo>
                  <a:lnTo>
                    <a:pt x="72" y="230"/>
                  </a:lnTo>
                  <a:lnTo>
                    <a:pt x="74" y="228"/>
                  </a:lnTo>
                  <a:lnTo>
                    <a:pt x="74" y="228"/>
                  </a:lnTo>
                  <a:lnTo>
                    <a:pt x="74" y="228"/>
                  </a:lnTo>
                  <a:lnTo>
                    <a:pt x="74" y="228"/>
                  </a:lnTo>
                  <a:lnTo>
                    <a:pt x="76" y="224"/>
                  </a:lnTo>
                  <a:lnTo>
                    <a:pt x="74" y="222"/>
                  </a:lnTo>
                  <a:lnTo>
                    <a:pt x="74" y="222"/>
                  </a:lnTo>
                  <a:lnTo>
                    <a:pt x="74" y="222"/>
                  </a:lnTo>
                  <a:lnTo>
                    <a:pt x="74" y="222"/>
                  </a:lnTo>
                  <a:lnTo>
                    <a:pt x="76" y="220"/>
                  </a:lnTo>
                  <a:lnTo>
                    <a:pt x="76" y="220"/>
                  </a:lnTo>
                  <a:lnTo>
                    <a:pt x="78" y="220"/>
                  </a:lnTo>
                  <a:lnTo>
                    <a:pt x="78" y="220"/>
                  </a:lnTo>
                  <a:lnTo>
                    <a:pt x="80" y="220"/>
                  </a:lnTo>
                  <a:lnTo>
                    <a:pt x="80" y="220"/>
                  </a:lnTo>
                  <a:lnTo>
                    <a:pt x="82" y="220"/>
                  </a:lnTo>
                  <a:lnTo>
                    <a:pt x="82" y="220"/>
                  </a:lnTo>
                  <a:lnTo>
                    <a:pt x="82" y="218"/>
                  </a:lnTo>
                  <a:lnTo>
                    <a:pt x="80" y="216"/>
                  </a:lnTo>
                  <a:lnTo>
                    <a:pt x="80" y="216"/>
                  </a:lnTo>
                  <a:lnTo>
                    <a:pt x="80" y="216"/>
                  </a:lnTo>
                  <a:lnTo>
                    <a:pt x="80" y="216"/>
                  </a:lnTo>
                  <a:lnTo>
                    <a:pt x="76" y="212"/>
                  </a:lnTo>
                  <a:lnTo>
                    <a:pt x="76" y="212"/>
                  </a:lnTo>
                  <a:lnTo>
                    <a:pt x="80" y="212"/>
                  </a:lnTo>
                  <a:lnTo>
                    <a:pt x="80" y="212"/>
                  </a:lnTo>
                  <a:lnTo>
                    <a:pt x="80" y="212"/>
                  </a:lnTo>
                  <a:lnTo>
                    <a:pt x="80" y="212"/>
                  </a:lnTo>
                  <a:lnTo>
                    <a:pt x="82" y="208"/>
                  </a:lnTo>
                  <a:lnTo>
                    <a:pt x="82" y="208"/>
                  </a:lnTo>
                  <a:lnTo>
                    <a:pt x="82" y="208"/>
                  </a:lnTo>
                  <a:lnTo>
                    <a:pt x="82" y="208"/>
                  </a:lnTo>
                  <a:lnTo>
                    <a:pt x="86" y="206"/>
                  </a:lnTo>
                  <a:lnTo>
                    <a:pt x="86" y="206"/>
                  </a:lnTo>
                  <a:lnTo>
                    <a:pt x="86" y="206"/>
                  </a:lnTo>
                  <a:lnTo>
                    <a:pt x="86" y="206"/>
                  </a:lnTo>
                  <a:lnTo>
                    <a:pt x="88" y="206"/>
                  </a:lnTo>
                  <a:lnTo>
                    <a:pt x="88" y="206"/>
                  </a:lnTo>
                  <a:lnTo>
                    <a:pt x="90" y="204"/>
                  </a:lnTo>
                  <a:lnTo>
                    <a:pt x="90" y="204"/>
                  </a:lnTo>
                  <a:lnTo>
                    <a:pt x="90" y="202"/>
                  </a:lnTo>
                  <a:lnTo>
                    <a:pt x="88" y="202"/>
                  </a:lnTo>
                  <a:lnTo>
                    <a:pt x="88" y="202"/>
                  </a:lnTo>
                  <a:lnTo>
                    <a:pt x="88" y="200"/>
                  </a:lnTo>
                  <a:lnTo>
                    <a:pt x="88" y="200"/>
                  </a:lnTo>
                  <a:lnTo>
                    <a:pt x="86" y="198"/>
                  </a:lnTo>
                  <a:lnTo>
                    <a:pt x="86" y="198"/>
                  </a:lnTo>
                  <a:lnTo>
                    <a:pt x="92" y="198"/>
                  </a:lnTo>
                  <a:lnTo>
                    <a:pt x="96" y="196"/>
                  </a:lnTo>
                  <a:lnTo>
                    <a:pt x="96" y="196"/>
                  </a:lnTo>
                  <a:lnTo>
                    <a:pt x="98" y="194"/>
                  </a:lnTo>
                  <a:lnTo>
                    <a:pt x="98" y="194"/>
                  </a:lnTo>
                  <a:lnTo>
                    <a:pt x="98" y="192"/>
                  </a:lnTo>
                  <a:lnTo>
                    <a:pt x="98" y="192"/>
                  </a:lnTo>
                  <a:lnTo>
                    <a:pt x="100" y="190"/>
                  </a:lnTo>
                  <a:lnTo>
                    <a:pt x="100" y="190"/>
                  </a:lnTo>
                  <a:lnTo>
                    <a:pt x="104" y="188"/>
                  </a:lnTo>
                  <a:lnTo>
                    <a:pt x="104" y="184"/>
                  </a:lnTo>
                  <a:lnTo>
                    <a:pt x="104" y="184"/>
                  </a:lnTo>
                  <a:lnTo>
                    <a:pt x="104" y="182"/>
                  </a:lnTo>
                  <a:lnTo>
                    <a:pt x="104" y="182"/>
                  </a:lnTo>
                  <a:lnTo>
                    <a:pt x="108" y="182"/>
                  </a:lnTo>
                  <a:lnTo>
                    <a:pt x="108" y="182"/>
                  </a:lnTo>
                  <a:lnTo>
                    <a:pt x="108" y="180"/>
                  </a:lnTo>
                  <a:lnTo>
                    <a:pt x="108" y="180"/>
                  </a:lnTo>
                  <a:lnTo>
                    <a:pt x="108" y="178"/>
                  </a:lnTo>
                  <a:lnTo>
                    <a:pt x="108" y="178"/>
                  </a:lnTo>
                  <a:lnTo>
                    <a:pt x="112" y="178"/>
                  </a:lnTo>
                  <a:lnTo>
                    <a:pt x="112" y="178"/>
                  </a:lnTo>
                  <a:lnTo>
                    <a:pt x="112" y="176"/>
                  </a:lnTo>
                  <a:lnTo>
                    <a:pt x="112" y="176"/>
                  </a:lnTo>
                  <a:lnTo>
                    <a:pt x="114" y="174"/>
                  </a:lnTo>
                  <a:lnTo>
                    <a:pt x="114" y="174"/>
                  </a:lnTo>
                  <a:lnTo>
                    <a:pt x="114" y="172"/>
                  </a:lnTo>
                  <a:lnTo>
                    <a:pt x="114" y="172"/>
                  </a:lnTo>
                  <a:lnTo>
                    <a:pt x="116" y="172"/>
                  </a:lnTo>
                  <a:lnTo>
                    <a:pt x="116" y="172"/>
                  </a:lnTo>
                  <a:lnTo>
                    <a:pt x="116" y="170"/>
                  </a:lnTo>
                  <a:lnTo>
                    <a:pt x="116" y="170"/>
                  </a:lnTo>
                  <a:lnTo>
                    <a:pt x="118" y="170"/>
                  </a:lnTo>
                  <a:lnTo>
                    <a:pt x="118" y="170"/>
                  </a:lnTo>
                  <a:lnTo>
                    <a:pt x="120" y="168"/>
                  </a:lnTo>
                  <a:lnTo>
                    <a:pt x="120" y="168"/>
                  </a:lnTo>
                  <a:lnTo>
                    <a:pt x="120" y="166"/>
                  </a:lnTo>
                  <a:lnTo>
                    <a:pt x="120" y="166"/>
                  </a:lnTo>
                  <a:lnTo>
                    <a:pt x="120" y="164"/>
                  </a:lnTo>
                  <a:lnTo>
                    <a:pt x="120" y="164"/>
                  </a:lnTo>
                  <a:lnTo>
                    <a:pt x="122" y="164"/>
                  </a:lnTo>
                  <a:lnTo>
                    <a:pt x="122" y="164"/>
                  </a:lnTo>
                  <a:lnTo>
                    <a:pt x="124" y="162"/>
                  </a:lnTo>
                  <a:lnTo>
                    <a:pt x="124" y="160"/>
                  </a:lnTo>
                  <a:lnTo>
                    <a:pt x="124" y="160"/>
                  </a:lnTo>
                  <a:lnTo>
                    <a:pt x="124" y="158"/>
                  </a:lnTo>
                  <a:lnTo>
                    <a:pt x="124" y="158"/>
                  </a:lnTo>
                  <a:lnTo>
                    <a:pt x="124" y="156"/>
                  </a:lnTo>
                  <a:lnTo>
                    <a:pt x="124" y="156"/>
                  </a:lnTo>
                  <a:lnTo>
                    <a:pt x="128" y="154"/>
                  </a:lnTo>
                  <a:lnTo>
                    <a:pt x="128" y="154"/>
                  </a:lnTo>
                  <a:lnTo>
                    <a:pt x="128" y="154"/>
                  </a:lnTo>
                  <a:lnTo>
                    <a:pt x="128" y="154"/>
                  </a:lnTo>
                  <a:lnTo>
                    <a:pt x="130" y="152"/>
                  </a:lnTo>
                  <a:lnTo>
                    <a:pt x="130" y="152"/>
                  </a:lnTo>
                  <a:lnTo>
                    <a:pt x="130" y="150"/>
                  </a:lnTo>
                  <a:lnTo>
                    <a:pt x="130" y="150"/>
                  </a:lnTo>
                  <a:lnTo>
                    <a:pt x="132" y="150"/>
                  </a:lnTo>
                  <a:lnTo>
                    <a:pt x="132" y="150"/>
                  </a:lnTo>
                  <a:lnTo>
                    <a:pt x="132" y="148"/>
                  </a:lnTo>
                  <a:lnTo>
                    <a:pt x="132" y="148"/>
                  </a:lnTo>
                  <a:lnTo>
                    <a:pt x="136" y="144"/>
                  </a:lnTo>
                  <a:lnTo>
                    <a:pt x="136" y="144"/>
                  </a:lnTo>
                  <a:lnTo>
                    <a:pt x="136" y="142"/>
                  </a:lnTo>
                  <a:lnTo>
                    <a:pt x="136" y="142"/>
                  </a:lnTo>
                  <a:lnTo>
                    <a:pt x="138" y="140"/>
                  </a:lnTo>
                  <a:lnTo>
                    <a:pt x="138" y="140"/>
                  </a:lnTo>
                  <a:lnTo>
                    <a:pt x="140" y="138"/>
                  </a:lnTo>
                  <a:lnTo>
                    <a:pt x="140" y="138"/>
                  </a:lnTo>
                  <a:lnTo>
                    <a:pt x="140" y="138"/>
                  </a:lnTo>
                  <a:lnTo>
                    <a:pt x="140" y="138"/>
                  </a:lnTo>
                  <a:lnTo>
                    <a:pt x="142" y="136"/>
                  </a:lnTo>
                  <a:lnTo>
                    <a:pt x="142" y="136"/>
                  </a:lnTo>
                  <a:lnTo>
                    <a:pt x="144" y="134"/>
                  </a:lnTo>
                  <a:lnTo>
                    <a:pt x="144" y="134"/>
                  </a:lnTo>
                  <a:lnTo>
                    <a:pt x="148" y="128"/>
                  </a:lnTo>
                  <a:lnTo>
                    <a:pt x="154" y="122"/>
                  </a:lnTo>
                  <a:lnTo>
                    <a:pt x="154" y="122"/>
                  </a:lnTo>
                  <a:lnTo>
                    <a:pt x="156" y="112"/>
                  </a:lnTo>
                  <a:lnTo>
                    <a:pt x="156" y="112"/>
                  </a:lnTo>
                  <a:lnTo>
                    <a:pt x="160" y="110"/>
                  </a:lnTo>
                  <a:lnTo>
                    <a:pt x="160" y="108"/>
                  </a:lnTo>
                  <a:lnTo>
                    <a:pt x="160" y="108"/>
                  </a:lnTo>
                  <a:lnTo>
                    <a:pt x="158" y="106"/>
                  </a:lnTo>
                  <a:lnTo>
                    <a:pt x="158" y="106"/>
                  </a:lnTo>
                  <a:lnTo>
                    <a:pt x="158" y="104"/>
                  </a:lnTo>
                  <a:lnTo>
                    <a:pt x="158" y="104"/>
                  </a:lnTo>
                  <a:lnTo>
                    <a:pt x="160" y="102"/>
                  </a:lnTo>
                  <a:lnTo>
                    <a:pt x="160" y="102"/>
                  </a:lnTo>
                  <a:lnTo>
                    <a:pt x="162" y="100"/>
                  </a:lnTo>
                  <a:lnTo>
                    <a:pt x="162" y="100"/>
                  </a:lnTo>
                  <a:lnTo>
                    <a:pt x="162" y="98"/>
                  </a:lnTo>
                  <a:lnTo>
                    <a:pt x="162" y="98"/>
                  </a:lnTo>
                  <a:lnTo>
                    <a:pt x="162" y="96"/>
                  </a:lnTo>
                  <a:lnTo>
                    <a:pt x="162" y="96"/>
                  </a:lnTo>
                  <a:lnTo>
                    <a:pt x="164" y="94"/>
                  </a:lnTo>
                  <a:lnTo>
                    <a:pt x="164" y="94"/>
                  </a:lnTo>
                  <a:lnTo>
                    <a:pt x="164" y="92"/>
                  </a:lnTo>
                  <a:lnTo>
                    <a:pt x="164" y="92"/>
                  </a:lnTo>
                  <a:lnTo>
                    <a:pt x="164" y="90"/>
                  </a:lnTo>
                  <a:lnTo>
                    <a:pt x="164" y="90"/>
                  </a:lnTo>
                  <a:lnTo>
                    <a:pt x="166" y="88"/>
                  </a:lnTo>
                  <a:lnTo>
                    <a:pt x="166" y="88"/>
                  </a:lnTo>
                  <a:lnTo>
                    <a:pt x="166" y="86"/>
                  </a:lnTo>
                  <a:lnTo>
                    <a:pt x="166" y="86"/>
                  </a:lnTo>
                  <a:lnTo>
                    <a:pt x="166" y="84"/>
                  </a:lnTo>
                  <a:lnTo>
                    <a:pt x="166" y="84"/>
                  </a:lnTo>
                  <a:lnTo>
                    <a:pt x="166" y="82"/>
                  </a:lnTo>
                  <a:lnTo>
                    <a:pt x="166" y="82"/>
                  </a:lnTo>
                  <a:lnTo>
                    <a:pt x="168" y="82"/>
                  </a:lnTo>
                  <a:lnTo>
                    <a:pt x="168" y="82"/>
                  </a:lnTo>
                  <a:lnTo>
                    <a:pt x="172" y="82"/>
                  </a:lnTo>
                  <a:lnTo>
                    <a:pt x="172" y="82"/>
                  </a:lnTo>
                  <a:lnTo>
                    <a:pt x="172" y="80"/>
                  </a:lnTo>
                  <a:lnTo>
                    <a:pt x="172" y="80"/>
                  </a:lnTo>
                  <a:lnTo>
                    <a:pt x="174" y="80"/>
                  </a:lnTo>
                  <a:lnTo>
                    <a:pt x="174" y="80"/>
                  </a:lnTo>
                  <a:lnTo>
                    <a:pt x="174" y="80"/>
                  </a:lnTo>
                  <a:lnTo>
                    <a:pt x="174" y="80"/>
                  </a:lnTo>
                  <a:lnTo>
                    <a:pt x="176" y="78"/>
                  </a:lnTo>
                  <a:lnTo>
                    <a:pt x="176" y="78"/>
                  </a:lnTo>
                  <a:lnTo>
                    <a:pt x="176" y="76"/>
                  </a:lnTo>
                  <a:lnTo>
                    <a:pt x="174" y="76"/>
                  </a:lnTo>
                  <a:lnTo>
                    <a:pt x="174" y="76"/>
                  </a:lnTo>
                  <a:lnTo>
                    <a:pt x="172" y="76"/>
                  </a:lnTo>
                  <a:lnTo>
                    <a:pt x="172" y="76"/>
                  </a:lnTo>
                  <a:lnTo>
                    <a:pt x="170" y="74"/>
                  </a:lnTo>
                  <a:lnTo>
                    <a:pt x="170" y="72"/>
                  </a:lnTo>
                  <a:lnTo>
                    <a:pt x="170" y="72"/>
                  </a:lnTo>
                  <a:lnTo>
                    <a:pt x="174" y="66"/>
                  </a:lnTo>
                  <a:lnTo>
                    <a:pt x="174" y="66"/>
                  </a:lnTo>
                  <a:lnTo>
                    <a:pt x="174" y="64"/>
                  </a:lnTo>
                  <a:lnTo>
                    <a:pt x="174" y="64"/>
                  </a:lnTo>
                  <a:lnTo>
                    <a:pt x="176" y="62"/>
                  </a:lnTo>
                  <a:lnTo>
                    <a:pt x="176" y="62"/>
                  </a:lnTo>
                  <a:lnTo>
                    <a:pt x="176" y="60"/>
                  </a:lnTo>
                  <a:lnTo>
                    <a:pt x="176" y="60"/>
                  </a:lnTo>
                  <a:lnTo>
                    <a:pt x="180" y="56"/>
                  </a:lnTo>
                  <a:lnTo>
                    <a:pt x="182" y="56"/>
                  </a:lnTo>
                  <a:lnTo>
                    <a:pt x="182" y="56"/>
                  </a:lnTo>
                  <a:lnTo>
                    <a:pt x="184" y="56"/>
                  </a:lnTo>
                  <a:lnTo>
                    <a:pt x="184" y="56"/>
                  </a:lnTo>
                  <a:lnTo>
                    <a:pt x="186" y="54"/>
                  </a:lnTo>
                  <a:lnTo>
                    <a:pt x="186" y="54"/>
                  </a:lnTo>
                  <a:lnTo>
                    <a:pt x="186" y="52"/>
                  </a:lnTo>
                  <a:lnTo>
                    <a:pt x="186" y="52"/>
                  </a:lnTo>
                  <a:lnTo>
                    <a:pt x="186" y="50"/>
                  </a:lnTo>
                  <a:lnTo>
                    <a:pt x="186" y="50"/>
                  </a:lnTo>
                  <a:lnTo>
                    <a:pt x="180" y="50"/>
                  </a:lnTo>
                  <a:lnTo>
                    <a:pt x="180" y="50"/>
                  </a:lnTo>
                  <a:lnTo>
                    <a:pt x="180" y="48"/>
                  </a:lnTo>
                  <a:lnTo>
                    <a:pt x="180" y="48"/>
                  </a:lnTo>
                  <a:lnTo>
                    <a:pt x="180" y="44"/>
                  </a:lnTo>
                  <a:lnTo>
                    <a:pt x="180" y="44"/>
                  </a:lnTo>
                  <a:lnTo>
                    <a:pt x="182" y="42"/>
                  </a:lnTo>
                  <a:lnTo>
                    <a:pt x="182" y="42"/>
                  </a:lnTo>
                  <a:lnTo>
                    <a:pt x="182" y="40"/>
                  </a:lnTo>
                  <a:lnTo>
                    <a:pt x="182" y="40"/>
                  </a:lnTo>
                  <a:lnTo>
                    <a:pt x="182" y="38"/>
                  </a:lnTo>
                  <a:lnTo>
                    <a:pt x="182" y="38"/>
                  </a:lnTo>
                  <a:lnTo>
                    <a:pt x="182" y="38"/>
                  </a:lnTo>
                  <a:lnTo>
                    <a:pt x="182" y="38"/>
                  </a:lnTo>
                  <a:lnTo>
                    <a:pt x="184" y="34"/>
                  </a:lnTo>
                  <a:lnTo>
                    <a:pt x="184" y="34"/>
                  </a:lnTo>
                  <a:lnTo>
                    <a:pt x="184" y="34"/>
                  </a:lnTo>
                  <a:lnTo>
                    <a:pt x="184" y="34"/>
                  </a:lnTo>
                  <a:lnTo>
                    <a:pt x="186" y="32"/>
                  </a:lnTo>
                  <a:lnTo>
                    <a:pt x="186" y="32"/>
                  </a:lnTo>
                  <a:lnTo>
                    <a:pt x="188" y="32"/>
                  </a:lnTo>
                  <a:lnTo>
                    <a:pt x="188" y="32"/>
                  </a:lnTo>
                  <a:lnTo>
                    <a:pt x="188" y="30"/>
                  </a:lnTo>
                  <a:lnTo>
                    <a:pt x="188" y="30"/>
                  </a:lnTo>
                  <a:lnTo>
                    <a:pt x="190" y="28"/>
                  </a:lnTo>
                  <a:lnTo>
                    <a:pt x="190" y="28"/>
                  </a:lnTo>
                  <a:lnTo>
                    <a:pt x="190" y="26"/>
                  </a:lnTo>
                  <a:lnTo>
                    <a:pt x="190" y="26"/>
                  </a:lnTo>
                  <a:lnTo>
                    <a:pt x="190" y="24"/>
                  </a:lnTo>
                  <a:lnTo>
                    <a:pt x="190" y="24"/>
                  </a:lnTo>
                  <a:lnTo>
                    <a:pt x="192" y="22"/>
                  </a:lnTo>
                  <a:lnTo>
                    <a:pt x="192" y="22"/>
                  </a:lnTo>
                  <a:lnTo>
                    <a:pt x="192" y="20"/>
                  </a:lnTo>
                  <a:lnTo>
                    <a:pt x="192" y="20"/>
                  </a:lnTo>
                  <a:lnTo>
                    <a:pt x="192" y="18"/>
                  </a:lnTo>
                  <a:lnTo>
                    <a:pt x="192" y="18"/>
                  </a:lnTo>
                  <a:lnTo>
                    <a:pt x="192" y="16"/>
                  </a:lnTo>
                  <a:lnTo>
                    <a:pt x="192" y="16"/>
                  </a:lnTo>
                  <a:lnTo>
                    <a:pt x="192" y="14"/>
                  </a:lnTo>
                  <a:lnTo>
                    <a:pt x="192" y="14"/>
                  </a:lnTo>
                  <a:lnTo>
                    <a:pt x="192" y="14"/>
                  </a:lnTo>
                  <a:lnTo>
                    <a:pt x="192" y="14"/>
                  </a:lnTo>
                  <a:lnTo>
                    <a:pt x="194" y="10"/>
                  </a:lnTo>
                  <a:lnTo>
                    <a:pt x="192" y="10"/>
                  </a:lnTo>
                  <a:lnTo>
                    <a:pt x="192" y="10"/>
                  </a:lnTo>
                  <a:lnTo>
                    <a:pt x="192" y="8"/>
                  </a:lnTo>
                  <a:lnTo>
                    <a:pt x="192" y="8"/>
                  </a:lnTo>
                  <a:lnTo>
                    <a:pt x="192" y="6"/>
                  </a:lnTo>
                  <a:lnTo>
                    <a:pt x="192" y="6"/>
                  </a:lnTo>
                  <a:lnTo>
                    <a:pt x="190" y="4"/>
                  </a:lnTo>
                  <a:lnTo>
                    <a:pt x="190" y="4"/>
                  </a:lnTo>
                  <a:lnTo>
                    <a:pt x="190" y="4"/>
                  </a:lnTo>
                  <a:lnTo>
                    <a:pt x="190" y="4"/>
                  </a:lnTo>
                  <a:lnTo>
                    <a:pt x="188" y="2"/>
                  </a:lnTo>
                  <a:lnTo>
                    <a:pt x="188" y="2"/>
                  </a:lnTo>
                  <a:lnTo>
                    <a:pt x="188" y="2"/>
                  </a:lnTo>
                  <a:lnTo>
                    <a:pt x="188" y="2"/>
                  </a:lnTo>
                  <a:lnTo>
                    <a:pt x="184" y="0"/>
                  </a:lnTo>
                  <a:lnTo>
                    <a:pt x="184" y="0"/>
                  </a:lnTo>
                  <a:lnTo>
                    <a:pt x="182" y="2"/>
                  </a:lnTo>
                  <a:lnTo>
                    <a:pt x="182" y="2"/>
                  </a:lnTo>
                  <a:lnTo>
                    <a:pt x="180" y="2"/>
                  </a:lnTo>
                  <a:lnTo>
                    <a:pt x="180" y="2"/>
                  </a:lnTo>
                  <a:lnTo>
                    <a:pt x="178" y="4"/>
                  </a:lnTo>
                  <a:lnTo>
                    <a:pt x="178" y="4"/>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sp>
          <p:nvSpPr>
            <p:cNvPr id="62" name="Freeform 42"/>
            <p:cNvSpPr/>
            <p:nvPr/>
          </p:nvSpPr>
          <p:spPr bwMode="auto">
            <a:xfrm>
              <a:off x="6674843" y="2894387"/>
              <a:ext cx="766097" cy="1121389"/>
            </a:xfrm>
            <a:custGeom>
              <a:avLst/>
              <a:gdLst>
                <a:gd name="T0" fmla="*/ 74 w 414"/>
                <a:gd name="T1" fmla="*/ 80 h 606"/>
                <a:gd name="T2" fmla="*/ 26 w 414"/>
                <a:gd name="T3" fmla="*/ 20 h 606"/>
                <a:gd name="T4" fmla="*/ 14 w 414"/>
                <a:gd name="T5" fmla="*/ 14 h 606"/>
                <a:gd name="T6" fmla="*/ 4 w 414"/>
                <a:gd name="T7" fmla="*/ 10 h 606"/>
                <a:gd name="T8" fmla="*/ 14 w 414"/>
                <a:gd name="T9" fmla="*/ 36 h 606"/>
                <a:gd name="T10" fmla="*/ 20 w 414"/>
                <a:gd name="T11" fmla="*/ 52 h 606"/>
                <a:gd name="T12" fmla="*/ 22 w 414"/>
                <a:gd name="T13" fmla="*/ 74 h 606"/>
                <a:gd name="T14" fmla="*/ 24 w 414"/>
                <a:gd name="T15" fmla="*/ 94 h 606"/>
                <a:gd name="T16" fmla="*/ 28 w 414"/>
                <a:gd name="T17" fmla="*/ 114 h 606"/>
                <a:gd name="T18" fmla="*/ 30 w 414"/>
                <a:gd name="T19" fmla="*/ 130 h 606"/>
                <a:gd name="T20" fmla="*/ 32 w 414"/>
                <a:gd name="T21" fmla="*/ 156 h 606"/>
                <a:gd name="T22" fmla="*/ 38 w 414"/>
                <a:gd name="T23" fmla="*/ 178 h 606"/>
                <a:gd name="T24" fmla="*/ 40 w 414"/>
                <a:gd name="T25" fmla="*/ 198 h 606"/>
                <a:gd name="T26" fmla="*/ 40 w 414"/>
                <a:gd name="T27" fmla="*/ 218 h 606"/>
                <a:gd name="T28" fmla="*/ 44 w 414"/>
                <a:gd name="T29" fmla="*/ 238 h 606"/>
                <a:gd name="T30" fmla="*/ 52 w 414"/>
                <a:gd name="T31" fmla="*/ 270 h 606"/>
                <a:gd name="T32" fmla="*/ 54 w 414"/>
                <a:gd name="T33" fmla="*/ 288 h 606"/>
                <a:gd name="T34" fmla="*/ 58 w 414"/>
                <a:gd name="T35" fmla="*/ 310 h 606"/>
                <a:gd name="T36" fmla="*/ 64 w 414"/>
                <a:gd name="T37" fmla="*/ 326 h 606"/>
                <a:gd name="T38" fmla="*/ 68 w 414"/>
                <a:gd name="T39" fmla="*/ 348 h 606"/>
                <a:gd name="T40" fmla="*/ 74 w 414"/>
                <a:gd name="T41" fmla="*/ 372 h 606"/>
                <a:gd name="T42" fmla="*/ 88 w 414"/>
                <a:gd name="T43" fmla="*/ 398 h 606"/>
                <a:gd name="T44" fmla="*/ 96 w 414"/>
                <a:gd name="T45" fmla="*/ 420 h 606"/>
                <a:gd name="T46" fmla="*/ 102 w 414"/>
                <a:gd name="T47" fmla="*/ 436 h 606"/>
                <a:gd name="T48" fmla="*/ 118 w 414"/>
                <a:gd name="T49" fmla="*/ 460 h 606"/>
                <a:gd name="T50" fmla="*/ 136 w 414"/>
                <a:gd name="T51" fmla="*/ 488 h 606"/>
                <a:gd name="T52" fmla="*/ 146 w 414"/>
                <a:gd name="T53" fmla="*/ 506 h 606"/>
                <a:gd name="T54" fmla="*/ 156 w 414"/>
                <a:gd name="T55" fmla="*/ 522 h 606"/>
                <a:gd name="T56" fmla="*/ 176 w 414"/>
                <a:gd name="T57" fmla="*/ 544 h 606"/>
                <a:gd name="T58" fmla="*/ 190 w 414"/>
                <a:gd name="T59" fmla="*/ 558 h 606"/>
                <a:gd name="T60" fmla="*/ 216 w 414"/>
                <a:gd name="T61" fmla="*/ 580 h 606"/>
                <a:gd name="T62" fmla="*/ 234 w 414"/>
                <a:gd name="T63" fmla="*/ 592 h 606"/>
                <a:gd name="T64" fmla="*/ 256 w 414"/>
                <a:gd name="T65" fmla="*/ 600 h 606"/>
                <a:gd name="T66" fmla="*/ 270 w 414"/>
                <a:gd name="T67" fmla="*/ 606 h 606"/>
                <a:gd name="T68" fmla="*/ 296 w 414"/>
                <a:gd name="T69" fmla="*/ 604 h 606"/>
                <a:gd name="T70" fmla="*/ 316 w 414"/>
                <a:gd name="T71" fmla="*/ 600 h 606"/>
                <a:gd name="T72" fmla="*/ 342 w 414"/>
                <a:gd name="T73" fmla="*/ 592 h 606"/>
                <a:gd name="T74" fmla="*/ 364 w 414"/>
                <a:gd name="T75" fmla="*/ 586 h 606"/>
                <a:gd name="T76" fmla="*/ 382 w 414"/>
                <a:gd name="T77" fmla="*/ 578 h 606"/>
                <a:gd name="T78" fmla="*/ 390 w 414"/>
                <a:gd name="T79" fmla="*/ 572 h 606"/>
                <a:gd name="T80" fmla="*/ 398 w 414"/>
                <a:gd name="T81" fmla="*/ 564 h 606"/>
                <a:gd name="T82" fmla="*/ 412 w 414"/>
                <a:gd name="T83" fmla="*/ 560 h 606"/>
                <a:gd name="T84" fmla="*/ 384 w 414"/>
                <a:gd name="T85" fmla="*/ 552 h 606"/>
                <a:gd name="T86" fmla="*/ 360 w 414"/>
                <a:gd name="T87" fmla="*/ 546 h 606"/>
                <a:gd name="T88" fmla="*/ 344 w 414"/>
                <a:gd name="T89" fmla="*/ 540 h 606"/>
                <a:gd name="T90" fmla="*/ 330 w 414"/>
                <a:gd name="T91" fmla="*/ 528 h 606"/>
                <a:gd name="T92" fmla="*/ 298 w 414"/>
                <a:gd name="T93" fmla="*/ 506 h 606"/>
                <a:gd name="T94" fmla="*/ 274 w 414"/>
                <a:gd name="T95" fmla="*/ 478 h 606"/>
                <a:gd name="T96" fmla="*/ 264 w 414"/>
                <a:gd name="T97" fmla="*/ 464 h 606"/>
                <a:gd name="T98" fmla="*/ 246 w 414"/>
                <a:gd name="T99" fmla="*/ 436 h 606"/>
                <a:gd name="T100" fmla="*/ 228 w 414"/>
                <a:gd name="T101" fmla="*/ 410 h 606"/>
                <a:gd name="T102" fmla="*/ 190 w 414"/>
                <a:gd name="T103" fmla="*/ 346 h 606"/>
                <a:gd name="T104" fmla="*/ 180 w 414"/>
                <a:gd name="T105" fmla="*/ 322 h 606"/>
                <a:gd name="T106" fmla="*/ 166 w 414"/>
                <a:gd name="T107" fmla="*/ 294 h 606"/>
                <a:gd name="T108" fmla="*/ 152 w 414"/>
                <a:gd name="T109" fmla="*/ 264 h 606"/>
                <a:gd name="T110" fmla="*/ 136 w 414"/>
                <a:gd name="T111" fmla="*/ 230 h 606"/>
                <a:gd name="T112" fmla="*/ 120 w 414"/>
                <a:gd name="T113" fmla="*/ 190 h 606"/>
                <a:gd name="T114" fmla="*/ 116 w 414"/>
                <a:gd name="T115" fmla="*/ 172 h 606"/>
                <a:gd name="T116" fmla="*/ 112 w 414"/>
                <a:gd name="T117" fmla="*/ 162 h 606"/>
                <a:gd name="T118" fmla="*/ 100 w 414"/>
                <a:gd name="T119" fmla="*/ 13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4" h="606">
                  <a:moveTo>
                    <a:pt x="90" y="116"/>
                  </a:moveTo>
                  <a:lnTo>
                    <a:pt x="90" y="116"/>
                  </a:lnTo>
                  <a:lnTo>
                    <a:pt x="90" y="114"/>
                  </a:lnTo>
                  <a:lnTo>
                    <a:pt x="90" y="114"/>
                  </a:lnTo>
                  <a:lnTo>
                    <a:pt x="88" y="110"/>
                  </a:lnTo>
                  <a:lnTo>
                    <a:pt x="88" y="106"/>
                  </a:lnTo>
                  <a:lnTo>
                    <a:pt x="88" y="106"/>
                  </a:lnTo>
                  <a:lnTo>
                    <a:pt x="90" y="106"/>
                  </a:lnTo>
                  <a:lnTo>
                    <a:pt x="90" y="106"/>
                  </a:lnTo>
                  <a:lnTo>
                    <a:pt x="90" y="102"/>
                  </a:lnTo>
                  <a:lnTo>
                    <a:pt x="88" y="102"/>
                  </a:lnTo>
                  <a:lnTo>
                    <a:pt x="88" y="102"/>
                  </a:lnTo>
                  <a:lnTo>
                    <a:pt x="88" y="102"/>
                  </a:lnTo>
                  <a:lnTo>
                    <a:pt x="88" y="102"/>
                  </a:lnTo>
                  <a:lnTo>
                    <a:pt x="82" y="90"/>
                  </a:lnTo>
                  <a:lnTo>
                    <a:pt x="74" y="80"/>
                  </a:lnTo>
                  <a:lnTo>
                    <a:pt x="74" y="80"/>
                  </a:lnTo>
                  <a:lnTo>
                    <a:pt x="74" y="80"/>
                  </a:lnTo>
                  <a:lnTo>
                    <a:pt x="74" y="80"/>
                  </a:lnTo>
                  <a:lnTo>
                    <a:pt x="74" y="78"/>
                  </a:lnTo>
                  <a:lnTo>
                    <a:pt x="74" y="78"/>
                  </a:lnTo>
                  <a:lnTo>
                    <a:pt x="72" y="76"/>
                  </a:lnTo>
                  <a:lnTo>
                    <a:pt x="72" y="76"/>
                  </a:lnTo>
                  <a:lnTo>
                    <a:pt x="60" y="62"/>
                  </a:lnTo>
                  <a:lnTo>
                    <a:pt x="52" y="46"/>
                  </a:lnTo>
                  <a:lnTo>
                    <a:pt x="42" y="32"/>
                  </a:lnTo>
                  <a:lnTo>
                    <a:pt x="32" y="18"/>
                  </a:lnTo>
                  <a:lnTo>
                    <a:pt x="32" y="18"/>
                  </a:lnTo>
                  <a:lnTo>
                    <a:pt x="32" y="16"/>
                  </a:lnTo>
                  <a:lnTo>
                    <a:pt x="32" y="16"/>
                  </a:lnTo>
                  <a:lnTo>
                    <a:pt x="30" y="16"/>
                  </a:lnTo>
                  <a:lnTo>
                    <a:pt x="28" y="18"/>
                  </a:lnTo>
                  <a:lnTo>
                    <a:pt x="28" y="18"/>
                  </a:lnTo>
                  <a:lnTo>
                    <a:pt x="28" y="18"/>
                  </a:lnTo>
                  <a:lnTo>
                    <a:pt x="28" y="18"/>
                  </a:lnTo>
                  <a:lnTo>
                    <a:pt x="26" y="20"/>
                  </a:lnTo>
                  <a:lnTo>
                    <a:pt x="26" y="20"/>
                  </a:lnTo>
                  <a:lnTo>
                    <a:pt x="26" y="20"/>
                  </a:lnTo>
                  <a:lnTo>
                    <a:pt x="24" y="20"/>
                  </a:lnTo>
                  <a:lnTo>
                    <a:pt x="24" y="20"/>
                  </a:lnTo>
                  <a:lnTo>
                    <a:pt x="22" y="18"/>
                  </a:lnTo>
                  <a:lnTo>
                    <a:pt x="22" y="18"/>
                  </a:lnTo>
                  <a:lnTo>
                    <a:pt x="20" y="18"/>
                  </a:lnTo>
                  <a:lnTo>
                    <a:pt x="18" y="20"/>
                  </a:lnTo>
                  <a:lnTo>
                    <a:pt x="18" y="20"/>
                  </a:lnTo>
                  <a:lnTo>
                    <a:pt x="18" y="20"/>
                  </a:lnTo>
                  <a:lnTo>
                    <a:pt x="16" y="20"/>
                  </a:lnTo>
                  <a:lnTo>
                    <a:pt x="16" y="20"/>
                  </a:lnTo>
                  <a:lnTo>
                    <a:pt x="16" y="18"/>
                  </a:lnTo>
                  <a:lnTo>
                    <a:pt x="16" y="18"/>
                  </a:lnTo>
                  <a:lnTo>
                    <a:pt x="14" y="16"/>
                  </a:lnTo>
                  <a:lnTo>
                    <a:pt x="14" y="16"/>
                  </a:lnTo>
                  <a:lnTo>
                    <a:pt x="14" y="14"/>
                  </a:lnTo>
                  <a:lnTo>
                    <a:pt x="14" y="14"/>
                  </a:lnTo>
                  <a:lnTo>
                    <a:pt x="6" y="2"/>
                  </a:lnTo>
                  <a:lnTo>
                    <a:pt x="6" y="2"/>
                  </a:lnTo>
                  <a:lnTo>
                    <a:pt x="6" y="2"/>
                  </a:lnTo>
                  <a:lnTo>
                    <a:pt x="6" y="2"/>
                  </a:lnTo>
                  <a:lnTo>
                    <a:pt x="2" y="0"/>
                  </a:lnTo>
                  <a:lnTo>
                    <a:pt x="2" y="0"/>
                  </a:lnTo>
                  <a:lnTo>
                    <a:pt x="2" y="2"/>
                  </a:lnTo>
                  <a:lnTo>
                    <a:pt x="0" y="2"/>
                  </a:lnTo>
                  <a:lnTo>
                    <a:pt x="0" y="2"/>
                  </a:lnTo>
                  <a:lnTo>
                    <a:pt x="0" y="4"/>
                  </a:lnTo>
                  <a:lnTo>
                    <a:pt x="0" y="4"/>
                  </a:lnTo>
                  <a:lnTo>
                    <a:pt x="0" y="6"/>
                  </a:lnTo>
                  <a:lnTo>
                    <a:pt x="0" y="6"/>
                  </a:lnTo>
                  <a:lnTo>
                    <a:pt x="2" y="10"/>
                  </a:lnTo>
                  <a:lnTo>
                    <a:pt x="2" y="10"/>
                  </a:lnTo>
                  <a:lnTo>
                    <a:pt x="2" y="10"/>
                  </a:lnTo>
                  <a:lnTo>
                    <a:pt x="2" y="10"/>
                  </a:lnTo>
                  <a:lnTo>
                    <a:pt x="4" y="10"/>
                  </a:lnTo>
                  <a:lnTo>
                    <a:pt x="4" y="12"/>
                  </a:lnTo>
                  <a:lnTo>
                    <a:pt x="4" y="12"/>
                  </a:lnTo>
                  <a:lnTo>
                    <a:pt x="4" y="14"/>
                  </a:lnTo>
                  <a:lnTo>
                    <a:pt x="4" y="14"/>
                  </a:lnTo>
                  <a:lnTo>
                    <a:pt x="6" y="18"/>
                  </a:lnTo>
                  <a:lnTo>
                    <a:pt x="6" y="18"/>
                  </a:lnTo>
                  <a:lnTo>
                    <a:pt x="6" y="18"/>
                  </a:lnTo>
                  <a:lnTo>
                    <a:pt x="6" y="18"/>
                  </a:lnTo>
                  <a:lnTo>
                    <a:pt x="10" y="20"/>
                  </a:lnTo>
                  <a:lnTo>
                    <a:pt x="10" y="22"/>
                  </a:lnTo>
                  <a:lnTo>
                    <a:pt x="10" y="26"/>
                  </a:lnTo>
                  <a:lnTo>
                    <a:pt x="12" y="30"/>
                  </a:lnTo>
                  <a:lnTo>
                    <a:pt x="12" y="30"/>
                  </a:lnTo>
                  <a:lnTo>
                    <a:pt x="12" y="32"/>
                  </a:lnTo>
                  <a:lnTo>
                    <a:pt x="12" y="32"/>
                  </a:lnTo>
                  <a:lnTo>
                    <a:pt x="12" y="34"/>
                  </a:lnTo>
                  <a:lnTo>
                    <a:pt x="12" y="34"/>
                  </a:lnTo>
                  <a:lnTo>
                    <a:pt x="14" y="36"/>
                  </a:lnTo>
                  <a:lnTo>
                    <a:pt x="14" y="36"/>
                  </a:lnTo>
                  <a:lnTo>
                    <a:pt x="16" y="36"/>
                  </a:lnTo>
                  <a:lnTo>
                    <a:pt x="16" y="38"/>
                  </a:lnTo>
                  <a:lnTo>
                    <a:pt x="14" y="38"/>
                  </a:lnTo>
                  <a:lnTo>
                    <a:pt x="16" y="40"/>
                  </a:lnTo>
                  <a:lnTo>
                    <a:pt x="16" y="40"/>
                  </a:lnTo>
                  <a:lnTo>
                    <a:pt x="16" y="40"/>
                  </a:lnTo>
                  <a:lnTo>
                    <a:pt x="16" y="40"/>
                  </a:lnTo>
                  <a:lnTo>
                    <a:pt x="16" y="44"/>
                  </a:lnTo>
                  <a:lnTo>
                    <a:pt x="16" y="44"/>
                  </a:lnTo>
                  <a:lnTo>
                    <a:pt x="18" y="46"/>
                  </a:lnTo>
                  <a:lnTo>
                    <a:pt x="18" y="46"/>
                  </a:lnTo>
                  <a:lnTo>
                    <a:pt x="18" y="48"/>
                  </a:lnTo>
                  <a:lnTo>
                    <a:pt x="18" y="48"/>
                  </a:lnTo>
                  <a:lnTo>
                    <a:pt x="18" y="52"/>
                  </a:lnTo>
                  <a:lnTo>
                    <a:pt x="18" y="52"/>
                  </a:lnTo>
                  <a:lnTo>
                    <a:pt x="20" y="52"/>
                  </a:lnTo>
                  <a:lnTo>
                    <a:pt x="20" y="52"/>
                  </a:lnTo>
                  <a:lnTo>
                    <a:pt x="20" y="54"/>
                  </a:lnTo>
                  <a:lnTo>
                    <a:pt x="20" y="56"/>
                  </a:lnTo>
                  <a:lnTo>
                    <a:pt x="20" y="56"/>
                  </a:lnTo>
                  <a:lnTo>
                    <a:pt x="22" y="56"/>
                  </a:lnTo>
                  <a:lnTo>
                    <a:pt x="22" y="56"/>
                  </a:lnTo>
                  <a:lnTo>
                    <a:pt x="22" y="58"/>
                  </a:lnTo>
                  <a:lnTo>
                    <a:pt x="22" y="58"/>
                  </a:lnTo>
                  <a:lnTo>
                    <a:pt x="22" y="60"/>
                  </a:lnTo>
                  <a:lnTo>
                    <a:pt x="22" y="60"/>
                  </a:lnTo>
                  <a:lnTo>
                    <a:pt x="22" y="62"/>
                  </a:lnTo>
                  <a:lnTo>
                    <a:pt x="22" y="62"/>
                  </a:lnTo>
                  <a:lnTo>
                    <a:pt x="22" y="66"/>
                  </a:lnTo>
                  <a:lnTo>
                    <a:pt x="22" y="66"/>
                  </a:lnTo>
                  <a:lnTo>
                    <a:pt x="22" y="68"/>
                  </a:lnTo>
                  <a:lnTo>
                    <a:pt x="22" y="68"/>
                  </a:lnTo>
                  <a:lnTo>
                    <a:pt x="22" y="70"/>
                  </a:lnTo>
                  <a:lnTo>
                    <a:pt x="22" y="70"/>
                  </a:lnTo>
                  <a:lnTo>
                    <a:pt x="22" y="74"/>
                  </a:lnTo>
                  <a:lnTo>
                    <a:pt x="22" y="74"/>
                  </a:lnTo>
                  <a:lnTo>
                    <a:pt x="22" y="78"/>
                  </a:lnTo>
                  <a:lnTo>
                    <a:pt x="22" y="78"/>
                  </a:lnTo>
                  <a:lnTo>
                    <a:pt x="22" y="78"/>
                  </a:lnTo>
                  <a:lnTo>
                    <a:pt x="22" y="78"/>
                  </a:lnTo>
                  <a:lnTo>
                    <a:pt x="22" y="78"/>
                  </a:lnTo>
                  <a:lnTo>
                    <a:pt x="24" y="78"/>
                  </a:lnTo>
                  <a:lnTo>
                    <a:pt x="24" y="78"/>
                  </a:lnTo>
                  <a:lnTo>
                    <a:pt x="28" y="80"/>
                  </a:lnTo>
                  <a:lnTo>
                    <a:pt x="26" y="84"/>
                  </a:lnTo>
                  <a:lnTo>
                    <a:pt x="26" y="86"/>
                  </a:lnTo>
                  <a:lnTo>
                    <a:pt x="26" y="90"/>
                  </a:lnTo>
                  <a:lnTo>
                    <a:pt x="26" y="90"/>
                  </a:lnTo>
                  <a:lnTo>
                    <a:pt x="26" y="90"/>
                  </a:lnTo>
                  <a:lnTo>
                    <a:pt x="26" y="90"/>
                  </a:lnTo>
                  <a:lnTo>
                    <a:pt x="26" y="92"/>
                  </a:lnTo>
                  <a:lnTo>
                    <a:pt x="26" y="94"/>
                  </a:lnTo>
                  <a:lnTo>
                    <a:pt x="24" y="94"/>
                  </a:lnTo>
                  <a:lnTo>
                    <a:pt x="24" y="94"/>
                  </a:lnTo>
                  <a:lnTo>
                    <a:pt x="24" y="96"/>
                  </a:lnTo>
                  <a:lnTo>
                    <a:pt x="26" y="98"/>
                  </a:lnTo>
                  <a:lnTo>
                    <a:pt x="26" y="98"/>
                  </a:lnTo>
                  <a:lnTo>
                    <a:pt x="26" y="98"/>
                  </a:lnTo>
                  <a:lnTo>
                    <a:pt x="26" y="98"/>
                  </a:lnTo>
                  <a:lnTo>
                    <a:pt x="28" y="98"/>
                  </a:lnTo>
                  <a:lnTo>
                    <a:pt x="28" y="100"/>
                  </a:lnTo>
                  <a:lnTo>
                    <a:pt x="28" y="104"/>
                  </a:lnTo>
                  <a:lnTo>
                    <a:pt x="28" y="104"/>
                  </a:lnTo>
                  <a:lnTo>
                    <a:pt x="28" y="104"/>
                  </a:lnTo>
                  <a:lnTo>
                    <a:pt x="26" y="106"/>
                  </a:lnTo>
                  <a:lnTo>
                    <a:pt x="26" y="106"/>
                  </a:lnTo>
                  <a:lnTo>
                    <a:pt x="24" y="106"/>
                  </a:lnTo>
                  <a:lnTo>
                    <a:pt x="26" y="108"/>
                  </a:lnTo>
                  <a:lnTo>
                    <a:pt x="28" y="112"/>
                  </a:lnTo>
                  <a:lnTo>
                    <a:pt x="28" y="112"/>
                  </a:lnTo>
                  <a:lnTo>
                    <a:pt x="28" y="114"/>
                  </a:lnTo>
                  <a:lnTo>
                    <a:pt x="28" y="114"/>
                  </a:lnTo>
                  <a:lnTo>
                    <a:pt x="28" y="114"/>
                  </a:lnTo>
                  <a:lnTo>
                    <a:pt x="28" y="116"/>
                  </a:lnTo>
                  <a:lnTo>
                    <a:pt x="28" y="116"/>
                  </a:lnTo>
                  <a:lnTo>
                    <a:pt x="26" y="120"/>
                  </a:lnTo>
                  <a:lnTo>
                    <a:pt x="26" y="122"/>
                  </a:lnTo>
                  <a:lnTo>
                    <a:pt x="26" y="122"/>
                  </a:lnTo>
                  <a:lnTo>
                    <a:pt x="26" y="124"/>
                  </a:lnTo>
                  <a:lnTo>
                    <a:pt x="26" y="126"/>
                  </a:lnTo>
                  <a:lnTo>
                    <a:pt x="26" y="126"/>
                  </a:lnTo>
                  <a:lnTo>
                    <a:pt x="28" y="126"/>
                  </a:lnTo>
                  <a:lnTo>
                    <a:pt x="28" y="126"/>
                  </a:lnTo>
                  <a:lnTo>
                    <a:pt x="28" y="128"/>
                  </a:lnTo>
                  <a:lnTo>
                    <a:pt x="28" y="128"/>
                  </a:lnTo>
                  <a:lnTo>
                    <a:pt x="30" y="128"/>
                  </a:lnTo>
                  <a:lnTo>
                    <a:pt x="30" y="128"/>
                  </a:lnTo>
                  <a:lnTo>
                    <a:pt x="30" y="130"/>
                  </a:lnTo>
                  <a:lnTo>
                    <a:pt x="30" y="130"/>
                  </a:lnTo>
                  <a:lnTo>
                    <a:pt x="30" y="130"/>
                  </a:lnTo>
                  <a:lnTo>
                    <a:pt x="30" y="132"/>
                  </a:lnTo>
                  <a:lnTo>
                    <a:pt x="30" y="132"/>
                  </a:lnTo>
                  <a:lnTo>
                    <a:pt x="30" y="138"/>
                  </a:lnTo>
                  <a:lnTo>
                    <a:pt x="32" y="142"/>
                  </a:lnTo>
                  <a:lnTo>
                    <a:pt x="32" y="142"/>
                  </a:lnTo>
                  <a:lnTo>
                    <a:pt x="32" y="144"/>
                  </a:lnTo>
                  <a:lnTo>
                    <a:pt x="32" y="144"/>
                  </a:lnTo>
                  <a:lnTo>
                    <a:pt x="32" y="146"/>
                  </a:lnTo>
                  <a:lnTo>
                    <a:pt x="32" y="146"/>
                  </a:lnTo>
                  <a:lnTo>
                    <a:pt x="32" y="146"/>
                  </a:lnTo>
                  <a:lnTo>
                    <a:pt x="32" y="146"/>
                  </a:lnTo>
                  <a:lnTo>
                    <a:pt x="32" y="148"/>
                  </a:lnTo>
                  <a:lnTo>
                    <a:pt x="32" y="148"/>
                  </a:lnTo>
                  <a:lnTo>
                    <a:pt x="30" y="150"/>
                  </a:lnTo>
                  <a:lnTo>
                    <a:pt x="30" y="150"/>
                  </a:lnTo>
                  <a:lnTo>
                    <a:pt x="30" y="152"/>
                  </a:lnTo>
                  <a:lnTo>
                    <a:pt x="32" y="156"/>
                  </a:lnTo>
                  <a:lnTo>
                    <a:pt x="32" y="156"/>
                  </a:lnTo>
                  <a:lnTo>
                    <a:pt x="34" y="156"/>
                  </a:lnTo>
                  <a:lnTo>
                    <a:pt x="34" y="156"/>
                  </a:lnTo>
                  <a:lnTo>
                    <a:pt x="34" y="156"/>
                  </a:lnTo>
                  <a:lnTo>
                    <a:pt x="36" y="158"/>
                  </a:lnTo>
                  <a:lnTo>
                    <a:pt x="36" y="158"/>
                  </a:lnTo>
                  <a:lnTo>
                    <a:pt x="38" y="164"/>
                  </a:lnTo>
                  <a:lnTo>
                    <a:pt x="36" y="168"/>
                  </a:lnTo>
                  <a:lnTo>
                    <a:pt x="34" y="170"/>
                  </a:lnTo>
                  <a:lnTo>
                    <a:pt x="34" y="170"/>
                  </a:lnTo>
                  <a:lnTo>
                    <a:pt x="34" y="172"/>
                  </a:lnTo>
                  <a:lnTo>
                    <a:pt x="34" y="174"/>
                  </a:lnTo>
                  <a:lnTo>
                    <a:pt x="34" y="174"/>
                  </a:lnTo>
                  <a:lnTo>
                    <a:pt x="36" y="174"/>
                  </a:lnTo>
                  <a:lnTo>
                    <a:pt x="36" y="174"/>
                  </a:lnTo>
                  <a:lnTo>
                    <a:pt x="38" y="176"/>
                  </a:lnTo>
                  <a:lnTo>
                    <a:pt x="38" y="176"/>
                  </a:lnTo>
                  <a:lnTo>
                    <a:pt x="38" y="178"/>
                  </a:lnTo>
                  <a:lnTo>
                    <a:pt x="38" y="180"/>
                  </a:lnTo>
                  <a:lnTo>
                    <a:pt x="38" y="180"/>
                  </a:lnTo>
                  <a:lnTo>
                    <a:pt x="38" y="180"/>
                  </a:lnTo>
                  <a:lnTo>
                    <a:pt x="38" y="180"/>
                  </a:lnTo>
                  <a:lnTo>
                    <a:pt x="38" y="182"/>
                  </a:lnTo>
                  <a:lnTo>
                    <a:pt x="38" y="182"/>
                  </a:lnTo>
                  <a:lnTo>
                    <a:pt x="38" y="184"/>
                  </a:lnTo>
                  <a:lnTo>
                    <a:pt x="38" y="184"/>
                  </a:lnTo>
                  <a:lnTo>
                    <a:pt x="38" y="186"/>
                  </a:lnTo>
                  <a:lnTo>
                    <a:pt x="38" y="186"/>
                  </a:lnTo>
                  <a:lnTo>
                    <a:pt x="38" y="188"/>
                  </a:lnTo>
                  <a:lnTo>
                    <a:pt x="38" y="188"/>
                  </a:lnTo>
                  <a:lnTo>
                    <a:pt x="38" y="194"/>
                  </a:lnTo>
                  <a:lnTo>
                    <a:pt x="38" y="194"/>
                  </a:lnTo>
                  <a:lnTo>
                    <a:pt x="40" y="196"/>
                  </a:lnTo>
                  <a:lnTo>
                    <a:pt x="40" y="196"/>
                  </a:lnTo>
                  <a:lnTo>
                    <a:pt x="40" y="198"/>
                  </a:lnTo>
                  <a:lnTo>
                    <a:pt x="40" y="198"/>
                  </a:lnTo>
                  <a:lnTo>
                    <a:pt x="40" y="202"/>
                  </a:lnTo>
                  <a:lnTo>
                    <a:pt x="40" y="202"/>
                  </a:lnTo>
                  <a:lnTo>
                    <a:pt x="42" y="204"/>
                  </a:lnTo>
                  <a:lnTo>
                    <a:pt x="42" y="204"/>
                  </a:lnTo>
                  <a:lnTo>
                    <a:pt x="42" y="204"/>
                  </a:lnTo>
                  <a:lnTo>
                    <a:pt x="42" y="206"/>
                  </a:lnTo>
                  <a:lnTo>
                    <a:pt x="42" y="206"/>
                  </a:lnTo>
                  <a:lnTo>
                    <a:pt x="44" y="206"/>
                  </a:lnTo>
                  <a:lnTo>
                    <a:pt x="44" y="206"/>
                  </a:lnTo>
                  <a:lnTo>
                    <a:pt x="44" y="210"/>
                  </a:lnTo>
                  <a:lnTo>
                    <a:pt x="44" y="210"/>
                  </a:lnTo>
                  <a:lnTo>
                    <a:pt x="44" y="210"/>
                  </a:lnTo>
                  <a:lnTo>
                    <a:pt x="44" y="212"/>
                  </a:lnTo>
                  <a:lnTo>
                    <a:pt x="44" y="212"/>
                  </a:lnTo>
                  <a:lnTo>
                    <a:pt x="42" y="216"/>
                  </a:lnTo>
                  <a:lnTo>
                    <a:pt x="40" y="216"/>
                  </a:lnTo>
                  <a:lnTo>
                    <a:pt x="40" y="216"/>
                  </a:lnTo>
                  <a:lnTo>
                    <a:pt x="40" y="218"/>
                  </a:lnTo>
                  <a:lnTo>
                    <a:pt x="40" y="218"/>
                  </a:lnTo>
                  <a:lnTo>
                    <a:pt x="42" y="222"/>
                  </a:lnTo>
                  <a:lnTo>
                    <a:pt x="42" y="222"/>
                  </a:lnTo>
                  <a:lnTo>
                    <a:pt x="42" y="222"/>
                  </a:lnTo>
                  <a:lnTo>
                    <a:pt x="42" y="222"/>
                  </a:lnTo>
                  <a:lnTo>
                    <a:pt x="44" y="224"/>
                  </a:lnTo>
                  <a:lnTo>
                    <a:pt x="44" y="224"/>
                  </a:lnTo>
                  <a:lnTo>
                    <a:pt x="44" y="226"/>
                  </a:lnTo>
                  <a:lnTo>
                    <a:pt x="44" y="228"/>
                  </a:lnTo>
                  <a:lnTo>
                    <a:pt x="44" y="228"/>
                  </a:lnTo>
                  <a:lnTo>
                    <a:pt x="44" y="228"/>
                  </a:lnTo>
                  <a:lnTo>
                    <a:pt x="44" y="232"/>
                  </a:lnTo>
                  <a:lnTo>
                    <a:pt x="42" y="234"/>
                  </a:lnTo>
                  <a:lnTo>
                    <a:pt x="42" y="234"/>
                  </a:lnTo>
                  <a:lnTo>
                    <a:pt x="42" y="236"/>
                  </a:lnTo>
                  <a:lnTo>
                    <a:pt x="44" y="238"/>
                  </a:lnTo>
                  <a:lnTo>
                    <a:pt x="44" y="238"/>
                  </a:lnTo>
                  <a:lnTo>
                    <a:pt x="44" y="238"/>
                  </a:lnTo>
                  <a:lnTo>
                    <a:pt x="44" y="238"/>
                  </a:lnTo>
                  <a:lnTo>
                    <a:pt x="46" y="240"/>
                  </a:lnTo>
                  <a:lnTo>
                    <a:pt x="46" y="240"/>
                  </a:lnTo>
                  <a:lnTo>
                    <a:pt x="50" y="244"/>
                  </a:lnTo>
                  <a:lnTo>
                    <a:pt x="50" y="244"/>
                  </a:lnTo>
                  <a:lnTo>
                    <a:pt x="50" y="250"/>
                  </a:lnTo>
                  <a:lnTo>
                    <a:pt x="48" y="256"/>
                  </a:lnTo>
                  <a:lnTo>
                    <a:pt x="48" y="256"/>
                  </a:lnTo>
                  <a:lnTo>
                    <a:pt x="48" y="258"/>
                  </a:lnTo>
                  <a:lnTo>
                    <a:pt x="48" y="258"/>
                  </a:lnTo>
                  <a:lnTo>
                    <a:pt x="50" y="264"/>
                  </a:lnTo>
                  <a:lnTo>
                    <a:pt x="50" y="264"/>
                  </a:lnTo>
                  <a:lnTo>
                    <a:pt x="50" y="266"/>
                  </a:lnTo>
                  <a:lnTo>
                    <a:pt x="50" y="266"/>
                  </a:lnTo>
                  <a:lnTo>
                    <a:pt x="50" y="270"/>
                  </a:lnTo>
                  <a:lnTo>
                    <a:pt x="50" y="270"/>
                  </a:lnTo>
                  <a:lnTo>
                    <a:pt x="52" y="270"/>
                  </a:lnTo>
                  <a:lnTo>
                    <a:pt x="52" y="270"/>
                  </a:lnTo>
                  <a:lnTo>
                    <a:pt x="52" y="270"/>
                  </a:lnTo>
                  <a:lnTo>
                    <a:pt x="52" y="272"/>
                  </a:lnTo>
                  <a:lnTo>
                    <a:pt x="52" y="272"/>
                  </a:lnTo>
                  <a:lnTo>
                    <a:pt x="54" y="272"/>
                  </a:lnTo>
                  <a:lnTo>
                    <a:pt x="54" y="272"/>
                  </a:lnTo>
                  <a:lnTo>
                    <a:pt x="52" y="274"/>
                  </a:lnTo>
                  <a:lnTo>
                    <a:pt x="52" y="274"/>
                  </a:lnTo>
                  <a:lnTo>
                    <a:pt x="52" y="276"/>
                  </a:lnTo>
                  <a:lnTo>
                    <a:pt x="52" y="276"/>
                  </a:lnTo>
                  <a:lnTo>
                    <a:pt x="52" y="280"/>
                  </a:lnTo>
                  <a:lnTo>
                    <a:pt x="54" y="282"/>
                  </a:lnTo>
                  <a:lnTo>
                    <a:pt x="54" y="282"/>
                  </a:lnTo>
                  <a:lnTo>
                    <a:pt x="56" y="284"/>
                  </a:lnTo>
                  <a:lnTo>
                    <a:pt x="56" y="284"/>
                  </a:lnTo>
                  <a:lnTo>
                    <a:pt x="54" y="286"/>
                  </a:lnTo>
                  <a:lnTo>
                    <a:pt x="54" y="286"/>
                  </a:lnTo>
                  <a:lnTo>
                    <a:pt x="54" y="286"/>
                  </a:lnTo>
                  <a:lnTo>
                    <a:pt x="54" y="288"/>
                  </a:lnTo>
                  <a:lnTo>
                    <a:pt x="54" y="288"/>
                  </a:lnTo>
                  <a:lnTo>
                    <a:pt x="56" y="288"/>
                  </a:lnTo>
                  <a:lnTo>
                    <a:pt x="56" y="290"/>
                  </a:lnTo>
                  <a:lnTo>
                    <a:pt x="56" y="294"/>
                  </a:lnTo>
                  <a:lnTo>
                    <a:pt x="56" y="294"/>
                  </a:lnTo>
                  <a:lnTo>
                    <a:pt x="56" y="298"/>
                  </a:lnTo>
                  <a:lnTo>
                    <a:pt x="56" y="298"/>
                  </a:lnTo>
                  <a:lnTo>
                    <a:pt x="56" y="300"/>
                  </a:lnTo>
                  <a:lnTo>
                    <a:pt x="56" y="300"/>
                  </a:lnTo>
                  <a:lnTo>
                    <a:pt x="56" y="302"/>
                  </a:lnTo>
                  <a:lnTo>
                    <a:pt x="56" y="304"/>
                  </a:lnTo>
                  <a:lnTo>
                    <a:pt x="56" y="304"/>
                  </a:lnTo>
                  <a:lnTo>
                    <a:pt x="56" y="306"/>
                  </a:lnTo>
                  <a:lnTo>
                    <a:pt x="56" y="306"/>
                  </a:lnTo>
                  <a:lnTo>
                    <a:pt x="56" y="310"/>
                  </a:lnTo>
                  <a:lnTo>
                    <a:pt x="56" y="310"/>
                  </a:lnTo>
                  <a:lnTo>
                    <a:pt x="58" y="310"/>
                  </a:lnTo>
                  <a:lnTo>
                    <a:pt x="58" y="310"/>
                  </a:lnTo>
                  <a:lnTo>
                    <a:pt x="60" y="312"/>
                  </a:lnTo>
                  <a:lnTo>
                    <a:pt x="60" y="312"/>
                  </a:lnTo>
                  <a:lnTo>
                    <a:pt x="60" y="312"/>
                  </a:lnTo>
                  <a:lnTo>
                    <a:pt x="60" y="314"/>
                  </a:lnTo>
                  <a:lnTo>
                    <a:pt x="60" y="314"/>
                  </a:lnTo>
                  <a:lnTo>
                    <a:pt x="62" y="318"/>
                  </a:lnTo>
                  <a:lnTo>
                    <a:pt x="62" y="318"/>
                  </a:lnTo>
                  <a:lnTo>
                    <a:pt x="62" y="318"/>
                  </a:lnTo>
                  <a:lnTo>
                    <a:pt x="62" y="318"/>
                  </a:lnTo>
                  <a:lnTo>
                    <a:pt x="64" y="318"/>
                  </a:lnTo>
                  <a:lnTo>
                    <a:pt x="64" y="320"/>
                  </a:lnTo>
                  <a:lnTo>
                    <a:pt x="64" y="320"/>
                  </a:lnTo>
                  <a:lnTo>
                    <a:pt x="64" y="322"/>
                  </a:lnTo>
                  <a:lnTo>
                    <a:pt x="64" y="322"/>
                  </a:lnTo>
                  <a:lnTo>
                    <a:pt x="64" y="324"/>
                  </a:lnTo>
                  <a:lnTo>
                    <a:pt x="62" y="326"/>
                  </a:lnTo>
                  <a:lnTo>
                    <a:pt x="62" y="326"/>
                  </a:lnTo>
                  <a:lnTo>
                    <a:pt x="64" y="326"/>
                  </a:lnTo>
                  <a:lnTo>
                    <a:pt x="64" y="326"/>
                  </a:lnTo>
                  <a:lnTo>
                    <a:pt x="64" y="328"/>
                  </a:lnTo>
                  <a:lnTo>
                    <a:pt x="64" y="328"/>
                  </a:lnTo>
                  <a:lnTo>
                    <a:pt x="66" y="332"/>
                  </a:lnTo>
                  <a:lnTo>
                    <a:pt x="62" y="336"/>
                  </a:lnTo>
                  <a:lnTo>
                    <a:pt x="62" y="336"/>
                  </a:lnTo>
                  <a:lnTo>
                    <a:pt x="60" y="338"/>
                  </a:lnTo>
                  <a:lnTo>
                    <a:pt x="60" y="338"/>
                  </a:lnTo>
                  <a:lnTo>
                    <a:pt x="60" y="342"/>
                  </a:lnTo>
                  <a:lnTo>
                    <a:pt x="60" y="342"/>
                  </a:lnTo>
                  <a:lnTo>
                    <a:pt x="62" y="344"/>
                  </a:lnTo>
                  <a:lnTo>
                    <a:pt x="62" y="344"/>
                  </a:lnTo>
                  <a:lnTo>
                    <a:pt x="62" y="346"/>
                  </a:lnTo>
                  <a:lnTo>
                    <a:pt x="62" y="346"/>
                  </a:lnTo>
                  <a:lnTo>
                    <a:pt x="64" y="346"/>
                  </a:lnTo>
                  <a:lnTo>
                    <a:pt x="64" y="346"/>
                  </a:lnTo>
                  <a:lnTo>
                    <a:pt x="64" y="348"/>
                  </a:lnTo>
                  <a:lnTo>
                    <a:pt x="68" y="348"/>
                  </a:lnTo>
                  <a:lnTo>
                    <a:pt x="68" y="348"/>
                  </a:lnTo>
                  <a:lnTo>
                    <a:pt x="70" y="348"/>
                  </a:lnTo>
                  <a:lnTo>
                    <a:pt x="70" y="348"/>
                  </a:lnTo>
                  <a:lnTo>
                    <a:pt x="72" y="350"/>
                  </a:lnTo>
                  <a:lnTo>
                    <a:pt x="72" y="352"/>
                  </a:lnTo>
                  <a:lnTo>
                    <a:pt x="70" y="356"/>
                  </a:lnTo>
                  <a:lnTo>
                    <a:pt x="70" y="356"/>
                  </a:lnTo>
                  <a:lnTo>
                    <a:pt x="70" y="358"/>
                  </a:lnTo>
                  <a:lnTo>
                    <a:pt x="70" y="358"/>
                  </a:lnTo>
                  <a:lnTo>
                    <a:pt x="70" y="362"/>
                  </a:lnTo>
                  <a:lnTo>
                    <a:pt x="70" y="362"/>
                  </a:lnTo>
                  <a:lnTo>
                    <a:pt x="72" y="366"/>
                  </a:lnTo>
                  <a:lnTo>
                    <a:pt x="72" y="366"/>
                  </a:lnTo>
                  <a:lnTo>
                    <a:pt x="76" y="370"/>
                  </a:lnTo>
                  <a:lnTo>
                    <a:pt x="76" y="370"/>
                  </a:lnTo>
                  <a:lnTo>
                    <a:pt x="76" y="372"/>
                  </a:lnTo>
                  <a:lnTo>
                    <a:pt x="74" y="372"/>
                  </a:lnTo>
                  <a:lnTo>
                    <a:pt x="74" y="372"/>
                  </a:lnTo>
                  <a:lnTo>
                    <a:pt x="76" y="376"/>
                  </a:lnTo>
                  <a:lnTo>
                    <a:pt x="76" y="376"/>
                  </a:lnTo>
                  <a:lnTo>
                    <a:pt x="76" y="376"/>
                  </a:lnTo>
                  <a:lnTo>
                    <a:pt x="76" y="376"/>
                  </a:lnTo>
                  <a:lnTo>
                    <a:pt x="76" y="376"/>
                  </a:lnTo>
                  <a:lnTo>
                    <a:pt x="76" y="378"/>
                  </a:lnTo>
                  <a:lnTo>
                    <a:pt x="76" y="378"/>
                  </a:lnTo>
                  <a:lnTo>
                    <a:pt x="76" y="380"/>
                  </a:lnTo>
                  <a:lnTo>
                    <a:pt x="76" y="380"/>
                  </a:lnTo>
                  <a:lnTo>
                    <a:pt x="78" y="382"/>
                  </a:lnTo>
                  <a:lnTo>
                    <a:pt x="78" y="382"/>
                  </a:lnTo>
                  <a:lnTo>
                    <a:pt x="78" y="384"/>
                  </a:lnTo>
                  <a:lnTo>
                    <a:pt x="78" y="384"/>
                  </a:lnTo>
                  <a:lnTo>
                    <a:pt x="82" y="384"/>
                  </a:lnTo>
                  <a:lnTo>
                    <a:pt x="84" y="388"/>
                  </a:lnTo>
                  <a:lnTo>
                    <a:pt x="88" y="396"/>
                  </a:lnTo>
                  <a:lnTo>
                    <a:pt x="88" y="396"/>
                  </a:lnTo>
                  <a:lnTo>
                    <a:pt x="88" y="398"/>
                  </a:lnTo>
                  <a:lnTo>
                    <a:pt x="86" y="398"/>
                  </a:lnTo>
                  <a:lnTo>
                    <a:pt x="86" y="398"/>
                  </a:lnTo>
                  <a:lnTo>
                    <a:pt x="86" y="400"/>
                  </a:lnTo>
                  <a:lnTo>
                    <a:pt x="86" y="402"/>
                  </a:lnTo>
                  <a:lnTo>
                    <a:pt x="86" y="402"/>
                  </a:lnTo>
                  <a:lnTo>
                    <a:pt x="88" y="402"/>
                  </a:lnTo>
                  <a:lnTo>
                    <a:pt x="90" y="404"/>
                  </a:lnTo>
                  <a:lnTo>
                    <a:pt x="90" y="404"/>
                  </a:lnTo>
                  <a:lnTo>
                    <a:pt x="92" y="406"/>
                  </a:lnTo>
                  <a:lnTo>
                    <a:pt x="92" y="408"/>
                  </a:lnTo>
                  <a:lnTo>
                    <a:pt x="92" y="408"/>
                  </a:lnTo>
                  <a:lnTo>
                    <a:pt x="92" y="410"/>
                  </a:lnTo>
                  <a:lnTo>
                    <a:pt x="92" y="410"/>
                  </a:lnTo>
                  <a:lnTo>
                    <a:pt x="92" y="412"/>
                  </a:lnTo>
                  <a:lnTo>
                    <a:pt x="92" y="412"/>
                  </a:lnTo>
                  <a:lnTo>
                    <a:pt x="94" y="416"/>
                  </a:lnTo>
                  <a:lnTo>
                    <a:pt x="94" y="416"/>
                  </a:lnTo>
                  <a:lnTo>
                    <a:pt x="96" y="420"/>
                  </a:lnTo>
                  <a:lnTo>
                    <a:pt x="96" y="422"/>
                  </a:lnTo>
                  <a:lnTo>
                    <a:pt x="98" y="422"/>
                  </a:lnTo>
                  <a:lnTo>
                    <a:pt x="98" y="422"/>
                  </a:lnTo>
                  <a:lnTo>
                    <a:pt x="98" y="422"/>
                  </a:lnTo>
                  <a:lnTo>
                    <a:pt x="98" y="422"/>
                  </a:lnTo>
                  <a:lnTo>
                    <a:pt x="98" y="426"/>
                  </a:lnTo>
                  <a:lnTo>
                    <a:pt x="98" y="426"/>
                  </a:lnTo>
                  <a:lnTo>
                    <a:pt x="98" y="426"/>
                  </a:lnTo>
                  <a:lnTo>
                    <a:pt x="98" y="426"/>
                  </a:lnTo>
                  <a:lnTo>
                    <a:pt x="98" y="430"/>
                  </a:lnTo>
                  <a:lnTo>
                    <a:pt x="98" y="430"/>
                  </a:lnTo>
                  <a:lnTo>
                    <a:pt x="100" y="430"/>
                  </a:lnTo>
                  <a:lnTo>
                    <a:pt x="100" y="430"/>
                  </a:lnTo>
                  <a:lnTo>
                    <a:pt x="100" y="432"/>
                  </a:lnTo>
                  <a:lnTo>
                    <a:pt x="100" y="432"/>
                  </a:lnTo>
                  <a:lnTo>
                    <a:pt x="100" y="436"/>
                  </a:lnTo>
                  <a:lnTo>
                    <a:pt x="100" y="436"/>
                  </a:lnTo>
                  <a:lnTo>
                    <a:pt x="102" y="436"/>
                  </a:lnTo>
                  <a:lnTo>
                    <a:pt x="102" y="436"/>
                  </a:lnTo>
                  <a:lnTo>
                    <a:pt x="102" y="438"/>
                  </a:lnTo>
                  <a:lnTo>
                    <a:pt x="104" y="438"/>
                  </a:lnTo>
                  <a:lnTo>
                    <a:pt x="104" y="442"/>
                  </a:lnTo>
                  <a:lnTo>
                    <a:pt x="104" y="442"/>
                  </a:lnTo>
                  <a:lnTo>
                    <a:pt x="106" y="442"/>
                  </a:lnTo>
                  <a:lnTo>
                    <a:pt x="106" y="442"/>
                  </a:lnTo>
                  <a:lnTo>
                    <a:pt x="108" y="444"/>
                  </a:lnTo>
                  <a:lnTo>
                    <a:pt x="108" y="444"/>
                  </a:lnTo>
                  <a:lnTo>
                    <a:pt x="110" y="444"/>
                  </a:lnTo>
                  <a:lnTo>
                    <a:pt x="110" y="444"/>
                  </a:lnTo>
                  <a:lnTo>
                    <a:pt x="110" y="448"/>
                  </a:lnTo>
                  <a:lnTo>
                    <a:pt x="110" y="448"/>
                  </a:lnTo>
                  <a:lnTo>
                    <a:pt x="112" y="452"/>
                  </a:lnTo>
                  <a:lnTo>
                    <a:pt x="116" y="458"/>
                  </a:lnTo>
                  <a:lnTo>
                    <a:pt x="116" y="458"/>
                  </a:lnTo>
                  <a:lnTo>
                    <a:pt x="118" y="460"/>
                  </a:lnTo>
                  <a:lnTo>
                    <a:pt x="118" y="460"/>
                  </a:lnTo>
                  <a:lnTo>
                    <a:pt x="118" y="464"/>
                  </a:lnTo>
                  <a:lnTo>
                    <a:pt x="118" y="464"/>
                  </a:lnTo>
                  <a:lnTo>
                    <a:pt x="120" y="464"/>
                  </a:lnTo>
                  <a:lnTo>
                    <a:pt x="120" y="464"/>
                  </a:lnTo>
                  <a:lnTo>
                    <a:pt x="122" y="464"/>
                  </a:lnTo>
                  <a:lnTo>
                    <a:pt x="124" y="466"/>
                  </a:lnTo>
                  <a:lnTo>
                    <a:pt x="128" y="472"/>
                  </a:lnTo>
                  <a:lnTo>
                    <a:pt x="128" y="472"/>
                  </a:lnTo>
                  <a:lnTo>
                    <a:pt x="130" y="474"/>
                  </a:lnTo>
                  <a:lnTo>
                    <a:pt x="130" y="474"/>
                  </a:lnTo>
                  <a:lnTo>
                    <a:pt x="130" y="478"/>
                  </a:lnTo>
                  <a:lnTo>
                    <a:pt x="130" y="478"/>
                  </a:lnTo>
                  <a:lnTo>
                    <a:pt x="132" y="478"/>
                  </a:lnTo>
                  <a:lnTo>
                    <a:pt x="132" y="478"/>
                  </a:lnTo>
                  <a:lnTo>
                    <a:pt x="134" y="480"/>
                  </a:lnTo>
                  <a:lnTo>
                    <a:pt x="134" y="484"/>
                  </a:lnTo>
                  <a:lnTo>
                    <a:pt x="134" y="484"/>
                  </a:lnTo>
                  <a:lnTo>
                    <a:pt x="136" y="488"/>
                  </a:lnTo>
                  <a:lnTo>
                    <a:pt x="136" y="488"/>
                  </a:lnTo>
                  <a:lnTo>
                    <a:pt x="138" y="488"/>
                  </a:lnTo>
                  <a:lnTo>
                    <a:pt x="138" y="488"/>
                  </a:lnTo>
                  <a:lnTo>
                    <a:pt x="138" y="488"/>
                  </a:lnTo>
                  <a:lnTo>
                    <a:pt x="138" y="490"/>
                  </a:lnTo>
                  <a:lnTo>
                    <a:pt x="138" y="490"/>
                  </a:lnTo>
                  <a:lnTo>
                    <a:pt x="138" y="492"/>
                  </a:lnTo>
                  <a:lnTo>
                    <a:pt x="138" y="492"/>
                  </a:lnTo>
                  <a:lnTo>
                    <a:pt x="138" y="494"/>
                  </a:lnTo>
                  <a:lnTo>
                    <a:pt x="138" y="494"/>
                  </a:lnTo>
                  <a:lnTo>
                    <a:pt x="140" y="498"/>
                  </a:lnTo>
                  <a:lnTo>
                    <a:pt x="140" y="498"/>
                  </a:lnTo>
                  <a:lnTo>
                    <a:pt x="142" y="500"/>
                  </a:lnTo>
                  <a:lnTo>
                    <a:pt x="142" y="500"/>
                  </a:lnTo>
                  <a:lnTo>
                    <a:pt x="144" y="500"/>
                  </a:lnTo>
                  <a:lnTo>
                    <a:pt x="144" y="502"/>
                  </a:lnTo>
                  <a:lnTo>
                    <a:pt x="144" y="502"/>
                  </a:lnTo>
                  <a:lnTo>
                    <a:pt x="146" y="506"/>
                  </a:lnTo>
                  <a:lnTo>
                    <a:pt x="146" y="506"/>
                  </a:lnTo>
                  <a:lnTo>
                    <a:pt x="148" y="506"/>
                  </a:lnTo>
                  <a:lnTo>
                    <a:pt x="148" y="506"/>
                  </a:lnTo>
                  <a:lnTo>
                    <a:pt x="150" y="508"/>
                  </a:lnTo>
                  <a:lnTo>
                    <a:pt x="150" y="508"/>
                  </a:lnTo>
                  <a:lnTo>
                    <a:pt x="150" y="510"/>
                  </a:lnTo>
                  <a:lnTo>
                    <a:pt x="150" y="510"/>
                  </a:lnTo>
                  <a:lnTo>
                    <a:pt x="150" y="512"/>
                  </a:lnTo>
                  <a:lnTo>
                    <a:pt x="150" y="512"/>
                  </a:lnTo>
                  <a:lnTo>
                    <a:pt x="148" y="514"/>
                  </a:lnTo>
                  <a:lnTo>
                    <a:pt x="148" y="514"/>
                  </a:lnTo>
                  <a:lnTo>
                    <a:pt x="150" y="516"/>
                  </a:lnTo>
                  <a:lnTo>
                    <a:pt x="150" y="516"/>
                  </a:lnTo>
                  <a:lnTo>
                    <a:pt x="150" y="516"/>
                  </a:lnTo>
                  <a:lnTo>
                    <a:pt x="150" y="516"/>
                  </a:lnTo>
                  <a:lnTo>
                    <a:pt x="154" y="518"/>
                  </a:lnTo>
                  <a:lnTo>
                    <a:pt x="156" y="522"/>
                  </a:lnTo>
                  <a:lnTo>
                    <a:pt x="156" y="522"/>
                  </a:lnTo>
                  <a:lnTo>
                    <a:pt x="156" y="522"/>
                  </a:lnTo>
                  <a:lnTo>
                    <a:pt x="156" y="522"/>
                  </a:lnTo>
                  <a:lnTo>
                    <a:pt x="158" y="524"/>
                  </a:lnTo>
                  <a:lnTo>
                    <a:pt x="158" y="526"/>
                  </a:lnTo>
                  <a:lnTo>
                    <a:pt x="158" y="526"/>
                  </a:lnTo>
                  <a:lnTo>
                    <a:pt x="158" y="526"/>
                  </a:lnTo>
                  <a:lnTo>
                    <a:pt x="158" y="526"/>
                  </a:lnTo>
                  <a:lnTo>
                    <a:pt x="164" y="528"/>
                  </a:lnTo>
                  <a:lnTo>
                    <a:pt x="166" y="532"/>
                  </a:lnTo>
                  <a:lnTo>
                    <a:pt x="168" y="536"/>
                  </a:lnTo>
                  <a:lnTo>
                    <a:pt x="168" y="538"/>
                  </a:lnTo>
                  <a:lnTo>
                    <a:pt x="168" y="538"/>
                  </a:lnTo>
                  <a:lnTo>
                    <a:pt x="172" y="542"/>
                  </a:lnTo>
                  <a:lnTo>
                    <a:pt x="172" y="542"/>
                  </a:lnTo>
                  <a:lnTo>
                    <a:pt x="174" y="542"/>
                  </a:lnTo>
                  <a:lnTo>
                    <a:pt x="176" y="544"/>
                  </a:lnTo>
                  <a:lnTo>
                    <a:pt x="176" y="544"/>
                  </a:lnTo>
                  <a:lnTo>
                    <a:pt x="176" y="544"/>
                  </a:lnTo>
                  <a:lnTo>
                    <a:pt x="176" y="544"/>
                  </a:lnTo>
                  <a:lnTo>
                    <a:pt x="182" y="546"/>
                  </a:lnTo>
                  <a:lnTo>
                    <a:pt x="182" y="546"/>
                  </a:lnTo>
                  <a:lnTo>
                    <a:pt x="184" y="548"/>
                  </a:lnTo>
                  <a:lnTo>
                    <a:pt x="184" y="548"/>
                  </a:lnTo>
                  <a:lnTo>
                    <a:pt x="184" y="548"/>
                  </a:lnTo>
                  <a:lnTo>
                    <a:pt x="184" y="550"/>
                  </a:lnTo>
                  <a:lnTo>
                    <a:pt x="184" y="550"/>
                  </a:lnTo>
                  <a:lnTo>
                    <a:pt x="186" y="550"/>
                  </a:lnTo>
                  <a:lnTo>
                    <a:pt x="184" y="552"/>
                  </a:lnTo>
                  <a:lnTo>
                    <a:pt x="184" y="552"/>
                  </a:lnTo>
                  <a:lnTo>
                    <a:pt x="186" y="554"/>
                  </a:lnTo>
                  <a:lnTo>
                    <a:pt x="186" y="554"/>
                  </a:lnTo>
                  <a:lnTo>
                    <a:pt x="188" y="556"/>
                  </a:lnTo>
                  <a:lnTo>
                    <a:pt x="188" y="556"/>
                  </a:lnTo>
                  <a:lnTo>
                    <a:pt x="188" y="556"/>
                  </a:lnTo>
                  <a:lnTo>
                    <a:pt x="190" y="558"/>
                  </a:lnTo>
                  <a:lnTo>
                    <a:pt x="190" y="558"/>
                  </a:lnTo>
                  <a:lnTo>
                    <a:pt x="192" y="558"/>
                  </a:lnTo>
                  <a:lnTo>
                    <a:pt x="192" y="558"/>
                  </a:lnTo>
                  <a:lnTo>
                    <a:pt x="194" y="560"/>
                  </a:lnTo>
                  <a:lnTo>
                    <a:pt x="194" y="560"/>
                  </a:lnTo>
                  <a:lnTo>
                    <a:pt x="196" y="562"/>
                  </a:lnTo>
                  <a:lnTo>
                    <a:pt x="196" y="562"/>
                  </a:lnTo>
                  <a:lnTo>
                    <a:pt x="198" y="562"/>
                  </a:lnTo>
                  <a:lnTo>
                    <a:pt x="200" y="564"/>
                  </a:lnTo>
                  <a:lnTo>
                    <a:pt x="202" y="566"/>
                  </a:lnTo>
                  <a:lnTo>
                    <a:pt x="200" y="566"/>
                  </a:lnTo>
                  <a:lnTo>
                    <a:pt x="200" y="566"/>
                  </a:lnTo>
                  <a:lnTo>
                    <a:pt x="206" y="570"/>
                  </a:lnTo>
                  <a:lnTo>
                    <a:pt x="206" y="570"/>
                  </a:lnTo>
                  <a:lnTo>
                    <a:pt x="208" y="570"/>
                  </a:lnTo>
                  <a:lnTo>
                    <a:pt x="208" y="570"/>
                  </a:lnTo>
                  <a:lnTo>
                    <a:pt x="212" y="572"/>
                  </a:lnTo>
                  <a:lnTo>
                    <a:pt x="214" y="576"/>
                  </a:lnTo>
                  <a:lnTo>
                    <a:pt x="216" y="580"/>
                  </a:lnTo>
                  <a:lnTo>
                    <a:pt x="220" y="584"/>
                  </a:lnTo>
                  <a:lnTo>
                    <a:pt x="220" y="584"/>
                  </a:lnTo>
                  <a:lnTo>
                    <a:pt x="222" y="584"/>
                  </a:lnTo>
                  <a:lnTo>
                    <a:pt x="222" y="584"/>
                  </a:lnTo>
                  <a:lnTo>
                    <a:pt x="222" y="584"/>
                  </a:lnTo>
                  <a:lnTo>
                    <a:pt x="224" y="586"/>
                  </a:lnTo>
                  <a:lnTo>
                    <a:pt x="224" y="586"/>
                  </a:lnTo>
                  <a:lnTo>
                    <a:pt x="226" y="586"/>
                  </a:lnTo>
                  <a:lnTo>
                    <a:pt x="226" y="586"/>
                  </a:lnTo>
                  <a:lnTo>
                    <a:pt x="226" y="588"/>
                  </a:lnTo>
                  <a:lnTo>
                    <a:pt x="226" y="588"/>
                  </a:lnTo>
                  <a:lnTo>
                    <a:pt x="228" y="588"/>
                  </a:lnTo>
                  <a:lnTo>
                    <a:pt x="228" y="588"/>
                  </a:lnTo>
                  <a:lnTo>
                    <a:pt x="230" y="588"/>
                  </a:lnTo>
                  <a:lnTo>
                    <a:pt x="232" y="588"/>
                  </a:lnTo>
                  <a:lnTo>
                    <a:pt x="230" y="588"/>
                  </a:lnTo>
                  <a:lnTo>
                    <a:pt x="230" y="588"/>
                  </a:lnTo>
                  <a:lnTo>
                    <a:pt x="234" y="592"/>
                  </a:lnTo>
                  <a:lnTo>
                    <a:pt x="234" y="592"/>
                  </a:lnTo>
                  <a:lnTo>
                    <a:pt x="236" y="592"/>
                  </a:lnTo>
                  <a:lnTo>
                    <a:pt x="236" y="592"/>
                  </a:lnTo>
                  <a:lnTo>
                    <a:pt x="238" y="596"/>
                  </a:lnTo>
                  <a:lnTo>
                    <a:pt x="238" y="596"/>
                  </a:lnTo>
                  <a:lnTo>
                    <a:pt x="242" y="596"/>
                  </a:lnTo>
                  <a:lnTo>
                    <a:pt x="244" y="598"/>
                  </a:lnTo>
                  <a:lnTo>
                    <a:pt x="244" y="598"/>
                  </a:lnTo>
                  <a:lnTo>
                    <a:pt x="246" y="598"/>
                  </a:lnTo>
                  <a:lnTo>
                    <a:pt x="248" y="600"/>
                  </a:lnTo>
                  <a:lnTo>
                    <a:pt x="248" y="600"/>
                  </a:lnTo>
                  <a:lnTo>
                    <a:pt x="250" y="600"/>
                  </a:lnTo>
                  <a:lnTo>
                    <a:pt x="250" y="600"/>
                  </a:lnTo>
                  <a:lnTo>
                    <a:pt x="252" y="600"/>
                  </a:lnTo>
                  <a:lnTo>
                    <a:pt x="252" y="600"/>
                  </a:lnTo>
                  <a:lnTo>
                    <a:pt x="254" y="600"/>
                  </a:lnTo>
                  <a:lnTo>
                    <a:pt x="254" y="600"/>
                  </a:lnTo>
                  <a:lnTo>
                    <a:pt x="256" y="600"/>
                  </a:lnTo>
                  <a:lnTo>
                    <a:pt x="256" y="600"/>
                  </a:lnTo>
                  <a:lnTo>
                    <a:pt x="258" y="600"/>
                  </a:lnTo>
                  <a:lnTo>
                    <a:pt x="258" y="600"/>
                  </a:lnTo>
                  <a:lnTo>
                    <a:pt x="260" y="602"/>
                  </a:lnTo>
                  <a:lnTo>
                    <a:pt x="260" y="602"/>
                  </a:lnTo>
                  <a:lnTo>
                    <a:pt x="262" y="604"/>
                  </a:lnTo>
                  <a:lnTo>
                    <a:pt x="262" y="604"/>
                  </a:lnTo>
                  <a:lnTo>
                    <a:pt x="264" y="604"/>
                  </a:lnTo>
                  <a:lnTo>
                    <a:pt x="264" y="604"/>
                  </a:lnTo>
                  <a:lnTo>
                    <a:pt x="266" y="604"/>
                  </a:lnTo>
                  <a:lnTo>
                    <a:pt x="266" y="604"/>
                  </a:lnTo>
                  <a:lnTo>
                    <a:pt x="268" y="604"/>
                  </a:lnTo>
                  <a:lnTo>
                    <a:pt x="268" y="604"/>
                  </a:lnTo>
                  <a:lnTo>
                    <a:pt x="268" y="604"/>
                  </a:lnTo>
                  <a:lnTo>
                    <a:pt x="268" y="604"/>
                  </a:lnTo>
                  <a:lnTo>
                    <a:pt x="268" y="604"/>
                  </a:lnTo>
                  <a:lnTo>
                    <a:pt x="270" y="606"/>
                  </a:lnTo>
                  <a:lnTo>
                    <a:pt x="270" y="606"/>
                  </a:lnTo>
                  <a:lnTo>
                    <a:pt x="270" y="606"/>
                  </a:lnTo>
                  <a:lnTo>
                    <a:pt x="272" y="606"/>
                  </a:lnTo>
                  <a:lnTo>
                    <a:pt x="272" y="606"/>
                  </a:lnTo>
                  <a:lnTo>
                    <a:pt x="280" y="604"/>
                  </a:lnTo>
                  <a:lnTo>
                    <a:pt x="280" y="604"/>
                  </a:lnTo>
                  <a:lnTo>
                    <a:pt x="282" y="604"/>
                  </a:lnTo>
                  <a:lnTo>
                    <a:pt x="282" y="604"/>
                  </a:lnTo>
                  <a:lnTo>
                    <a:pt x="282" y="604"/>
                  </a:lnTo>
                  <a:lnTo>
                    <a:pt x="284" y="604"/>
                  </a:lnTo>
                  <a:lnTo>
                    <a:pt x="284" y="604"/>
                  </a:lnTo>
                  <a:lnTo>
                    <a:pt x="286" y="604"/>
                  </a:lnTo>
                  <a:lnTo>
                    <a:pt x="286" y="604"/>
                  </a:lnTo>
                  <a:lnTo>
                    <a:pt x="288" y="604"/>
                  </a:lnTo>
                  <a:lnTo>
                    <a:pt x="288" y="604"/>
                  </a:lnTo>
                  <a:lnTo>
                    <a:pt x="296" y="604"/>
                  </a:lnTo>
                  <a:lnTo>
                    <a:pt x="296" y="604"/>
                  </a:lnTo>
                  <a:lnTo>
                    <a:pt x="296" y="604"/>
                  </a:lnTo>
                  <a:lnTo>
                    <a:pt x="296" y="604"/>
                  </a:lnTo>
                  <a:lnTo>
                    <a:pt x="298" y="600"/>
                  </a:lnTo>
                  <a:lnTo>
                    <a:pt x="298" y="600"/>
                  </a:lnTo>
                  <a:lnTo>
                    <a:pt x="300" y="600"/>
                  </a:lnTo>
                  <a:lnTo>
                    <a:pt x="302" y="600"/>
                  </a:lnTo>
                  <a:lnTo>
                    <a:pt x="302" y="600"/>
                  </a:lnTo>
                  <a:lnTo>
                    <a:pt x="302" y="602"/>
                  </a:lnTo>
                  <a:lnTo>
                    <a:pt x="302" y="602"/>
                  </a:lnTo>
                  <a:lnTo>
                    <a:pt x="304" y="602"/>
                  </a:lnTo>
                  <a:lnTo>
                    <a:pt x="304" y="602"/>
                  </a:lnTo>
                  <a:lnTo>
                    <a:pt x="306" y="602"/>
                  </a:lnTo>
                  <a:lnTo>
                    <a:pt x="306" y="600"/>
                  </a:lnTo>
                  <a:lnTo>
                    <a:pt x="306" y="600"/>
                  </a:lnTo>
                  <a:lnTo>
                    <a:pt x="308" y="600"/>
                  </a:lnTo>
                  <a:lnTo>
                    <a:pt x="310" y="600"/>
                  </a:lnTo>
                  <a:lnTo>
                    <a:pt x="310" y="600"/>
                  </a:lnTo>
                  <a:lnTo>
                    <a:pt x="312" y="600"/>
                  </a:lnTo>
                  <a:lnTo>
                    <a:pt x="312" y="600"/>
                  </a:lnTo>
                  <a:lnTo>
                    <a:pt x="316" y="600"/>
                  </a:lnTo>
                  <a:lnTo>
                    <a:pt x="316" y="600"/>
                  </a:lnTo>
                  <a:lnTo>
                    <a:pt x="318" y="600"/>
                  </a:lnTo>
                  <a:lnTo>
                    <a:pt x="318" y="600"/>
                  </a:lnTo>
                  <a:lnTo>
                    <a:pt x="320" y="598"/>
                  </a:lnTo>
                  <a:lnTo>
                    <a:pt x="320" y="598"/>
                  </a:lnTo>
                  <a:lnTo>
                    <a:pt x="322" y="596"/>
                  </a:lnTo>
                  <a:lnTo>
                    <a:pt x="326" y="598"/>
                  </a:lnTo>
                  <a:lnTo>
                    <a:pt x="330" y="598"/>
                  </a:lnTo>
                  <a:lnTo>
                    <a:pt x="330" y="598"/>
                  </a:lnTo>
                  <a:lnTo>
                    <a:pt x="334" y="596"/>
                  </a:lnTo>
                  <a:lnTo>
                    <a:pt x="334" y="596"/>
                  </a:lnTo>
                  <a:lnTo>
                    <a:pt x="336" y="594"/>
                  </a:lnTo>
                  <a:lnTo>
                    <a:pt x="336" y="594"/>
                  </a:lnTo>
                  <a:lnTo>
                    <a:pt x="338" y="594"/>
                  </a:lnTo>
                  <a:lnTo>
                    <a:pt x="338" y="594"/>
                  </a:lnTo>
                  <a:lnTo>
                    <a:pt x="342" y="592"/>
                  </a:lnTo>
                  <a:lnTo>
                    <a:pt x="342" y="592"/>
                  </a:lnTo>
                  <a:lnTo>
                    <a:pt x="342" y="592"/>
                  </a:lnTo>
                  <a:lnTo>
                    <a:pt x="342" y="592"/>
                  </a:lnTo>
                  <a:lnTo>
                    <a:pt x="344" y="590"/>
                  </a:lnTo>
                  <a:lnTo>
                    <a:pt x="346" y="590"/>
                  </a:lnTo>
                  <a:lnTo>
                    <a:pt x="346" y="592"/>
                  </a:lnTo>
                  <a:lnTo>
                    <a:pt x="346" y="592"/>
                  </a:lnTo>
                  <a:lnTo>
                    <a:pt x="348" y="594"/>
                  </a:lnTo>
                  <a:lnTo>
                    <a:pt x="350" y="592"/>
                  </a:lnTo>
                  <a:lnTo>
                    <a:pt x="350" y="592"/>
                  </a:lnTo>
                  <a:lnTo>
                    <a:pt x="350" y="592"/>
                  </a:lnTo>
                  <a:lnTo>
                    <a:pt x="350" y="592"/>
                  </a:lnTo>
                  <a:lnTo>
                    <a:pt x="352" y="590"/>
                  </a:lnTo>
                  <a:lnTo>
                    <a:pt x="352" y="592"/>
                  </a:lnTo>
                  <a:lnTo>
                    <a:pt x="352" y="592"/>
                  </a:lnTo>
                  <a:lnTo>
                    <a:pt x="356" y="590"/>
                  </a:lnTo>
                  <a:lnTo>
                    <a:pt x="356" y="590"/>
                  </a:lnTo>
                  <a:lnTo>
                    <a:pt x="362" y="588"/>
                  </a:lnTo>
                  <a:lnTo>
                    <a:pt x="362" y="588"/>
                  </a:lnTo>
                  <a:lnTo>
                    <a:pt x="364" y="586"/>
                  </a:lnTo>
                  <a:lnTo>
                    <a:pt x="364" y="586"/>
                  </a:lnTo>
                  <a:lnTo>
                    <a:pt x="366" y="584"/>
                  </a:lnTo>
                  <a:lnTo>
                    <a:pt x="366" y="584"/>
                  </a:lnTo>
                  <a:lnTo>
                    <a:pt x="370" y="582"/>
                  </a:lnTo>
                  <a:lnTo>
                    <a:pt x="370" y="582"/>
                  </a:lnTo>
                  <a:lnTo>
                    <a:pt x="372" y="582"/>
                  </a:lnTo>
                  <a:lnTo>
                    <a:pt x="372" y="582"/>
                  </a:lnTo>
                  <a:lnTo>
                    <a:pt x="374" y="582"/>
                  </a:lnTo>
                  <a:lnTo>
                    <a:pt x="374" y="582"/>
                  </a:lnTo>
                  <a:lnTo>
                    <a:pt x="378" y="582"/>
                  </a:lnTo>
                  <a:lnTo>
                    <a:pt x="378" y="582"/>
                  </a:lnTo>
                  <a:lnTo>
                    <a:pt x="378" y="580"/>
                  </a:lnTo>
                  <a:lnTo>
                    <a:pt x="378" y="580"/>
                  </a:lnTo>
                  <a:lnTo>
                    <a:pt x="380" y="578"/>
                  </a:lnTo>
                  <a:lnTo>
                    <a:pt x="380" y="578"/>
                  </a:lnTo>
                  <a:lnTo>
                    <a:pt x="382" y="578"/>
                  </a:lnTo>
                  <a:lnTo>
                    <a:pt x="382" y="578"/>
                  </a:lnTo>
                  <a:lnTo>
                    <a:pt x="382" y="578"/>
                  </a:lnTo>
                  <a:lnTo>
                    <a:pt x="382" y="580"/>
                  </a:lnTo>
                  <a:lnTo>
                    <a:pt x="382" y="580"/>
                  </a:lnTo>
                  <a:lnTo>
                    <a:pt x="384" y="582"/>
                  </a:lnTo>
                  <a:lnTo>
                    <a:pt x="388" y="582"/>
                  </a:lnTo>
                  <a:lnTo>
                    <a:pt x="388" y="582"/>
                  </a:lnTo>
                  <a:lnTo>
                    <a:pt x="388" y="580"/>
                  </a:lnTo>
                  <a:lnTo>
                    <a:pt x="388" y="580"/>
                  </a:lnTo>
                  <a:lnTo>
                    <a:pt x="388" y="580"/>
                  </a:lnTo>
                  <a:lnTo>
                    <a:pt x="390" y="580"/>
                  </a:lnTo>
                  <a:lnTo>
                    <a:pt x="390" y="580"/>
                  </a:lnTo>
                  <a:lnTo>
                    <a:pt x="392" y="578"/>
                  </a:lnTo>
                  <a:lnTo>
                    <a:pt x="392" y="578"/>
                  </a:lnTo>
                  <a:lnTo>
                    <a:pt x="392" y="576"/>
                  </a:lnTo>
                  <a:lnTo>
                    <a:pt x="392" y="576"/>
                  </a:lnTo>
                  <a:lnTo>
                    <a:pt x="392" y="574"/>
                  </a:lnTo>
                  <a:lnTo>
                    <a:pt x="392" y="574"/>
                  </a:lnTo>
                  <a:lnTo>
                    <a:pt x="390" y="572"/>
                  </a:lnTo>
                  <a:lnTo>
                    <a:pt x="390" y="572"/>
                  </a:lnTo>
                  <a:lnTo>
                    <a:pt x="390" y="572"/>
                  </a:lnTo>
                  <a:lnTo>
                    <a:pt x="390" y="572"/>
                  </a:lnTo>
                  <a:lnTo>
                    <a:pt x="386" y="570"/>
                  </a:lnTo>
                  <a:lnTo>
                    <a:pt x="386" y="570"/>
                  </a:lnTo>
                  <a:lnTo>
                    <a:pt x="386" y="568"/>
                  </a:lnTo>
                  <a:lnTo>
                    <a:pt x="386" y="568"/>
                  </a:lnTo>
                  <a:lnTo>
                    <a:pt x="388" y="566"/>
                  </a:lnTo>
                  <a:lnTo>
                    <a:pt x="390" y="566"/>
                  </a:lnTo>
                  <a:lnTo>
                    <a:pt x="392" y="566"/>
                  </a:lnTo>
                  <a:lnTo>
                    <a:pt x="392" y="566"/>
                  </a:lnTo>
                  <a:lnTo>
                    <a:pt x="392" y="566"/>
                  </a:lnTo>
                  <a:lnTo>
                    <a:pt x="394" y="564"/>
                  </a:lnTo>
                  <a:lnTo>
                    <a:pt x="394" y="562"/>
                  </a:lnTo>
                  <a:lnTo>
                    <a:pt x="394" y="562"/>
                  </a:lnTo>
                  <a:lnTo>
                    <a:pt x="396" y="562"/>
                  </a:lnTo>
                  <a:lnTo>
                    <a:pt x="396" y="562"/>
                  </a:lnTo>
                  <a:lnTo>
                    <a:pt x="396" y="564"/>
                  </a:lnTo>
                  <a:lnTo>
                    <a:pt x="398" y="564"/>
                  </a:lnTo>
                  <a:lnTo>
                    <a:pt x="398" y="564"/>
                  </a:lnTo>
                  <a:lnTo>
                    <a:pt x="402" y="564"/>
                  </a:lnTo>
                  <a:lnTo>
                    <a:pt x="402" y="564"/>
                  </a:lnTo>
                  <a:lnTo>
                    <a:pt x="406" y="564"/>
                  </a:lnTo>
                  <a:lnTo>
                    <a:pt x="406" y="564"/>
                  </a:lnTo>
                  <a:lnTo>
                    <a:pt x="408" y="564"/>
                  </a:lnTo>
                  <a:lnTo>
                    <a:pt x="408" y="564"/>
                  </a:lnTo>
                  <a:lnTo>
                    <a:pt x="410" y="566"/>
                  </a:lnTo>
                  <a:lnTo>
                    <a:pt x="412" y="566"/>
                  </a:lnTo>
                  <a:lnTo>
                    <a:pt x="414" y="566"/>
                  </a:lnTo>
                  <a:lnTo>
                    <a:pt x="414" y="566"/>
                  </a:lnTo>
                  <a:lnTo>
                    <a:pt x="414" y="564"/>
                  </a:lnTo>
                  <a:lnTo>
                    <a:pt x="414" y="564"/>
                  </a:lnTo>
                  <a:lnTo>
                    <a:pt x="414" y="562"/>
                  </a:lnTo>
                  <a:lnTo>
                    <a:pt x="414" y="562"/>
                  </a:lnTo>
                  <a:lnTo>
                    <a:pt x="412" y="562"/>
                  </a:lnTo>
                  <a:lnTo>
                    <a:pt x="412" y="562"/>
                  </a:lnTo>
                  <a:lnTo>
                    <a:pt x="412" y="560"/>
                  </a:lnTo>
                  <a:lnTo>
                    <a:pt x="412" y="560"/>
                  </a:lnTo>
                  <a:lnTo>
                    <a:pt x="408" y="558"/>
                  </a:lnTo>
                  <a:lnTo>
                    <a:pt x="408" y="558"/>
                  </a:lnTo>
                  <a:lnTo>
                    <a:pt x="404" y="558"/>
                  </a:lnTo>
                  <a:lnTo>
                    <a:pt x="404" y="558"/>
                  </a:lnTo>
                  <a:lnTo>
                    <a:pt x="404" y="558"/>
                  </a:lnTo>
                  <a:lnTo>
                    <a:pt x="404" y="558"/>
                  </a:lnTo>
                  <a:lnTo>
                    <a:pt x="400" y="558"/>
                  </a:lnTo>
                  <a:lnTo>
                    <a:pt x="400" y="558"/>
                  </a:lnTo>
                  <a:lnTo>
                    <a:pt x="400" y="556"/>
                  </a:lnTo>
                  <a:lnTo>
                    <a:pt x="400" y="556"/>
                  </a:lnTo>
                  <a:lnTo>
                    <a:pt x="400" y="556"/>
                  </a:lnTo>
                  <a:lnTo>
                    <a:pt x="396" y="556"/>
                  </a:lnTo>
                  <a:lnTo>
                    <a:pt x="396" y="556"/>
                  </a:lnTo>
                  <a:lnTo>
                    <a:pt x="394" y="554"/>
                  </a:lnTo>
                  <a:lnTo>
                    <a:pt x="394" y="554"/>
                  </a:lnTo>
                  <a:lnTo>
                    <a:pt x="390" y="552"/>
                  </a:lnTo>
                  <a:lnTo>
                    <a:pt x="384" y="552"/>
                  </a:lnTo>
                  <a:lnTo>
                    <a:pt x="384" y="552"/>
                  </a:lnTo>
                  <a:lnTo>
                    <a:pt x="384" y="550"/>
                  </a:lnTo>
                  <a:lnTo>
                    <a:pt x="384" y="550"/>
                  </a:lnTo>
                  <a:lnTo>
                    <a:pt x="378" y="550"/>
                  </a:lnTo>
                  <a:lnTo>
                    <a:pt x="378" y="550"/>
                  </a:lnTo>
                  <a:lnTo>
                    <a:pt x="376" y="548"/>
                  </a:lnTo>
                  <a:lnTo>
                    <a:pt x="374" y="546"/>
                  </a:lnTo>
                  <a:lnTo>
                    <a:pt x="374" y="546"/>
                  </a:lnTo>
                  <a:lnTo>
                    <a:pt x="370" y="546"/>
                  </a:lnTo>
                  <a:lnTo>
                    <a:pt x="370" y="546"/>
                  </a:lnTo>
                  <a:lnTo>
                    <a:pt x="368" y="546"/>
                  </a:lnTo>
                  <a:lnTo>
                    <a:pt x="368" y="546"/>
                  </a:lnTo>
                  <a:lnTo>
                    <a:pt x="366" y="546"/>
                  </a:lnTo>
                  <a:lnTo>
                    <a:pt x="366" y="546"/>
                  </a:lnTo>
                  <a:lnTo>
                    <a:pt x="364" y="548"/>
                  </a:lnTo>
                  <a:lnTo>
                    <a:pt x="364" y="546"/>
                  </a:lnTo>
                  <a:lnTo>
                    <a:pt x="364" y="546"/>
                  </a:lnTo>
                  <a:lnTo>
                    <a:pt x="360" y="546"/>
                  </a:lnTo>
                  <a:lnTo>
                    <a:pt x="360" y="546"/>
                  </a:lnTo>
                  <a:lnTo>
                    <a:pt x="360" y="544"/>
                  </a:lnTo>
                  <a:lnTo>
                    <a:pt x="360" y="544"/>
                  </a:lnTo>
                  <a:lnTo>
                    <a:pt x="358" y="544"/>
                  </a:lnTo>
                  <a:lnTo>
                    <a:pt x="358" y="544"/>
                  </a:lnTo>
                  <a:lnTo>
                    <a:pt x="358" y="542"/>
                  </a:lnTo>
                  <a:lnTo>
                    <a:pt x="358" y="542"/>
                  </a:lnTo>
                  <a:lnTo>
                    <a:pt x="354" y="542"/>
                  </a:lnTo>
                  <a:lnTo>
                    <a:pt x="354" y="542"/>
                  </a:lnTo>
                  <a:lnTo>
                    <a:pt x="352" y="542"/>
                  </a:lnTo>
                  <a:lnTo>
                    <a:pt x="352" y="542"/>
                  </a:lnTo>
                  <a:lnTo>
                    <a:pt x="352" y="540"/>
                  </a:lnTo>
                  <a:lnTo>
                    <a:pt x="352" y="540"/>
                  </a:lnTo>
                  <a:lnTo>
                    <a:pt x="348" y="540"/>
                  </a:lnTo>
                  <a:lnTo>
                    <a:pt x="348" y="540"/>
                  </a:lnTo>
                  <a:lnTo>
                    <a:pt x="348" y="540"/>
                  </a:lnTo>
                  <a:lnTo>
                    <a:pt x="348" y="540"/>
                  </a:lnTo>
                  <a:lnTo>
                    <a:pt x="344" y="540"/>
                  </a:lnTo>
                  <a:lnTo>
                    <a:pt x="344" y="538"/>
                  </a:lnTo>
                  <a:lnTo>
                    <a:pt x="344" y="538"/>
                  </a:lnTo>
                  <a:lnTo>
                    <a:pt x="342" y="536"/>
                  </a:lnTo>
                  <a:lnTo>
                    <a:pt x="342" y="536"/>
                  </a:lnTo>
                  <a:lnTo>
                    <a:pt x="340" y="534"/>
                  </a:lnTo>
                  <a:lnTo>
                    <a:pt x="338" y="536"/>
                  </a:lnTo>
                  <a:lnTo>
                    <a:pt x="338" y="536"/>
                  </a:lnTo>
                  <a:lnTo>
                    <a:pt x="336" y="536"/>
                  </a:lnTo>
                  <a:lnTo>
                    <a:pt x="336" y="536"/>
                  </a:lnTo>
                  <a:lnTo>
                    <a:pt x="336" y="534"/>
                  </a:lnTo>
                  <a:lnTo>
                    <a:pt x="336" y="534"/>
                  </a:lnTo>
                  <a:lnTo>
                    <a:pt x="332" y="534"/>
                  </a:lnTo>
                  <a:lnTo>
                    <a:pt x="332" y="534"/>
                  </a:lnTo>
                  <a:lnTo>
                    <a:pt x="332" y="532"/>
                  </a:lnTo>
                  <a:lnTo>
                    <a:pt x="332" y="532"/>
                  </a:lnTo>
                  <a:lnTo>
                    <a:pt x="330" y="530"/>
                  </a:lnTo>
                  <a:lnTo>
                    <a:pt x="330" y="530"/>
                  </a:lnTo>
                  <a:lnTo>
                    <a:pt x="330" y="528"/>
                  </a:lnTo>
                  <a:lnTo>
                    <a:pt x="330" y="528"/>
                  </a:lnTo>
                  <a:lnTo>
                    <a:pt x="328" y="528"/>
                  </a:lnTo>
                  <a:lnTo>
                    <a:pt x="328" y="526"/>
                  </a:lnTo>
                  <a:lnTo>
                    <a:pt x="328" y="526"/>
                  </a:lnTo>
                  <a:lnTo>
                    <a:pt x="324" y="524"/>
                  </a:lnTo>
                  <a:lnTo>
                    <a:pt x="324" y="524"/>
                  </a:lnTo>
                  <a:lnTo>
                    <a:pt x="316" y="522"/>
                  </a:lnTo>
                  <a:lnTo>
                    <a:pt x="316" y="522"/>
                  </a:lnTo>
                  <a:lnTo>
                    <a:pt x="310" y="518"/>
                  </a:lnTo>
                  <a:lnTo>
                    <a:pt x="306" y="512"/>
                  </a:lnTo>
                  <a:lnTo>
                    <a:pt x="306" y="512"/>
                  </a:lnTo>
                  <a:lnTo>
                    <a:pt x="304" y="508"/>
                  </a:lnTo>
                  <a:lnTo>
                    <a:pt x="304" y="508"/>
                  </a:lnTo>
                  <a:lnTo>
                    <a:pt x="302" y="508"/>
                  </a:lnTo>
                  <a:lnTo>
                    <a:pt x="300" y="508"/>
                  </a:lnTo>
                  <a:lnTo>
                    <a:pt x="300" y="508"/>
                  </a:lnTo>
                  <a:lnTo>
                    <a:pt x="298" y="506"/>
                  </a:lnTo>
                  <a:lnTo>
                    <a:pt x="298" y="506"/>
                  </a:lnTo>
                  <a:lnTo>
                    <a:pt x="294" y="502"/>
                  </a:lnTo>
                  <a:lnTo>
                    <a:pt x="294" y="502"/>
                  </a:lnTo>
                  <a:lnTo>
                    <a:pt x="292" y="500"/>
                  </a:lnTo>
                  <a:lnTo>
                    <a:pt x="292" y="498"/>
                  </a:lnTo>
                  <a:lnTo>
                    <a:pt x="292" y="494"/>
                  </a:lnTo>
                  <a:lnTo>
                    <a:pt x="292" y="494"/>
                  </a:lnTo>
                  <a:lnTo>
                    <a:pt x="286" y="492"/>
                  </a:lnTo>
                  <a:lnTo>
                    <a:pt x="286" y="492"/>
                  </a:lnTo>
                  <a:lnTo>
                    <a:pt x="284" y="490"/>
                  </a:lnTo>
                  <a:lnTo>
                    <a:pt x="284" y="490"/>
                  </a:lnTo>
                  <a:lnTo>
                    <a:pt x="282" y="488"/>
                  </a:lnTo>
                  <a:lnTo>
                    <a:pt x="282" y="488"/>
                  </a:lnTo>
                  <a:lnTo>
                    <a:pt x="282" y="486"/>
                  </a:lnTo>
                  <a:lnTo>
                    <a:pt x="282" y="486"/>
                  </a:lnTo>
                  <a:lnTo>
                    <a:pt x="278" y="484"/>
                  </a:lnTo>
                  <a:lnTo>
                    <a:pt x="278" y="484"/>
                  </a:lnTo>
                  <a:lnTo>
                    <a:pt x="276" y="482"/>
                  </a:lnTo>
                  <a:lnTo>
                    <a:pt x="274" y="478"/>
                  </a:lnTo>
                  <a:lnTo>
                    <a:pt x="274" y="478"/>
                  </a:lnTo>
                  <a:lnTo>
                    <a:pt x="274" y="476"/>
                  </a:lnTo>
                  <a:lnTo>
                    <a:pt x="274" y="476"/>
                  </a:lnTo>
                  <a:lnTo>
                    <a:pt x="274" y="472"/>
                  </a:lnTo>
                  <a:lnTo>
                    <a:pt x="274" y="472"/>
                  </a:lnTo>
                  <a:lnTo>
                    <a:pt x="272" y="470"/>
                  </a:lnTo>
                  <a:lnTo>
                    <a:pt x="272" y="470"/>
                  </a:lnTo>
                  <a:lnTo>
                    <a:pt x="272" y="470"/>
                  </a:lnTo>
                  <a:lnTo>
                    <a:pt x="272" y="470"/>
                  </a:lnTo>
                  <a:lnTo>
                    <a:pt x="272" y="470"/>
                  </a:lnTo>
                  <a:lnTo>
                    <a:pt x="268" y="468"/>
                  </a:lnTo>
                  <a:lnTo>
                    <a:pt x="268" y="468"/>
                  </a:lnTo>
                  <a:lnTo>
                    <a:pt x="268" y="468"/>
                  </a:lnTo>
                  <a:lnTo>
                    <a:pt x="268" y="468"/>
                  </a:lnTo>
                  <a:lnTo>
                    <a:pt x="268" y="464"/>
                  </a:lnTo>
                  <a:lnTo>
                    <a:pt x="266" y="464"/>
                  </a:lnTo>
                  <a:lnTo>
                    <a:pt x="266" y="464"/>
                  </a:lnTo>
                  <a:lnTo>
                    <a:pt x="264" y="464"/>
                  </a:lnTo>
                  <a:lnTo>
                    <a:pt x="264" y="464"/>
                  </a:lnTo>
                  <a:lnTo>
                    <a:pt x="262" y="460"/>
                  </a:lnTo>
                  <a:lnTo>
                    <a:pt x="262" y="460"/>
                  </a:lnTo>
                  <a:lnTo>
                    <a:pt x="262" y="458"/>
                  </a:lnTo>
                  <a:lnTo>
                    <a:pt x="262" y="458"/>
                  </a:lnTo>
                  <a:lnTo>
                    <a:pt x="260" y="456"/>
                  </a:lnTo>
                  <a:lnTo>
                    <a:pt x="260" y="456"/>
                  </a:lnTo>
                  <a:lnTo>
                    <a:pt x="258" y="454"/>
                  </a:lnTo>
                  <a:lnTo>
                    <a:pt x="256" y="450"/>
                  </a:lnTo>
                  <a:lnTo>
                    <a:pt x="254" y="444"/>
                  </a:lnTo>
                  <a:lnTo>
                    <a:pt x="254" y="444"/>
                  </a:lnTo>
                  <a:lnTo>
                    <a:pt x="254" y="442"/>
                  </a:lnTo>
                  <a:lnTo>
                    <a:pt x="254" y="442"/>
                  </a:lnTo>
                  <a:lnTo>
                    <a:pt x="250" y="440"/>
                  </a:lnTo>
                  <a:lnTo>
                    <a:pt x="250" y="440"/>
                  </a:lnTo>
                  <a:lnTo>
                    <a:pt x="248" y="440"/>
                  </a:lnTo>
                  <a:lnTo>
                    <a:pt x="248" y="440"/>
                  </a:lnTo>
                  <a:lnTo>
                    <a:pt x="246" y="436"/>
                  </a:lnTo>
                  <a:lnTo>
                    <a:pt x="244" y="432"/>
                  </a:lnTo>
                  <a:lnTo>
                    <a:pt x="244" y="432"/>
                  </a:lnTo>
                  <a:lnTo>
                    <a:pt x="242" y="432"/>
                  </a:lnTo>
                  <a:lnTo>
                    <a:pt x="242" y="432"/>
                  </a:lnTo>
                  <a:lnTo>
                    <a:pt x="240" y="430"/>
                  </a:lnTo>
                  <a:lnTo>
                    <a:pt x="240" y="430"/>
                  </a:lnTo>
                  <a:lnTo>
                    <a:pt x="238" y="428"/>
                  </a:lnTo>
                  <a:lnTo>
                    <a:pt x="238" y="428"/>
                  </a:lnTo>
                  <a:lnTo>
                    <a:pt x="232" y="418"/>
                  </a:lnTo>
                  <a:lnTo>
                    <a:pt x="232" y="418"/>
                  </a:lnTo>
                  <a:lnTo>
                    <a:pt x="232" y="416"/>
                  </a:lnTo>
                  <a:lnTo>
                    <a:pt x="232" y="416"/>
                  </a:lnTo>
                  <a:lnTo>
                    <a:pt x="228" y="414"/>
                  </a:lnTo>
                  <a:lnTo>
                    <a:pt x="228" y="414"/>
                  </a:lnTo>
                  <a:lnTo>
                    <a:pt x="228" y="412"/>
                  </a:lnTo>
                  <a:lnTo>
                    <a:pt x="228" y="412"/>
                  </a:lnTo>
                  <a:lnTo>
                    <a:pt x="228" y="412"/>
                  </a:lnTo>
                  <a:lnTo>
                    <a:pt x="228" y="410"/>
                  </a:lnTo>
                  <a:lnTo>
                    <a:pt x="228" y="410"/>
                  </a:lnTo>
                  <a:lnTo>
                    <a:pt x="228" y="408"/>
                  </a:lnTo>
                  <a:lnTo>
                    <a:pt x="228" y="408"/>
                  </a:lnTo>
                  <a:lnTo>
                    <a:pt x="226" y="406"/>
                  </a:lnTo>
                  <a:lnTo>
                    <a:pt x="226" y="406"/>
                  </a:lnTo>
                  <a:lnTo>
                    <a:pt x="218" y="396"/>
                  </a:lnTo>
                  <a:lnTo>
                    <a:pt x="218" y="396"/>
                  </a:lnTo>
                  <a:lnTo>
                    <a:pt x="200" y="360"/>
                  </a:lnTo>
                  <a:lnTo>
                    <a:pt x="200" y="360"/>
                  </a:lnTo>
                  <a:lnTo>
                    <a:pt x="200" y="358"/>
                  </a:lnTo>
                  <a:lnTo>
                    <a:pt x="200" y="358"/>
                  </a:lnTo>
                  <a:lnTo>
                    <a:pt x="200" y="356"/>
                  </a:lnTo>
                  <a:lnTo>
                    <a:pt x="198" y="354"/>
                  </a:lnTo>
                  <a:lnTo>
                    <a:pt x="198" y="354"/>
                  </a:lnTo>
                  <a:lnTo>
                    <a:pt x="198" y="352"/>
                  </a:lnTo>
                  <a:lnTo>
                    <a:pt x="198" y="352"/>
                  </a:lnTo>
                  <a:lnTo>
                    <a:pt x="196" y="348"/>
                  </a:lnTo>
                  <a:lnTo>
                    <a:pt x="190" y="346"/>
                  </a:lnTo>
                  <a:lnTo>
                    <a:pt x="190" y="346"/>
                  </a:lnTo>
                  <a:lnTo>
                    <a:pt x="190" y="346"/>
                  </a:lnTo>
                  <a:lnTo>
                    <a:pt x="190" y="346"/>
                  </a:lnTo>
                  <a:lnTo>
                    <a:pt x="188" y="342"/>
                  </a:lnTo>
                  <a:lnTo>
                    <a:pt x="188" y="342"/>
                  </a:lnTo>
                  <a:lnTo>
                    <a:pt x="188" y="342"/>
                  </a:lnTo>
                  <a:lnTo>
                    <a:pt x="188" y="342"/>
                  </a:lnTo>
                  <a:lnTo>
                    <a:pt x="188" y="338"/>
                  </a:lnTo>
                  <a:lnTo>
                    <a:pt x="184" y="334"/>
                  </a:lnTo>
                  <a:lnTo>
                    <a:pt x="184" y="334"/>
                  </a:lnTo>
                  <a:lnTo>
                    <a:pt x="182" y="332"/>
                  </a:lnTo>
                  <a:lnTo>
                    <a:pt x="180" y="328"/>
                  </a:lnTo>
                  <a:lnTo>
                    <a:pt x="180" y="328"/>
                  </a:lnTo>
                  <a:lnTo>
                    <a:pt x="180" y="326"/>
                  </a:lnTo>
                  <a:lnTo>
                    <a:pt x="180" y="326"/>
                  </a:lnTo>
                  <a:lnTo>
                    <a:pt x="180" y="324"/>
                  </a:lnTo>
                  <a:lnTo>
                    <a:pt x="180" y="324"/>
                  </a:lnTo>
                  <a:lnTo>
                    <a:pt x="180" y="322"/>
                  </a:lnTo>
                  <a:lnTo>
                    <a:pt x="180" y="322"/>
                  </a:lnTo>
                  <a:lnTo>
                    <a:pt x="178" y="320"/>
                  </a:lnTo>
                  <a:lnTo>
                    <a:pt x="176" y="316"/>
                  </a:lnTo>
                  <a:lnTo>
                    <a:pt x="176" y="316"/>
                  </a:lnTo>
                  <a:lnTo>
                    <a:pt x="178" y="314"/>
                  </a:lnTo>
                  <a:lnTo>
                    <a:pt x="178" y="314"/>
                  </a:lnTo>
                  <a:lnTo>
                    <a:pt x="176" y="310"/>
                  </a:lnTo>
                  <a:lnTo>
                    <a:pt x="172" y="306"/>
                  </a:lnTo>
                  <a:lnTo>
                    <a:pt x="172" y="306"/>
                  </a:lnTo>
                  <a:lnTo>
                    <a:pt x="170" y="304"/>
                  </a:lnTo>
                  <a:lnTo>
                    <a:pt x="170" y="300"/>
                  </a:lnTo>
                  <a:lnTo>
                    <a:pt x="170" y="300"/>
                  </a:lnTo>
                  <a:lnTo>
                    <a:pt x="170" y="300"/>
                  </a:lnTo>
                  <a:lnTo>
                    <a:pt x="170" y="300"/>
                  </a:lnTo>
                  <a:lnTo>
                    <a:pt x="170" y="296"/>
                  </a:lnTo>
                  <a:lnTo>
                    <a:pt x="168" y="294"/>
                  </a:lnTo>
                  <a:lnTo>
                    <a:pt x="168" y="294"/>
                  </a:lnTo>
                  <a:lnTo>
                    <a:pt x="166" y="294"/>
                  </a:lnTo>
                  <a:lnTo>
                    <a:pt x="166" y="294"/>
                  </a:lnTo>
                  <a:lnTo>
                    <a:pt x="164" y="290"/>
                  </a:lnTo>
                  <a:lnTo>
                    <a:pt x="158" y="290"/>
                  </a:lnTo>
                  <a:lnTo>
                    <a:pt x="158" y="290"/>
                  </a:lnTo>
                  <a:lnTo>
                    <a:pt x="160" y="288"/>
                  </a:lnTo>
                  <a:lnTo>
                    <a:pt x="160" y="288"/>
                  </a:lnTo>
                  <a:lnTo>
                    <a:pt x="160" y="284"/>
                  </a:lnTo>
                  <a:lnTo>
                    <a:pt x="160" y="284"/>
                  </a:lnTo>
                  <a:lnTo>
                    <a:pt x="160" y="282"/>
                  </a:lnTo>
                  <a:lnTo>
                    <a:pt x="160" y="282"/>
                  </a:lnTo>
                  <a:lnTo>
                    <a:pt x="160" y="280"/>
                  </a:lnTo>
                  <a:lnTo>
                    <a:pt x="160" y="280"/>
                  </a:lnTo>
                  <a:lnTo>
                    <a:pt x="158" y="276"/>
                  </a:lnTo>
                  <a:lnTo>
                    <a:pt x="158" y="276"/>
                  </a:lnTo>
                  <a:lnTo>
                    <a:pt x="152" y="266"/>
                  </a:lnTo>
                  <a:lnTo>
                    <a:pt x="152" y="266"/>
                  </a:lnTo>
                  <a:lnTo>
                    <a:pt x="152" y="264"/>
                  </a:lnTo>
                  <a:lnTo>
                    <a:pt x="152" y="264"/>
                  </a:lnTo>
                  <a:lnTo>
                    <a:pt x="152" y="262"/>
                  </a:lnTo>
                  <a:lnTo>
                    <a:pt x="152" y="262"/>
                  </a:lnTo>
                  <a:lnTo>
                    <a:pt x="150" y="258"/>
                  </a:lnTo>
                  <a:lnTo>
                    <a:pt x="150" y="258"/>
                  </a:lnTo>
                  <a:lnTo>
                    <a:pt x="142" y="246"/>
                  </a:lnTo>
                  <a:lnTo>
                    <a:pt x="142" y="246"/>
                  </a:lnTo>
                  <a:lnTo>
                    <a:pt x="142" y="244"/>
                  </a:lnTo>
                  <a:lnTo>
                    <a:pt x="142" y="244"/>
                  </a:lnTo>
                  <a:lnTo>
                    <a:pt x="142" y="242"/>
                  </a:lnTo>
                  <a:lnTo>
                    <a:pt x="142" y="242"/>
                  </a:lnTo>
                  <a:lnTo>
                    <a:pt x="140" y="238"/>
                  </a:lnTo>
                  <a:lnTo>
                    <a:pt x="140" y="238"/>
                  </a:lnTo>
                  <a:lnTo>
                    <a:pt x="132" y="230"/>
                  </a:lnTo>
                  <a:lnTo>
                    <a:pt x="132" y="230"/>
                  </a:lnTo>
                  <a:lnTo>
                    <a:pt x="134" y="230"/>
                  </a:lnTo>
                  <a:lnTo>
                    <a:pt x="134" y="230"/>
                  </a:lnTo>
                  <a:lnTo>
                    <a:pt x="136" y="230"/>
                  </a:lnTo>
                  <a:lnTo>
                    <a:pt x="136" y="230"/>
                  </a:lnTo>
                  <a:lnTo>
                    <a:pt x="136" y="226"/>
                  </a:lnTo>
                  <a:lnTo>
                    <a:pt x="134" y="224"/>
                  </a:lnTo>
                  <a:lnTo>
                    <a:pt x="134" y="224"/>
                  </a:lnTo>
                  <a:lnTo>
                    <a:pt x="130" y="222"/>
                  </a:lnTo>
                  <a:lnTo>
                    <a:pt x="126" y="216"/>
                  </a:lnTo>
                  <a:lnTo>
                    <a:pt x="122" y="204"/>
                  </a:lnTo>
                  <a:lnTo>
                    <a:pt x="122" y="204"/>
                  </a:lnTo>
                  <a:lnTo>
                    <a:pt x="122" y="202"/>
                  </a:lnTo>
                  <a:lnTo>
                    <a:pt x="122" y="202"/>
                  </a:lnTo>
                  <a:lnTo>
                    <a:pt x="120" y="200"/>
                  </a:lnTo>
                  <a:lnTo>
                    <a:pt x="120" y="200"/>
                  </a:lnTo>
                  <a:lnTo>
                    <a:pt x="120" y="198"/>
                  </a:lnTo>
                  <a:lnTo>
                    <a:pt x="120" y="198"/>
                  </a:lnTo>
                  <a:lnTo>
                    <a:pt x="120" y="194"/>
                  </a:lnTo>
                  <a:lnTo>
                    <a:pt x="120" y="192"/>
                  </a:lnTo>
                  <a:lnTo>
                    <a:pt x="120" y="192"/>
                  </a:lnTo>
                  <a:lnTo>
                    <a:pt x="120" y="190"/>
                  </a:lnTo>
                  <a:lnTo>
                    <a:pt x="120" y="190"/>
                  </a:lnTo>
                  <a:lnTo>
                    <a:pt x="120" y="186"/>
                  </a:lnTo>
                  <a:lnTo>
                    <a:pt x="120" y="186"/>
                  </a:lnTo>
                  <a:lnTo>
                    <a:pt x="118" y="184"/>
                  </a:lnTo>
                  <a:lnTo>
                    <a:pt x="118" y="184"/>
                  </a:lnTo>
                  <a:lnTo>
                    <a:pt x="118" y="182"/>
                  </a:lnTo>
                  <a:lnTo>
                    <a:pt x="118" y="182"/>
                  </a:lnTo>
                  <a:lnTo>
                    <a:pt x="116" y="182"/>
                  </a:lnTo>
                  <a:lnTo>
                    <a:pt x="116" y="182"/>
                  </a:lnTo>
                  <a:lnTo>
                    <a:pt x="116" y="180"/>
                  </a:lnTo>
                  <a:lnTo>
                    <a:pt x="116" y="180"/>
                  </a:lnTo>
                  <a:lnTo>
                    <a:pt x="116" y="178"/>
                  </a:lnTo>
                  <a:lnTo>
                    <a:pt x="116" y="178"/>
                  </a:lnTo>
                  <a:lnTo>
                    <a:pt x="116" y="176"/>
                  </a:lnTo>
                  <a:lnTo>
                    <a:pt x="116" y="176"/>
                  </a:lnTo>
                  <a:lnTo>
                    <a:pt x="116" y="176"/>
                  </a:lnTo>
                  <a:lnTo>
                    <a:pt x="116" y="176"/>
                  </a:lnTo>
                  <a:lnTo>
                    <a:pt x="118" y="174"/>
                  </a:lnTo>
                  <a:lnTo>
                    <a:pt x="116" y="172"/>
                  </a:lnTo>
                  <a:lnTo>
                    <a:pt x="116" y="172"/>
                  </a:lnTo>
                  <a:lnTo>
                    <a:pt x="116" y="172"/>
                  </a:lnTo>
                  <a:lnTo>
                    <a:pt x="116" y="172"/>
                  </a:lnTo>
                  <a:lnTo>
                    <a:pt x="116" y="172"/>
                  </a:lnTo>
                  <a:lnTo>
                    <a:pt x="114" y="168"/>
                  </a:lnTo>
                  <a:lnTo>
                    <a:pt x="114" y="168"/>
                  </a:lnTo>
                  <a:lnTo>
                    <a:pt x="112" y="168"/>
                  </a:lnTo>
                  <a:lnTo>
                    <a:pt x="112" y="168"/>
                  </a:lnTo>
                  <a:lnTo>
                    <a:pt x="112" y="168"/>
                  </a:lnTo>
                  <a:lnTo>
                    <a:pt x="112" y="168"/>
                  </a:lnTo>
                  <a:lnTo>
                    <a:pt x="112" y="166"/>
                  </a:lnTo>
                  <a:lnTo>
                    <a:pt x="112" y="166"/>
                  </a:lnTo>
                  <a:lnTo>
                    <a:pt x="112" y="166"/>
                  </a:lnTo>
                  <a:lnTo>
                    <a:pt x="114" y="164"/>
                  </a:lnTo>
                  <a:lnTo>
                    <a:pt x="112" y="164"/>
                  </a:lnTo>
                  <a:lnTo>
                    <a:pt x="112" y="164"/>
                  </a:lnTo>
                  <a:lnTo>
                    <a:pt x="112" y="162"/>
                  </a:lnTo>
                  <a:lnTo>
                    <a:pt x="112" y="162"/>
                  </a:lnTo>
                  <a:lnTo>
                    <a:pt x="106" y="158"/>
                  </a:lnTo>
                  <a:lnTo>
                    <a:pt x="104" y="152"/>
                  </a:lnTo>
                  <a:lnTo>
                    <a:pt x="104" y="152"/>
                  </a:lnTo>
                  <a:lnTo>
                    <a:pt x="104" y="150"/>
                  </a:lnTo>
                  <a:lnTo>
                    <a:pt x="104" y="150"/>
                  </a:lnTo>
                  <a:lnTo>
                    <a:pt x="104" y="148"/>
                  </a:lnTo>
                  <a:lnTo>
                    <a:pt x="104" y="148"/>
                  </a:lnTo>
                  <a:lnTo>
                    <a:pt x="104" y="146"/>
                  </a:lnTo>
                  <a:lnTo>
                    <a:pt x="104" y="146"/>
                  </a:lnTo>
                  <a:lnTo>
                    <a:pt x="100" y="142"/>
                  </a:lnTo>
                  <a:lnTo>
                    <a:pt x="100" y="142"/>
                  </a:lnTo>
                  <a:lnTo>
                    <a:pt x="100" y="140"/>
                  </a:lnTo>
                  <a:lnTo>
                    <a:pt x="100" y="140"/>
                  </a:lnTo>
                  <a:lnTo>
                    <a:pt x="100" y="138"/>
                  </a:lnTo>
                  <a:lnTo>
                    <a:pt x="100" y="138"/>
                  </a:lnTo>
                  <a:lnTo>
                    <a:pt x="100" y="136"/>
                  </a:lnTo>
                  <a:lnTo>
                    <a:pt x="100" y="136"/>
                  </a:lnTo>
                  <a:lnTo>
                    <a:pt x="100" y="134"/>
                  </a:lnTo>
                  <a:lnTo>
                    <a:pt x="98" y="132"/>
                  </a:lnTo>
                  <a:lnTo>
                    <a:pt x="98" y="132"/>
                  </a:lnTo>
                  <a:lnTo>
                    <a:pt x="96" y="132"/>
                  </a:lnTo>
                  <a:lnTo>
                    <a:pt x="96" y="132"/>
                  </a:lnTo>
                  <a:lnTo>
                    <a:pt x="96" y="130"/>
                  </a:lnTo>
                  <a:lnTo>
                    <a:pt x="96" y="130"/>
                  </a:lnTo>
                  <a:lnTo>
                    <a:pt x="94" y="128"/>
                  </a:lnTo>
                  <a:lnTo>
                    <a:pt x="94" y="128"/>
                  </a:lnTo>
                  <a:lnTo>
                    <a:pt x="94" y="128"/>
                  </a:lnTo>
                  <a:lnTo>
                    <a:pt x="92" y="124"/>
                  </a:lnTo>
                  <a:lnTo>
                    <a:pt x="92" y="120"/>
                  </a:lnTo>
                  <a:lnTo>
                    <a:pt x="92" y="120"/>
                  </a:lnTo>
                  <a:lnTo>
                    <a:pt x="92" y="118"/>
                  </a:lnTo>
                  <a:lnTo>
                    <a:pt x="92" y="118"/>
                  </a:lnTo>
                  <a:lnTo>
                    <a:pt x="90" y="116"/>
                  </a:lnTo>
                  <a:lnTo>
                    <a:pt x="90" y="116"/>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sp>
          <p:nvSpPr>
            <p:cNvPr id="63" name="Freeform 43"/>
            <p:cNvSpPr/>
            <p:nvPr/>
          </p:nvSpPr>
          <p:spPr bwMode="auto">
            <a:xfrm>
              <a:off x="5890241" y="2761153"/>
              <a:ext cx="803107" cy="1262026"/>
            </a:xfrm>
            <a:custGeom>
              <a:avLst/>
              <a:gdLst>
                <a:gd name="T0" fmla="*/ 362 w 434"/>
                <a:gd name="T1" fmla="*/ 0 h 682"/>
                <a:gd name="T2" fmla="*/ 316 w 434"/>
                <a:gd name="T3" fmla="*/ 26 h 682"/>
                <a:gd name="T4" fmla="*/ 284 w 434"/>
                <a:gd name="T5" fmla="*/ 54 h 682"/>
                <a:gd name="T6" fmla="*/ 258 w 434"/>
                <a:gd name="T7" fmla="*/ 86 h 682"/>
                <a:gd name="T8" fmla="*/ 232 w 434"/>
                <a:gd name="T9" fmla="*/ 128 h 682"/>
                <a:gd name="T10" fmla="*/ 214 w 434"/>
                <a:gd name="T11" fmla="*/ 170 h 682"/>
                <a:gd name="T12" fmla="*/ 204 w 434"/>
                <a:gd name="T13" fmla="*/ 194 h 682"/>
                <a:gd name="T14" fmla="*/ 190 w 434"/>
                <a:gd name="T15" fmla="*/ 218 h 682"/>
                <a:gd name="T16" fmla="*/ 176 w 434"/>
                <a:gd name="T17" fmla="*/ 250 h 682"/>
                <a:gd name="T18" fmla="*/ 160 w 434"/>
                <a:gd name="T19" fmla="*/ 304 h 682"/>
                <a:gd name="T20" fmla="*/ 154 w 434"/>
                <a:gd name="T21" fmla="*/ 332 h 682"/>
                <a:gd name="T22" fmla="*/ 148 w 434"/>
                <a:gd name="T23" fmla="*/ 362 h 682"/>
                <a:gd name="T24" fmla="*/ 138 w 434"/>
                <a:gd name="T25" fmla="*/ 382 h 682"/>
                <a:gd name="T26" fmla="*/ 128 w 434"/>
                <a:gd name="T27" fmla="*/ 410 h 682"/>
                <a:gd name="T28" fmla="*/ 150 w 434"/>
                <a:gd name="T29" fmla="*/ 400 h 682"/>
                <a:gd name="T30" fmla="*/ 158 w 434"/>
                <a:gd name="T31" fmla="*/ 378 h 682"/>
                <a:gd name="T32" fmla="*/ 172 w 434"/>
                <a:gd name="T33" fmla="*/ 360 h 682"/>
                <a:gd name="T34" fmla="*/ 166 w 434"/>
                <a:gd name="T35" fmla="*/ 384 h 682"/>
                <a:gd name="T36" fmla="*/ 148 w 434"/>
                <a:gd name="T37" fmla="*/ 426 h 682"/>
                <a:gd name="T38" fmla="*/ 136 w 434"/>
                <a:gd name="T39" fmla="*/ 468 h 682"/>
                <a:gd name="T40" fmla="*/ 128 w 434"/>
                <a:gd name="T41" fmla="*/ 494 h 682"/>
                <a:gd name="T42" fmla="*/ 122 w 434"/>
                <a:gd name="T43" fmla="*/ 522 h 682"/>
                <a:gd name="T44" fmla="*/ 106 w 434"/>
                <a:gd name="T45" fmla="*/ 548 h 682"/>
                <a:gd name="T46" fmla="*/ 28 w 434"/>
                <a:gd name="T47" fmla="*/ 648 h 682"/>
                <a:gd name="T48" fmla="*/ 2 w 434"/>
                <a:gd name="T49" fmla="*/ 682 h 682"/>
                <a:gd name="T50" fmla="*/ 62 w 434"/>
                <a:gd name="T51" fmla="*/ 642 h 682"/>
                <a:gd name="T52" fmla="*/ 92 w 434"/>
                <a:gd name="T53" fmla="*/ 614 h 682"/>
                <a:gd name="T54" fmla="*/ 108 w 434"/>
                <a:gd name="T55" fmla="*/ 602 h 682"/>
                <a:gd name="T56" fmla="*/ 80 w 434"/>
                <a:gd name="T57" fmla="*/ 648 h 682"/>
                <a:gd name="T58" fmla="*/ 64 w 434"/>
                <a:gd name="T59" fmla="*/ 668 h 682"/>
                <a:gd name="T60" fmla="*/ 84 w 434"/>
                <a:gd name="T61" fmla="*/ 668 h 682"/>
                <a:gd name="T62" fmla="*/ 110 w 434"/>
                <a:gd name="T63" fmla="*/ 646 h 682"/>
                <a:gd name="T64" fmla="*/ 130 w 434"/>
                <a:gd name="T65" fmla="*/ 634 h 682"/>
                <a:gd name="T66" fmla="*/ 140 w 434"/>
                <a:gd name="T67" fmla="*/ 616 h 682"/>
                <a:gd name="T68" fmla="*/ 154 w 434"/>
                <a:gd name="T69" fmla="*/ 602 h 682"/>
                <a:gd name="T70" fmla="*/ 178 w 434"/>
                <a:gd name="T71" fmla="*/ 594 h 682"/>
                <a:gd name="T72" fmla="*/ 188 w 434"/>
                <a:gd name="T73" fmla="*/ 576 h 682"/>
                <a:gd name="T74" fmla="*/ 206 w 434"/>
                <a:gd name="T75" fmla="*/ 546 h 682"/>
                <a:gd name="T76" fmla="*/ 222 w 434"/>
                <a:gd name="T77" fmla="*/ 510 h 682"/>
                <a:gd name="T78" fmla="*/ 228 w 434"/>
                <a:gd name="T79" fmla="*/ 484 h 682"/>
                <a:gd name="T80" fmla="*/ 234 w 434"/>
                <a:gd name="T81" fmla="*/ 460 h 682"/>
                <a:gd name="T82" fmla="*/ 242 w 434"/>
                <a:gd name="T83" fmla="*/ 434 h 682"/>
                <a:gd name="T84" fmla="*/ 248 w 434"/>
                <a:gd name="T85" fmla="*/ 408 h 682"/>
                <a:gd name="T86" fmla="*/ 254 w 434"/>
                <a:gd name="T87" fmla="*/ 386 h 682"/>
                <a:gd name="T88" fmla="*/ 260 w 434"/>
                <a:gd name="T89" fmla="*/ 360 h 682"/>
                <a:gd name="T90" fmla="*/ 266 w 434"/>
                <a:gd name="T91" fmla="*/ 336 h 682"/>
                <a:gd name="T92" fmla="*/ 272 w 434"/>
                <a:gd name="T93" fmla="*/ 308 h 682"/>
                <a:gd name="T94" fmla="*/ 272 w 434"/>
                <a:gd name="T95" fmla="*/ 286 h 682"/>
                <a:gd name="T96" fmla="*/ 276 w 434"/>
                <a:gd name="T97" fmla="*/ 262 h 682"/>
                <a:gd name="T98" fmla="*/ 282 w 434"/>
                <a:gd name="T99" fmla="*/ 240 h 682"/>
                <a:gd name="T100" fmla="*/ 290 w 434"/>
                <a:gd name="T101" fmla="*/ 220 h 682"/>
                <a:gd name="T102" fmla="*/ 294 w 434"/>
                <a:gd name="T103" fmla="*/ 200 h 682"/>
                <a:gd name="T104" fmla="*/ 304 w 434"/>
                <a:gd name="T105" fmla="*/ 168 h 682"/>
                <a:gd name="T106" fmla="*/ 310 w 434"/>
                <a:gd name="T107" fmla="*/ 150 h 682"/>
                <a:gd name="T108" fmla="*/ 324 w 434"/>
                <a:gd name="T109" fmla="*/ 120 h 682"/>
                <a:gd name="T110" fmla="*/ 354 w 434"/>
                <a:gd name="T111" fmla="*/ 72 h 682"/>
                <a:gd name="T112" fmla="*/ 372 w 434"/>
                <a:gd name="T113" fmla="*/ 54 h 682"/>
                <a:gd name="T114" fmla="*/ 410 w 434"/>
                <a:gd name="T115" fmla="*/ 52 h 682"/>
                <a:gd name="T116" fmla="*/ 422 w 434"/>
                <a:gd name="T117" fmla="*/ 70 h 682"/>
                <a:gd name="T118" fmla="*/ 432 w 434"/>
                <a:gd name="T119" fmla="*/ 42 h 682"/>
                <a:gd name="T120" fmla="*/ 404 w 434"/>
                <a:gd name="T121" fmla="*/ 1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 h="682">
                  <a:moveTo>
                    <a:pt x="396" y="12"/>
                  </a:moveTo>
                  <a:lnTo>
                    <a:pt x="396" y="12"/>
                  </a:lnTo>
                  <a:lnTo>
                    <a:pt x="394" y="12"/>
                  </a:lnTo>
                  <a:lnTo>
                    <a:pt x="394" y="12"/>
                  </a:lnTo>
                  <a:lnTo>
                    <a:pt x="386" y="6"/>
                  </a:lnTo>
                  <a:lnTo>
                    <a:pt x="386" y="6"/>
                  </a:lnTo>
                  <a:lnTo>
                    <a:pt x="384" y="6"/>
                  </a:lnTo>
                  <a:lnTo>
                    <a:pt x="384" y="6"/>
                  </a:lnTo>
                  <a:lnTo>
                    <a:pt x="382" y="6"/>
                  </a:lnTo>
                  <a:lnTo>
                    <a:pt x="382" y="6"/>
                  </a:lnTo>
                  <a:lnTo>
                    <a:pt x="380" y="6"/>
                  </a:lnTo>
                  <a:lnTo>
                    <a:pt x="380" y="6"/>
                  </a:lnTo>
                  <a:lnTo>
                    <a:pt x="376" y="4"/>
                  </a:lnTo>
                  <a:lnTo>
                    <a:pt x="368" y="4"/>
                  </a:lnTo>
                  <a:lnTo>
                    <a:pt x="368" y="4"/>
                  </a:lnTo>
                  <a:lnTo>
                    <a:pt x="368" y="4"/>
                  </a:lnTo>
                  <a:lnTo>
                    <a:pt x="366" y="4"/>
                  </a:lnTo>
                  <a:lnTo>
                    <a:pt x="366" y="2"/>
                  </a:lnTo>
                  <a:lnTo>
                    <a:pt x="366" y="2"/>
                  </a:lnTo>
                  <a:lnTo>
                    <a:pt x="366" y="2"/>
                  </a:lnTo>
                  <a:lnTo>
                    <a:pt x="366" y="0"/>
                  </a:lnTo>
                  <a:lnTo>
                    <a:pt x="362" y="0"/>
                  </a:lnTo>
                  <a:lnTo>
                    <a:pt x="362" y="0"/>
                  </a:lnTo>
                  <a:lnTo>
                    <a:pt x="360" y="0"/>
                  </a:lnTo>
                  <a:lnTo>
                    <a:pt x="360" y="0"/>
                  </a:lnTo>
                  <a:lnTo>
                    <a:pt x="356" y="2"/>
                  </a:lnTo>
                  <a:lnTo>
                    <a:pt x="356" y="2"/>
                  </a:lnTo>
                  <a:lnTo>
                    <a:pt x="354" y="2"/>
                  </a:lnTo>
                  <a:lnTo>
                    <a:pt x="354" y="4"/>
                  </a:lnTo>
                  <a:lnTo>
                    <a:pt x="354" y="4"/>
                  </a:lnTo>
                  <a:lnTo>
                    <a:pt x="352" y="4"/>
                  </a:lnTo>
                  <a:lnTo>
                    <a:pt x="352" y="4"/>
                  </a:lnTo>
                  <a:lnTo>
                    <a:pt x="350" y="4"/>
                  </a:lnTo>
                  <a:lnTo>
                    <a:pt x="350" y="4"/>
                  </a:lnTo>
                  <a:lnTo>
                    <a:pt x="344" y="6"/>
                  </a:lnTo>
                  <a:lnTo>
                    <a:pt x="344" y="6"/>
                  </a:lnTo>
                  <a:lnTo>
                    <a:pt x="332" y="16"/>
                  </a:lnTo>
                  <a:lnTo>
                    <a:pt x="326" y="20"/>
                  </a:lnTo>
                  <a:lnTo>
                    <a:pt x="318" y="24"/>
                  </a:lnTo>
                  <a:lnTo>
                    <a:pt x="318" y="24"/>
                  </a:lnTo>
                  <a:lnTo>
                    <a:pt x="316" y="26"/>
                  </a:lnTo>
                  <a:lnTo>
                    <a:pt x="316" y="26"/>
                  </a:lnTo>
                  <a:lnTo>
                    <a:pt x="316" y="26"/>
                  </a:lnTo>
                  <a:lnTo>
                    <a:pt x="316" y="26"/>
                  </a:lnTo>
                  <a:lnTo>
                    <a:pt x="316" y="28"/>
                  </a:lnTo>
                  <a:lnTo>
                    <a:pt x="316" y="28"/>
                  </a:lnTo>
                  <a:lnTo>
                    <a:pt x="316" y="30"/>
                  </a:lnTo>
                  <a:lnTo>
                    <a:pt x="316" y="30"/>
                  </a:lnTo>
                  <a:lnTo>
                    <a:pt x="316" y="32"/>
                  </a:lnTo>
                  <a:lnTo>
                    <a:pt x="316" y="32"/>
                  </a:lnTo>
                  <a:lnTo>
                    <a:pt x="314" y="36"/>
                  </a:lnTo>
                  <a:lnTo>
                    <a:pt x="308" y="36"/>
                  </a:lnTo>
                  <a:lnTo>
                    <a:pt x="308" y="36"/>
                  </a:lnTo>
                  <a:lnTo>
                    <a:pt x="304" y="36"/>
                  </a:lnTo>
                  <a:lnTo>
                    <a:pt x="304" y="36"/>
                  </a:lnTo>
                  <a:lnTo>
                    <a:pt x="302" y="38"/>
                  </a:lnTo>
                  <a:lnTo>
                    <a:pt x="298" y="42"/>
                  </a:lnTo>
                  <a:lnTo>
                    <a:pt x="298" y="42"/>
                  </a:lnTo>
                  <a:lnTo>
                    <a:pt x="298" y="44"/>
                  </a:lnTo>
                  <a:lnTo>
                    <a:pt x="298" y="44"/>
                  </a:lnTo>
                  <a:lnTo>
                    <a:pt x="296" y="46"/>
                  </a:lnTo>
                  <a:lnTo>
                    <a:pt x="296" y="46"/>
                  </a:lnTo>
                  <a:lnTo>
                    <a:pt x="292" y="50"/>
                  </a:lnTo>
                  <a:lnTo>
                    <a:pt x="292" y="50"/>
                  </a:lnTo>
                  <a:lnTo>
                    <a:pt x="284" y="54"/>
                  </a:lnTo>
                  <a:lnTo>
                    <a:pt x="284" y="54"/>
                  </a:lnTo>
                  <a:lnTo>
                    <a:pt x="278" y="58"/>
                  </a:lnTo>
                  <a:lnTo>
                    <a:pt x="278" y="58"/>
                  </a:lnTo>
                  <a:lnTo>
                    <a:pt x="276" y="62"/>
                  </a:lnTo>
                  <a:lnTo>
                    <a:pt x="276" y="62"/>
                  </a:lnTo>
                  <a:lnTo>
                    <a:pt x="276" y="66"/>
                  </a:lnTo>
                  <a:lnTo>
                    <a:pt x="276" y="66"/>
                  </a:lnTo>
                  <a:lnTo>
                    <a:pt x="274" y="66"/>
                  </a:lnTo>
                  <a:lnTo>
                    <a:pt x="274" y="66"/>
                  </a:lnTo>
                  <a:lnTo>
                    <a:pt x="270" y="70"/>
                  </a:lnTo>
                  <a:lnTo>
                    <a:pt x="270" y="70"/>
                  </a:lnTo>
                  <a:lnTo>
                    <a:pt x="270" y="70"/>
                  </a:lnTo>
                  <a:lnTo>
                    <a:pt x="270" y="70"/>
                  </a:lnTo>
                  <a:lnTo>
                    <a:pt x="266" y="74"/>
                  </a:lnTo>
                  <a:lnTo>
                    <a:pt x="266" y="74"/>
                  </a:lnTo>
                  <a:lnTo>
                    <a:pt x="262" y="80"/>
                  </a:lnTo>
                  <a:lnTo>
                    <a:pt x="262" y="80"/>
                  </a:lnTo>
                  <a:lnTo>
                    <a:pt x="260" y="84"/>
                  </a:lnTo>
                  <a:lnTo>
                    <a:pt x="260" y="84"/>
                  </a:lnTo>
                  <a:lnTo>
                    <a:pt x="260" y="84"/>
                  </a:lnTo>
                  <a:lnTo>
                    <a:pt x="260" y="84"/>
                  </a:lnTo>
                  <a:lnTo>
                    <a:pt x="258" y="86"/>
                  </a:lnTo>
                  <a:lnTo>
                    <a:pt x="258" y="86"/>
                  </a:lnTo>
                  <a:lnTo>
                    <a:pt x="254" y="94"/>
                  </a:lnTo>
                  <a:lnTo>
                    <a:pt x="248" y="96"/>
                  </a:lnTo>
                  <a:lnTo>
                    <a:pt x="248" y="96"/>
                  </a:lnTo>
                  <a:lnTo>
                    <a:pt x="244" y="100"/>
                  </a:lnTo>
                  <a:lnTo>
                    <a:pt x="244" y="100"/>
                  </a:lnTo>
                  <a:lnTo>
                    <a:pt x="244" y="104"/>
                  </a:lnTo>
                  <a:lnTo>
                    <a:pt x="244" y="104"/>
                  </a:lnTo>
                  <a:lnTo>
                    <a:pt x="244" y="106"/>
                  </a:lnTo>
                  <a:lnTo>
                    <a:pt x="244" y="106"/>
                  </a:lnTo>
                  <a:lnTo>
                    <a:pt x="244" y="108"/>
                  </a:lnTo>
                  <a:lnTo>
                    <a:pt x="244" y="108"/>
                  </a:lnTo>
                  <a:lnTo>
                    <a:pt x="240" y="112"/>
                  </a:lnTo>
                  <a:lnTo>
                    <a:pt x="240" y="112"/>
                  </a:lnTo>
                  <a:lnTo>
                    <a:pt x="240" y="116"/>
                  </a:lnTo>
                  <a:lnTo>
                    <a:pt x="240" y="116"/>
                  </a:lnTo>
                  <a:lnTo>
                    <a:pt x="238" y="118"/>
                  </a:lnTo>
                  <a:lnTo>
                    <a:pt x="238" y="118"/>
                  </a:lnTo>
                  <a:lnTo>
                    <a:pt x="236" y="120"/>
                  </a:lnTo>
                  <a:lnTo>
                    <a:pt x="236" y="120"/>
                  </a:lnTo>
                  <a:lnTo>
                    <a:pt x="234" y="126"/>
                  </a:lnTo>
                  <a:lnTo>
                    <a:pt x="234" y="126"/>
                  </a:lnTo>
                  <a:lnTo>
                    <a:pt x="232" y="128"/>
                  </a:lnTo>
                  <a:lnTo>
                    <a:pt x="232" y="128"/>
                  </a:lnTo>
                  <a:lnTo>
                    <a:pt x="232" y="130"/>
                  </a:lnTo>
                  <a:lnTo>
                    <a:pt x="228" y="138"/>
                  </a:lnTo>
                  <a:lnTo>
                    <a:pt x="228" y="138"/>
                  </a:lnTo>
                  <a:lnTo>
                    <a:pt x="226" y="140"/>
                  </a:lnTo>
                  <a:lnTo>
                    <a:pt x="226" y="144"/>
                  </a:lnTo>
                  <a:lnTo>
                    <a:pt x="226" y="144"/>
                  </a:lnTo>
                  <a:lnTo>
                    <a:pt x="222" y="150"/>
                  </a:lnTo>
                  <a:lnTo>
                    <a:pt x="222" y="150"/>
                  </a:lnTo>
                  <a:lnTo>
                    <a:pt x="222" y="150"/>
                  </a:lnTo>
                  <a:lnTo>
                    <a:pt x="222" y="150"/>
                  </a:lnTo>
                  <a:lnTo>
                    <a:pt x="218" y="156"/>
                  </a:lnTo>
                  <a:lnTo>
                    <a:pt x="218" y="156"/>
                  </a:lnTo>
                  <a:lnTo>
                    <a:pt x="218" y="156"/>
                  </a:lnTo>
                  <a:lnTo>
                    <a:pt x="218" y="158"/>
                  </a:lnTo>
                  <a:lnTo>
                    <a:pt x="218" y="158"/>
                  </a:lnTo>
                  <a:lnTo>
                    <a:pt x="216" y="164"/>
                  </a:lnTo>
                  <a:lnTo>
                    <a:pt x="216" y="164"/>
                  </a:lnTo>
                  <a:lnTo>
                    <a:pt x="216" y="166"/>
                  </a:lnTo>
                  <a:lnTo>
                    <a:pt x="216" y="166"/>
                  </a:lnTo>
                  <a:lnTo>
                    <a:pt x="216" y="168"/>
                  </a:lnTo>
                  <a:lnTo>
                    <a:pt x="214" y="170"/>
                  </a:lnTo>
                  <a:lnTo>
                    <a:pt x="212" y="172"/>
                  </a:lnTo>
                  <a:lnTo>
                    <a:pt x="212" y="174"/>
                  </a:lnTo>
                  <a:lnTo>
                    <a:pt x="212" y="174"/>
                  </a:lnTo>
                  <a:lnTo>
                    <a:pt x="210" y="178"/>
                  </a:lnTo>
                  <a:lnTo>
                    <a:pt x="210" y="178"/>
                  </a:lnTo>
                  <a:lnTo>
                    <a:pt x="210" y="180"/>
                  </a:lnTo>
                  <a:lnTo>
                    <a:pt x="210" y="180"/>
                  </a:lnTo>
                  <a:lnTo>
                    <a:pt x="210" y="180"/>
                  </a:lnTo>
                  <a:lnTo>
                    <a:pt x="210" y="180"/>
                  </a:lnTo>
                  <a:lnTo>
                    <a:pt x="206" y="184"/>
                  </a:lnTo>
                  <a:lnTo>
                    <a:pt x="206" y="184"/>
                  </a:lnTo>
                  <a:lnTo>
                    <a:pt x="204" y="186"/>
                  </a:lnTo>
                  <a:lnTo>
                    <a:pt x="204" y="186"/>
                  </a:lnTo>
                  <a:lnTo>
                    <a:pt x="204" y="188"/>
                  </a:lnTo>
                  <a:lnTo>
                    <a:pt x="204" y="188"/>
                  </a:lnTo>
                  <a:lnTo>
                    <a:pt x="204" y="192"/>
                  </a:lnTo>
                  <a:lnTo>
                    <a:pt x="204" y="192"/>
                  </a:lnTo>
                  <a:lnTo>
                    <a:pt x="204" y="194"/>
                  </a:lnTo>
                  <a:lnTo>
                    <a:pt x="204" y="194"/>
                  </a:lnTo>
                  <a:lnTo>
                    <a:pt x="206" y="192"/>
                  </a:lnTo>
                  <a:lnTo>
                    <a:pt x="206" y="192"/>
                  </a:lnTo>
                  <a:lnTo>
                    <a:pt x="204" y="194"/>
                  </a:lnTo>
                  <a:lnTo>
                    <a:pt x="204" y="194"/>
                  </a:lnTo>
                  <a:lnTo>
                    <a:pt x="206" y="194"/>
                  </a:lnTo>
                  <a:lnTo>
                    <a:pt x="206" y="194"/>
                  </a:lnTo>
                  <a:lnTo>
                    <a:pt x="202" y="198"/>
                  </a:lnTo>
                  <a:lnTo>
                    <a:pt x="202" y="198"/>
                  </a:lnTo>
                  <a:lnTo>
                    <a:pt x="202" y="202"/>
                  </a:lnTo>
                  <a:lnTo>
                    <a:pt x="202" y="202"/>
                  </a:lnTo>
                  <a:lnTo>
                    <a:pt x="202" y="204"/>
                  </a:lnTo>
                  <a:lnTo>
                    <a:pt x="202" y="204"/>
                  </a:lnTo>
                  <a:lnTo>
                    <a:pt x="200" y="206"/>
                  </a:lnTo>
                  <a:lnTo>
                    <a:pt x="200" y="206"/>
                  </a:lnTo>
                  <a:lnTo>
                    <a:pt x="200" y="208"/>
                  </a:lnTo>
                  <a:lnTo>
                    <a:pt x="200" y="208"/>
                  </a:lnTo>
                  <a:lnTo>
                    <a:pt x="200" y="210"/>
                  </a:lnTo>
                  <a:lnTo>
                    <a:pt x="200" y="210"/>
                  </a:lnTo>
                  <a:lnTo>
                    <a:pt x="194" y="212"/>
                  </a:lnTo>
                  <a:lnTo>
                    <a:pt x="194" y="212"/>
                  </a:lnTo>
                  <a:lnTo>
                    <a:pt x="194" y="214"/>
                  </a:lnTo>
                  <a:lnTo>
                    <a:pt x="192" y="214"/>
                  </a:lnTo>
                  <a:lnTo>
                    <a:pt x="192" y="214"/>
                  </a:lnTo>
                  <a:lnTo>
                    <a:pt x="190" y="218"/>
                  </a:lnTo>
                  <a:lnTo>
                    <a:pt x="190" y="218"/>
                  </a:lnTo>
                  <a:lnTo>
                    <a:pt x="190" y="218"/>
                  </a:lnTo>
                  <a:lnTo>
                    <a:pt x="188" y="222"/>
                  </a:lnTo>
                  <a:lnTo>
                    <a:pt x="188" y="222"/>
                  </a:lnTo>
                  <a:lnTo>
                    <a:pt x="188" y="226"/>
                  </a:lnTo>
                  <a:lnTo>
                    <a:pt x="188" y="226"/>
                  </a:lnTo>
                  <a:lnTo>
                    <a:pt x="188" y="228"/>
                  </a:lnTo>
                  <a:lnTo>
                    <a:pt x="188" y="228"/>
                  </a:lnTo>
                  <a:lnTo>
                    <a:pt x="186" y="228"/>
                  </a:lnTo>
                  <a:lnTo>
                    <a:pt x="186" y="228"/>
                  </a:lnTo>
                  <a:lnTo>
                    <a:pt x="184" y="232"/>
                  </a:lnTo>
                  <a:lnTo>
                    <a:pt x="184" y="232"/>
                  </a:lnTo>
                  <a:lnTo>
                    <a:pt x="182" y="234"/>
                  </a:lnTo>
                  <a:lnTo>
                    <a:pt x="184" y="236"/>
                  </a:lnTo>
                  <a:lnTo>
                    <a:pt x="184" y="236"/>
                  </a:lnTo>
                  <a:lnTo>
                    <a:pt x="184" y="236"/>
                  </a:lnTo>
                  <a:lnTo>
                    <a:pt x="184" y="236"/>
                  </a:lnTo>
                  <a:lnTo>
                    <a:pt x="184" y="236"/>
                  </a:lnTo>
                  <a:lnTo>
                    <a:pt x="184" y="236"/>
                  </a:lnTo>
                  <a:lnTo>
                    <a:pt x="184" y="242"/>
                  </a:lnTo>
                  <a:lnTo>
                    <a:pt x="182" y="246"/>
                  </a:lnTo>
                  <a:lnTo>
                    <a:pt x="176" y="250"/>
                  </a:lnTo>
                  <a:lnTo>
                    <a:pt x="176" y="250"/>
                  </a:lnTo>
                  <a:lnTo>
                    <a:pt x="174" y="254"/>
                  </a:lnTo>
                  <a:lnTo>
                    <a:pt x="174" y="260"/>
                  </a:lnTo>
                  <a:lnTo>
                    <a:pt x="174" y="260"/>
                  </a:lnTo>
                  <a:lnTo>
                    <a:pt x="172" y="262"/>
                  </a:lnTo>
                  <a:lnTo>
                    <a:pt x="172" y="266"/>
                  </a:lnTo>
                  <a:lnTo>
                    <a:pt x="172" y="266"/>
                  </a:lnTo>
                  <a:lnTo>
                    <a:pt x="172" y="268"/>
                  </a:lnTo>
                  <a:lnTo>
                    <a:pt x="172" y="268"/>
                  </a:lnTo>
                  <a:lnTo>
                    <a:pt x="170" y="270"/>
                  </a:lnTo>
                  <a:lnTo>
                    <a:pt x="170" y="270"/>
                  </a:lnTo>
                  <a:lnTo>
                    <a:pt x="170" y="276"/>
                  </a:lnTo>
                  <a:lnTo>
                    <a:pt x="170" y="276"/>
                  </a:lnTo>
                  <a:lnTo>
                    <a:pt x="170" y="278"/>
                  </a:lnTo>
                  <a:lnTo>
                    <a:pt x="170" y="278"/>
                  </a:lnTo>
                  <a:lnTo>
                    <a:pt x="168" y="282"/>
                  </a:lnTo>
                  <a:lnTo>
                    <a:pt x="168" y="282"/>
                  </a:lnTo>
                  <a:lnTo>
                    <a:pt x="168" y="282"/>
                  </a:lnTo>
                  <a:lnTo>
                    <a:pt x="168" y="282"/>
                  </a:lnTo>
                  <a:lnTo>
                    <a:pt x="168" y="282"/>
                  </a:lnTo>
                  <a:lnTo>
                    <a:pt x="162" y="300"/>
                  </a:lnTo>
                  <a:lnTo>
                    <a:pt x="162" y="300"/>
                  </a:lnTo>
                  <a:lnTo>
                    <a:pt x="160" y="304"/>
                  </a:lnTo>
                  <a:lnTo>
                    <a:pt x="160" y="308"/>
                  </a:lnTo>
                  <a:lnTo>
                    <a:pt x="160" y="308"/>
                  </a:lnTo>
                  <a:lnTo>
                    <a:pt x="160" y="308"/>
                  </a:lnTo>
                  <a:lnTo>
                    <a:pt x="160" y="308"/>
                  </a:lnTo>
                  <a:lnTo>
                    <a:pt x="160" y="308"/>
                  </a:lnTo>
                  <a:lnTo>
                    <a:pt x="158" y="310"/>
                  </a:lnTo>
                  <a:lnTo>
                    <a:pt x="158" y="310"/>
                  </a:lnTo>
                  <a:lnTo>
                    <a:pt x="158" y="312"/>
                  </a:lnTo>
                  <a:lnTo>
                    <a:pt x="158" y="312"/>
                  </a:lnTo>
                  <a:lnTo>
                    <a:pt x="158" y="314"/>
                  </a:lnTo>
                  <a:lnTo>
                    <a:pt x="156" y="316"/>
                  </a:lnTo>
                  <a:lnTo>
                    <a:pt x="156" y="316"/>
                  </a:lnTo>
                  <a:lnTo>
                    <a:pt x="154" y="316"/>
                  </a:lnTo>
                  <a:lnTo>
                    <a:pt x="152" y="316"/>
                  </a:lnTo>
                  <a:lnTo>
                    <a:pt x="152" y="320"/>
                  </a:lnTo>
                  <a:lnTo>
                    <a:pt x="154" y="326"/>
                  </a:lnTo>
                  <a:lnTo>
                    <a:pt x="154" y="326"/>
                  </a:lnTo>
                  <a:lnTo>
                    <a:pt x="154" y="328"/>
                  </a:lnTo>
                  <a:lnTo>
                    <a:pt x="154" y="330"/>
                  </a:lnTo>
                  <a:lnTo>
                    <a:pt x="154" y="330"/>
                  </a:lnTo>
                  <a:lnTo>
                    <a:pt x="154" y="332"/>
                  </a:lnTo>
                  <a:lnTo>
                    <a:pt x="154" y="332"/>
                  </a:lnTo>
                  <a:lnTo>
                    <a:pt x="154" y="334"/>
                  </a:lnTo>
                  <a:lnTo>
                    <a:pt x="154" y="334"/>
                  </a:lnTo>
                  <a:lnTo>
                    <a:pt x="152" y="340"/>
                  </a:lnTo>
                  <a:lnTo>
                    <a:pt x="150" y="344"/>
                  </a:lnTo>
                  <a:lnTo>
                    <a:pt x="150" y="344"/>
                  </a:lnTo>
                  <a:lnTo>
                    <a:pt x="150" y="346"/>
                  </a:lnTo>
                  <a:lnTo>
                    <a:pt x="150" y="346"/>
                  </a:lnTo>
                  <a:lnTo>
                    <a:pt x="148" y="348"/>
                  </a:lnTo>
                  <a:lnTo>
                    <a:pt x="146" y="348"/>
                  </a:lnTo>
                  <a:lnTo>
                    <a:pt x="146" y="348"/>
                  </a:lnTo>
                  <a:lnTo>
                    <a:pt x="146" y="350"/>
                  </a:lnTo>
                  <a:lnTo>
                    <a:pt x="148" y="352"/>
                  </a:lnTo>
                  <a:lnTo>
                    <a:pt x="148" y="352"/>
                  </a:lnTo>
                  <a:lnTo>
                    <a:pt x="150" y="354"/>
                  </a:lnTo>
                  <a:lnTo>
                    <a:pt x="150" y="354"/>
                  </a:lnTo>
                  <a:lnTo>
                    <a:pt x="150" y="358"/>
                  </a:lnTo>
                  <a:lnTo>
                    <a:pt x="150" y="358"/>
                  </a:lnTo>
                  <a:lnTo>
                    <a:pt x="150" y="358"/>
                  </a:lnTo>
                  <a:lnTo>
                    <a:pt x="150" y="358"/>
                  </a:lnTo>
                  <a:lnTo>
                    <a:pt x="152" y="358"/>
                  </a:lnTo>
                  <a:lnTo>
                    <a:pt x="152" y="360"/>
                  </a:lnTo>
                  <a:lnTo>
                    <a:pt x="148" y="362"/>
                  </a:lnTo>
                  <a:lnTo>
                    <a:pt x="148" y="362"/>
                  </a:lnTo>
                  <a:lnTo>
                    <a:pt x="142" y="362"/>
                  </a:lnTo>
                  <a:lnTo>
                    <a:pt x="142" y="362"/>
                  </a:lnTo>
                  <a:lnTo>
                    <a:pt x="142" y="362"/>
                  </a:lnTo>
                  <a:lnTo>
                    <a:pt x="142" y="362"/>
                  </a:lnTo>
                  <a:lnTo>
                    <a:pt x="142" y="364"/>
                  </a:lnTo>
                  <a:lnTo>
                    <a:pt x="142" y="364"/>
                  </a:lnTo>
                  <a:lnTo>
                    <a:pt x="142" y="366"/>
                  </a:lnTo>
                  <a:lnTo>
                    <a:pt x="140" y="366"/>
                  </a:lnTo>
                  <a:lnTo>
                    <a:pt x="140" y="366"/>
                  </a:lnTo>
                  <a:lnTo>
                    <a:pt x="138" y="368"/>
                  </a:lnTo>
                  <a:lnTo>
                    <a:pt x="138" y="370"/>
                  </a:lnTo>
                  <a:lnTo>
                    <a:pt x="138" y="372"/>
                  </a:lnTo>
                  <a:lnTo>
                    <a:pt x="138" y="372"/>
                  </a:lnTo>
                  <a:lnTo>
                    <a:pt x="138" y="374"/>
                  </a:lnTo>
                  <a:lnTo>
                    <a:pt x="138" y="374"/>
                  </a:lnTo>
                  <a:lnTo>
                    <a:pt x="138" y="376"/>
                  </a:lnTo>
                  <a:lnTo>
                    <a:pt x="138" y="376"/>
                  </a:lnTo>
                  <a:lnTo>
                    <a:pt x="138" y="380"/>
                  </a:lnTo>
                  <a:lnTo>
                    <a:pt x="138" y="380"/>
                  </a:lnTo>
                  <a:lnTo>
                    <a:pt x="138" y="382"/>
                  </a:lnTo>
                  <a:lnTo>
                    <a:pt x="138" y="382"/>
                  </a:lnTo>
                  <a:lnTo>
                    <a:pt x="138" y="384"/>
                  </a:lnTo>
                  <a:lnTo>
                    <a:pt x="138" y="384"/>
                  </a:lnTo>
                  <a:lnTo>
                    <a:pt x="138" y="390"/>
                  </a:lnTo>
                  <a:lnTo>
                    <a:pt x="134" y="392"/>
                  </a:lnTo>
                  <a:lnTo>
                    <a:pt x="134" y="392"/>
                  </a:lnTo>
                  <a:lnTo>
                    <a:pt x="134" y="392"/>
                  </a:lnTo>
                  <a:lnTo>
                    <a:pt x="134" y="394"/>
                  </a:lnTo>
                  <a:lnTo>
                    <a:pt x="132" y="396"/>
                  </a:lnTo>
                  <a:lnTo>
                    <a:pt x="132" y="396"/>
                  </a:lnTo>
                  <a:lnTo>
                    <a:pt x="130" y="396"/>
                  </a:lnTo>
                  <a:lnTo>
                    <a:pt x="130" y="400"/>
                  </a:lnTo>
                  <a:lnTo>
                    <a:pt x="130" y="404"/>
                  </a:lnTo>
                  <a:lnTo>
                    <a:pt x="130" y="404"/>
                  </a:lnTo>
                  <a:lnTo>
                    <a:pt x="130" y="404"/>
                  </a:lnTo>
                  <a:lnTo>
                    <a:pt x="130" y="406"/>
                  </a:lnTo>
                  <a:lnTo>
                    <a:pt x="132" y="408"/>
                  </a:lnTo>
                  <a:lnTo>
                    <a:pt x="132" y="408"/>
                  </a:lnTo>
                  <a:lnTo>
                    <a:pt x="130" y="410"/>
                  </a:lnTo>
                  <a:lnTo>
                    <a:pt x="130" y="410"/>
                  </a:lnTo>
                  <a:lnTo>
                    <a:pt x="128" y="410"/>
                  </a:lnTo>
                  <a:lnTo>
                    <a:pt x="128" y="410"/>
                  </a:lnTo>
                  <a:lnTo>
                    <a:pt x="128" y="410"/>
                  </a:lnTo>
                  <a:lnTo>
                    <a:pt x="128" y="414"/>
                  </a:lnTo>
                  <a:lnTo>
                    <a:pt x="128" y="414"/>
                  </a:lnTo>
                  <a:lnTo>
                    <a:pt x="128" y="414"/>
                  </a:lnTo>
                  <a:lnTo>
                    <a:pt x="128" y="414"/>
                  </a:lnTo>
                  <a:lnTo>
                    <a:pt x="128" y="416"/>
                  </a:lnTo>
                  <a:lnTo>
                    <a:pt x="132" y="416"/>
                  </a:lnTo>
                  <a:lnTo>
                    <a:pt x="132" y="416"/>
                  </a:lnTo>
                  <a:lnTo>
                    <a:pt x="134" y="416"/>
                  </a:lnTo>
                  <a:lnTo>
                    <a:pt x="134" y="416"/>
                  </a:lnTo>
                  <a:lnTo>
                    <a:pt x="138" y="416"/>
                  </a:lnTo>
                  <a:lnTo>
                    <a:pt x="140" y="416"/>
                  </a:lnTo>
                  <a:lnTo>
                    <a:pt x="142" y="414"/>
                  </a:lnTo>
                  <a:lnTo>
                    <a:pt x="142" y="414"/>
                  </a:lnTo>
                  <a:lnTo>
                    <a:pt x="142" y="414"/>
                  </a:lnTo>
                  <a:lnTo>
                    <a:pt x="142" y="414"/>
                  </a:lnTo>
                  <a:lnTo>
                    <a:pt x="144" y="410"/>
                  </a:lnTo>
                  <a:lnTo>
                    <a:pt x="144" y="410"/>
                  </a:lnTo>
                  <a:lnTo>
                    <a:pt x="146" y="408"/>
                  </a:lnTo>
                  <a:lnTo>
                    <a:pt x="146" y="408"/>
                  </a:lnTo>
                  <a:lnTo>
                    <a:pt x="150" y="404"/>
                  </a:lnTo>
                  <a:lnTo>
                    <a:pt x="150" y="400"/>
                  </a:lnTo>
                  <a:lnTo>
                    <a:pt x="150" y="400"/>
                  </a:lnTo>
                  <a:lnTo>
                    <a:pt x="150" y="398"/>
                  </a:lnTo>
                  <a:lnTo>
                    <a:pt x="150" y="398"/>
                  </a:lnTo>
                  <a:lnTo>
                    <a:pt x="150" y="396"/>
                  </a:lnTo>
                  <a:lnTo>
                    <a:pt x="150" y="396"/>
                  </a:lnTo>
                  <a:lnTo>
                    <a:pt x="152" y="394"/>
                  </a:lnTo>
                  <a:lnTo>
                    <a:pt x="152" y="394"/>
                  </a:lnTo>
                  <a:lnTo>
                    <a:pt x="152" y="392"/>
                  </a:lnTo>
                  <a:lnTo>
                    <a:pt x="152" y="392"/>
                  </a:lnTo>
                  <a:lnTo>
                    <a:pt x="154" y="388"/>
                  </a:lnTo>
                  <a:lnTo>
                    <a:pt x="154" y="388"/>
                  </a:lnTo>
                  <a:lnTo>
                    <a:pt x="154" y="388"/>
                  </a:lnTo>
                  <a:lnTo>
                    <a:pt x="154" y="388"/>
                  </a:lnTo>
                  <a:lnTo>
                    <a:pt x="154" y="386"/>
                  </a:lnTo>
                  <a:lnTo>
                    <a:pt x="154" y="386"/>
                  </a:lnTo>
                  <a:lnTo>
                    <a:pt x="156" y="384"/>
                  </a:lnTo>
                  <a:lnTo>
                    <a:pt x="156" y="384"/>
                  </a:lnTo>
                  <a:lnTo>
                    <a:pt x="156" y="382"/>
                  </a:lnTo>
                  <a:lnTo>
                    <a:pt x="156" y="382"/>
                  </a:lnTo>
                  <a:lnTo>
                    <a:pt x="156" y="380"/>
                  </a:lnTo>
                  <a:lnTo>
                    <a:pt x="156" y="380"/>
                  </a:lnTo>
                  <a:lnTo>
                    <a:pt x="158" y="378"/>
                  </a:lnTo>
                  <a:lnTo>
                    <a:pt x="158" y="378"/>
                  </a:lnTo>
                  <a:lnTo>
                    <a:pt x="158" y="378"/>
                  </a:lnTo>
                  <a:lnTo>
                    <a:pt x="160" y="370"/>
                  </a:lnTo>
                  <a:lnTo>
                    <a:pt x="160" y="362"/>
                  </a:lnTo>
                  <a:lnTo>
                    <a:pt x="160" y="362"/>
                  </a:lnTo>
                  <a:lnTo>
                    <a:pt x="160" y="360"/>
                  </a:lnTo>
                  <a:lnTo>
                    <a:pt x="162" y="360"/>
                  </a:lnTo>
                  <a:lnTo>
                    <a:pt x="162" y="360"/>
                  </a:lnTo>
                  <a:lnTo>
                    <a:pt x="164" y="358"/>
                  </a:lnTo>
                  <a:lnTo>
                    <a:pt x="164" y="358"/>
                  </a:lnTo>
                  <a:lnTo>
                    <a:pt x="164" y="358"/>
                  </a:lnTo>
                  <a:lnTo>
                    <a:pt x="164" y="358"/>
                  </a:lnTo>
                  <a:lnTo>
                    <a:pt x="164" y="356"/>
                  </a:lnTo>
                  <a:lnTo>
                    <a:pt x="166" y="354"/>
                  </a:lnTo>
                  <a:lnTo>
                    <a:pt x="166" y="354"/>
                  </a:lnTo>
                  <a:lnTo>
                    <a:pt x="166" y="354"/>
                  </a:lnTo>
                  <a:lnTo>
                    <a:pt x="166" y="352"/>
                  </a:lnTo>
                  <a:lnTo>
                    <a:pt x="166" y="352"/>
                  </a:lnTo>
                  <a:lnTo>
                    <a:pt x="166" y="352"/>
                  </a:lnTo>
                  <a:lnTo>
                    <a:pt x="168" y="354"/>
                  </a:lnTo>
                  <a:lnTo>
                    <a:pt x="172" y="360"/>
                  </a:lnTo>
                  <a:lnTo>
                    <a:pt x="172" y="360"/>
                  </a:lnTo>
                  <a:lnTo>
                    <a:pt x="172" y="360"/>
                  </a:lnTo>
                  <a:lnTo>
                    <a:pt x="172" y="360"/>
                  </a:lnTo>
                  <a:lnTo>
                    <a:pt x="170" y="362"/>
                  </a:lnTo>
                  <a:lnTo>
                    <a:pt x="170" y="362"/>
                  </a:lnTo>
                  <a:lnTo>
                    <a:pt x="170" y="362"/>
                  </a:lnTo>
                  <a:lnTo>
                    <a:pt x="168" y="362"/>
                  </a:lnTo>
                  <a:lnTo>
                    <a:pt x="168" y="362"/>
                  </a:lnTo>
                  <a:lnTo>
                    <a:pt x="168" y="362"/>
                  </a:lnTo>
                  <a:lnTo>
                    <a:pt x="164" y="366"/>
                  </a:lnTo>
                  <a:lnTo>
                    <a:pt x="164" y="366"/>
                  </a:lnTo>
                  <a:lnTo>
                    <a:pt x="162" y="366"/>
                  </a:lnTo>
                  <a:lnTo>
                    <a:pt x="162" y="368"/>
                  </a:lnTo>
                  <a:lnTo>
                    <a:pt x="164" y="370"/>
                  </a:lnTo>
                  <a:lnTo>
                    <a:pt x="164" y="370"/>
                  </a:lnTo>
                  <a:lnTo>
                    <a:pt x="164" y="374"/>
                  </a:lnTo>
                  <a:lnTo>
                    <a:pt x="164" y="374"/>
                  </a:lnTo>
                  <a:lnTo>
                    <a:pt x="164" y="374"/>
                  </a:lnTo>
                  <a:lnTo>
                    <a:pt x="164" y="374"/>
                  </a:lnTo>
                  <a:lnTo>
                    <a:pt x="166" y="382"/>
                  </a:lnTo>
                  <a:lnTo>
                    <a:pt x="166" y="382"/>
                  </a:lnTo>
                  <a:lnTo>
                    <a:pt x="166" y="384"/>
                  </a:lnTo>
                  <a:lnTo>
                    <a:pt x="166" y="384"/>
                  </a:lnTo>
                  <a:lnTo>
                    <a:pt x="166" y="384"/>
                  </a:lnTo>
                  <a:lnTo>
                    <a:pt x="158" y="400"/>
                  </a:lnTo>
                  <a:lnTo>
                    <a:pt x="158" y="400"/>
                  </a:lnTo>
                  <a:lnTo>
                    <a:pt x="158" y="402"/>
                  </a:lnTo>
                  <a:lnTo>
                    <a:pt x="158" y="402"/>
                  </a:lnTo>
                  <a:lnTo>
                    <a:pt x="158" y="404"/>
                  </a:lnTo>
                  <a:lnTo>
                    <a:pt x="158" y="404"/>
                  </a:lnTo>
                  <a:lnTo>
                    <a:pt x="158" y="404"/>
                  </a:lnTo>
                  <a:lnTo>
                    <a:pt x="158" y="404"/>
                  </a:lnTo>
                  <a:lnTo>
                    <a:pt x="158" y="408"/>
                  </a:lnTo>
                  <a:lnTo>
                    <a:pt x="158" y="408"/>
                  </a:lnTo>
                  <a:lnTo>
                    <a:pt x="158" y="410"/>
                  </a:lnTo>
                  <a:lnTo>
                    <a:pt x="158" y="410"/>
                  </a:lnTo>
                  <a:lnTo>
                    <a:pt x="156" y="410"/>
                  </a:lnTo>
                  <a:lnTo>
                    <a:pt x="156" y="410"/>
                  </a:lnTo>
                  <a:lnTo>
                    <a:pt x="150" y="418"/>
                  </a:lnTo>
                  <a:lnTo>
                    <a:pt x="150" y="418"/>
                  </a:lnTo>
                  <a:lnTo>
                    <a:pt x="148" y="420"/>
                  </a:lnTo>
                  <a:lnTo>
                    <a:pt x="148" y="422"/>
                  </a:lnTo>
                  <a:lnTo>
                    <a:pt x="148" y="422"/>
                  </a:lnTo>
                  <a:lnTo>
                    <a:pt x="148" y="424"/>
                  </a:lnTo>
                  <a:lnTo>
                    <a:pt x="148" y="424"/>
                  </a:lnTo>
                  <a:lnTo>
                    <a:pt x="148" y="426"/>
                  </a:lnTo>
                  <a:lnTo>
                    <a:pt x="148" y="426"/>
                  </a:lnTo>
                  <a:lnTo>
                    <a:pt x="146" y="426"/>
                  </a:lnTo>
                  <a:lnTo>
                    <a:pt x="146" y="426"/>
                  </a:lnTo>
                  <a:lnTo>
                    <a:pt x="146" y="426"/>
                  </a:lnTo>
                  <a:lnTo>
                    <a:pt x="146" y="428"/>
                  </a:lnTo>
                  <a:lnTo>
                    <a:pt x="146" y="428"/>
                  </a:lnTo>
                  <a:lnTo>
                    <a:pt x="146" y="430"/>
                  </a:lnTo>
                  <a:lnTo>
                    <a:pt x="146" y="430"/>
                  </a:lnTo>
                  <a:lnTo>
                    <a:pt x="146" y="432"/>
                  </a:lnTo>
                  <a:lnTo>
                    <a:pt x="146" y="432"/>
                  </a:lnTo>
                  <a:lnTo>
                    <a:pt x="146" y="434"/>
                  </a:lnTo>
                  <a:lnTo>
                    <a:pt x="146" y="434"/>
                  </a:lnTo>
                  <a:lnTo>
                    <a:pt x="146" y="436"/>
                  </a:lnTo>
                  <a:lnTo>
                    <a:pt x="146" y="436"/>
                  </a:lnTo>
                  <a:lnTo>
                    <a:pt x="146" y="438"/>
                  </a:lnTo>
                  <a:lnTo>
                    <a:pt x="146" y="438"/>
                  </a:lnTo>
                  <a:lnTo>
                    <a:pt x="146" y="440"/>
                  </a:lnTo>
                  <a:lnTo>
                    <a:pt x="146" y="440"/>
                  </a:lnTo>
                  <a:lnTo>
                    <a:pt x="146" y="442"/>
                  </a:lnTo>
                  <a:lnTo>
                    <a:pt x="146" y="442"/>
                  </a:lnTo>
                  <a:lnTo>
                    <a:pt x="136" y="468"/>
                  </a:lnTo>
                  <a:lnTo>
                    <a:pt x="136" y="468"/>
                  </a:lnTo>
                  <a:lnTo>
                    <a:pt x="134" y="474"/>
                  </a:lnTo>
                  <a:lnTo>
                    <a:pt x="134" y="474"/>
                  </a:lnTo>
                  <a:lnTo>
                    <a:pt x="134" y="476"/>
                  </a:lnTo>
                  <a:lnTo>
                    <a:pt x="134" y="476"/>
                  </a:lnTo>
                  <a:lnTo>
                    <a:pt x="134" y="478"/>
                  </a:lnTo>
                  <a:lnTo>
                    <a:pt x="134" y="478"/>
                  </a:lnTo>
                  <a:lnTo>
                    <a:pt x="132" y="482"/>
                  </a:lnTo>
                  <a:lnTo>
                    <a:pt x="132" y="482"/>
                  </a:lnTo>
                  <a:lnTo>
                    <a:pt x="132" y="484"/>
                  </a:lnTo>
                  <a:lnTo>
                    <a:pt x="132" y="484"/>
                  </a:lnTo>
                  <a:lnTo>
                    <a:pt x="132" y="486"/>
                  </a:lnTo>
                  <a:lnTo>
                    <a:pt x="132" y="486"/>
                  </a:lnTo>
                  <a:lnTo>
                    <a:pt x="130" y="486"/>
                  </a:lnTo>
                  <a:lnTo>
                    <a:pt x="130" y="486"/>
                  </a:lnTo>
                  <a:lnTo>
                    <a:pt x="128" y="488"/>
                  </a:lnTo>
                  <a:lnTo>
                    <a:pt x="128" y="488"/>
                  </a:lnTo>
                  <a:lnTo>
                    <a:pt x="128" y="490"/>
                  </a:lnTo>
                  <a:lnTo>
                    <a:pt x="128" y="490"/>
                  </a:lnTo>
                  <a:lnTo>
                    <a:pt x="130" y="492"/>
                  </a:lnTo>
                  <a:lnTo>
                    <a:pt x="130" y="492"/>
                  </a:lnTo>
                  <a:lnTo>
                    <a:pt x="128" y="494"/>
                  </a:lnTo>
                  <a:lnTo>
                    <a:pt x="128" y="494"/>
                  </a:lnTo>
                  <a:lnTo>
                    <a:pt x="126" y="494"/>
                  </a:lnTo>
                  <a:lnTo>
                    <a:pt x="126" y="494"/>
                  </a:lnTo>
                  <a:lnTo>
                    <a:pt x="124" y="502"/>
                  </a:lnTo>
                  <a:lnTo>
                    <a:pt x="124" y="502"/>
                  </a:lnTo>
                  <a:lnTo>
                    <a:pt x="124" y="502"/>
                  </a:lnTo>
                  <a:lnTo>
                    <a:pt x="124" y="502"/>
                  </a:lnTo>
                  <a:lnTo>
                    <a:pt x="124" y="504"/>
                  </a:lnTo>
                  <a:lnTo>
                    <a:pt x="124" y="504"/>
                  </a:lnTo>
                  <a:lnTo>
                    <a:pt x="122" y="506"/>
                  </a:lnTo>
                  <a:lnTo>
                    <a:pt x="122" y="506"/>
                  </a:lnTo>
                  <a:lnTo>
                    <a:pt x="124" y="508"/>
                  </a:lnTo>
                  <a:lnTo>
                    <a:pt x="124" y="508"/>
                  </a:lnTo>
                  <a:lnTo>
                    <a:pt x="124" y="508"/>
                  </a:lnTo>
                  <a:lnTo>
                    <a:pt x="124" y="508"/>
                  </a:lnTo>
                  <a:lnTo>
                    <a:pt x="122" y="514"/>
                  </a:lnTo>
                  <a:lnTo>
                    <a:pt x="122" y="514"/>
                  </a:lnTo>
                  <a:lnTo>
                    <a:pt x="122" y="518"/>
                  </a:lnTo>
                  <a:lnTo>
                    <a:pt x="122" y="518"/>
                  </a:lnTo>
                  <a:lnTo>
                    <a:pt x="122" y="520"/>
                  </a:lnTo>
                  <a:lnTo>
                    <a:pt x="122" y="520"/>
                  </a:lnTo>
                  <a:lnTo>
                    <a:pt x="122" y="522"/>
                  </a:lnTo>
                  <a:lnTo>
                    <a:pt x="122" y="522"/>
                  </a:lnTo>
                  <a:lnTo>
                    <a:pt x="118" y="524"/>
                  </a:lnTo>
                  <a:lnTo>
                    <a:pt x="118" y="524"/>
                  </a:lnTo>
                  <a:lnTo>
                    <a:pt x="116" y="526"/>
                  </a:lnTo>
                  <a:lnTo>
                    <a:pt x="116" y="526"/>
                  </a:lnTo>
                  <a:lnTo>
                    <a:pt x="116" y="528"/>
                  </a:lnTo>
                  <a:lnTo>
                    <a:pt x="116" y="528"/>
                  </a:lnTo>
                  <a:lnTo>
                    <a:pt x="116" y="530"/>
                  </a:lnTo>
                  <a:lnTo>
                    <a:pt x="116" y="530"/>
                  </a:lnTo>
                  <a:lnTo>
                    <a:pt x="116" y="532"/>
                  </a:lnTo>
                  <a:lnTo>
                    <a:pt x="116" y="532"/>
                  </a:lnTo>
                  <a:lnTo>
                    <a:pt x="114" y="532"/>
                  </a:lnTo>
                  <a:lnTo>
                    <a:pt x="114" y="532"/>
                  </a:lnTo>
                  <a:lnTo>
                    <a:pt x="112" y="534"/>
                  </a:lnTo>
                  <a:lnTo>
                    <a:pt x="112" y="534"/>
                  </a:lnTo>
                  <a:lnTo>
                    <a:pt x="110" y="536"/>
                  </a:lnTo>
                  <a:lnTo>
                    <a:pt x="110" y="536"/>
                  </a:lnTo>
                  <a:lnTo>
                    <a:pt x="108" y="540"/>
                  </a:lnTo>
                  <a:lnTo>
                    <a:pt x="108" y="540"/>
                  </a:lnTo>
                  <a:lnTo>
                    <a:pt x="106" y="540"/>
                  </a:lnTo>
                  <a:lnTo>
                    <a:pt x="106" y="540"/>
                  </a:lnTo>
                  <a:lnTo>
                    <a:pt x="106" y="540"/>
                  </a:lnTo>
                  <a:lnTo>
                    <a:pt x="106" y="548"/>
                  </a:lnTo>
                  <a:lnTo>
                    <a:pt x="104" y="554"/>
                  </a:lnTo>
                  <a:lnTo>
                    <a:pt x="100" y="562"/>
                  </a:lnTo>
                  <a:lnTo>
                    <a:pt x="92" y="568"/>
                  </a:lnTo>
                  <a:lnTo>
                    <a:pt x="92" y="568"/>
                  </a:lnTo>
                  <a:lnTo>
                    <a:pt x="92" y="570"/>
                  </a:lnTo>
                  <a:lnTo>
                    <a:pt x="92" y="570"/>
                  </a:lnTo>
                  <a:lnTo>
                    <a:pt x="92" y="570"/>
                  </a:lnTo>
                  <a:lnTo>
                    <a:pt x="92" y="570"/>
                  </a:lnTo>
                  <a:lnTo>
                    <a:pt x="90" y="574"/>
                  </a:lnTo>
                  <a:lnTo>
                    <a:pt x="90" y="574"/>
                  </a:lnTo>
                  <a:lnTo>
                    <a:pt x="90" y="576"/>
                  </a:lnTo>
                  <a:lnTo>
                    <a:pt x="90" y="576"/>
                  </a:lnTo>
                  <a:lnTo>
                    <a:pt x="90" y="576"/>
                  </a:lnTo>
                  <a:lnTo>
                    <a:pt x="90" y="576"/>
                  </a:lnTo>
                  <a:lnTo>
                    <a:pt x="62" y="610"/>
                  </a:lnTo>
                  <a:lnTo>
                    <a:pt x="32" y="642"/>
                  </a:lnTo>
                  <a:lnTo>
                    <a:pt x="32" y="642"/>
                  </a:lnTo>
                  <a:lnTo>
                    <a:pt x="30" y="644"/>
                  </a:lnTo>
                  <a:lnTo>
                    <a:pt x="30" y="644"/>
                  </a:lnTo>
                  <a:lnTo>
                    <a:pt x="30" y="646"/>
                  </a:lnTo>
                  <a:lnTo>
                    <a:pt x="30" y="646"/>
                  </a:lnTo>
                  <a:lnTo>
                    <a:pt x="28" y="648"/>
                  </a:lnTo>
                  <a:lnTo>
                    <a:pt x="28" y="648"/>
                  </a:lnTo>
                  <a:lnTo>
                    <a:pt x="26" y="652"/>
                  </a:lnTo>
                  <a:lnTo>
                    <a:pt x="26" y="652"/>
                  </a:lnTo>
                  <a:lnTo>
                    <a:pt x="18" y="656"/>
                  </a:lnTo>
                  <a:lnTo>
                    <a:pt x="18" y="656"/>
                  </a:lnTo>
                  <a:lnTo>
                    <a:pt x="16" y="656"/>
                  </a:lnTo>
                  <a:lnTo>
                    <a:pt x="16" y="656"/>
                  </a:lnTo>
                  <a:lnTo>
                    <a:pt x="14" y="662"/>
                  </a:lnTo>
                  <a:lnTo>
                    <a:pt x="14" y="662"/>
                  </a:lnTo>
                  <a:lnTo>
                    <a:pt x="12" y="664"/>
                  </a:lnTo>
                  <a:lnTo>
                    <a:pt x="10" y="666"/>
                  </a:lnTo>
                  <a:lnTo>
                    <a:pt x="10" y="666"/>
                  </a:lnTo>
                  <a:lnTo>
                    <a:pt x="8" y="668"/>
                  </a:lnTo>
                  <a:lnTo>
                    <a:pt x="8" y="668"/>
                  </a:lnTo>
                  <a:lnTo>
                    <a:pt x="6" y="672"/>
                  </a:lnTo>
                  <a:lnTo>
                    <a:pt x="6" y="672"/>
                  </a:lnTo>
                  <a:lnTo>
                    <a:pt x="4" y="672"/>
                  </a:lnTo>
                  <a:lnTo>
                    <a:pt x="4" y="672"/>
                  </a:lnTo>
                  <a:lnTo>
                    <a:pt x="2" y="672"/>
                  </a:lnTo>
                  <a:lnTo>
                    <a:pt x="2" y="672"/>
                  </a:lnTo>
                  <a:lnTo>
                    <a:pt x="0" y="678"/>
                  </a:lnTo>
                  <a:lnTo>
                    <a:pt x="2" y="682"/>
                  </a:lnTo>
                  <a:lnTo>
                    <a:pt x="2" y="682"/>
                  </a:lnTo>
                  <a:lnTo>
                    <a:pt x="6" y="682"/>
                  </a:lnTo>
                  <a:lnTo>
                    <a:pt x="6" y="682"/>
                  </a:lnTo>
                  <a:lnTo>
                    <a:pt x="8" y="682"/>
                  </a:lnTo>
                  <a:lnTo>
                    <a:pt x="8" y="682"/>
                  </a:lnTo>
                  <a:lnTo>
                    <a:pt x="10" y="680"/>
                  </a:lnTo>
                  <a:lnTo>
                    <a:pt x="10" y="680"/>
                  </a:lnTo>
                  <a:lnTo>
                    <a:pt x="10" y="680"/>
                  </a:lnTo>
                  <a:lnTo>
                    <a:pt x="10" y="680"/>
                  </a:lnTo>
                  <a:lnTo>
                    <a:pt x="12" y="678"/>
                  </a:lnTo>
                  <a:lnTo>
                    <a:pt x="12" y="678"/>
                  </a:lnTo>
                  <a:lnTo>
                    <a:pt x="14" y="678"/>
                  </a:lnTo>
                  <a:lnTo>
                    <a:pt x="14" y="678"/>
                  </a:lnTo>
                  <a:lnTo>
                    <a:pt x="14" y="676"/>
                  </a:lnTo>
                  <a:lnTo>
                    <a:pt x="14" y="676"/>
                  </a:lnTo>
                  <a:lnTo>
                    <a:pt x="28" y="670"/>
                  </a:lnTo>
                  <a:lnTo>
                    <a:pt x="40" y="662"/>
                  </a:lnTo>
                  <a:lnTo>
                    <a:pt x="50" y="654"/>
                  </a:lnTo>
                  <a:lnTo>
                    <a:pt x="60" y="642"/>
                  </a:lnTo>
                  <a:lnTo>
                    <a:pt x="60" y="642"/>
                  </a:lnTo>
                  <a:lnTo>
                    <a:pt x="62" y="642"/>
                  </a:lnTo>
                  <a:lnTo>
                    <a:pt x="62" y="642"/>
                  </a:lnTo>
                  <a:lnTo>
                    <a:pt x="62" y="644"/>
                  </a:lnTo>
                  <a:lnTo>
                    <a:pt x="64" y="644"/>
                  </a:lnTo>
                  <a:lnTo>
                    <a:pt x="64" y="644"/>
                  </a:lnTo>
                  <a:lnTo>
                    <a:pt x="66" y="642"/>
                  </a:lnTo>
                  <a:lnTo>
                    <a:pt x="66" y="642"/>
                  </a:lnTo>
                  <a:lnTo>
                    <a:pt x="66" y="640"/>
                  </a:lnTo>
                  <a:lnTo>
                    <a:pt x="66" y="640"/>
                  </a:lnTo>
                  <a:lnTo>
                    <a:pt x="64" y="636"/>
                  </a:lnTo>
                  <a:lnTo>
                    <a:pt x="64" y="636"/>
                  </a:lnTo>
                  <a:lnTo>
                    <a:pt x="70" y="632"/>
                  </a:lnTo>
                  <a:lnTo>
                    <a:pt x="74" y="626"/>
                  </a:lnTo>
                  <a:lnTo>
                    <a:pt x="74" y="626"/>
                  </a:lnTo>
                  <a:lnTo>
                    <a:pt x="78" y="624"/>
                  </a:lnTo>
                  <a:lnTo>
                    <a:pt x="78" y="624"/>
                  </a:lnTo>
                  <a:lnTo>
                    <a:pt x="78" y="622"/>
                  </a:lnTo>
                  <a:lnTo>
                    <a:pt x="78" y="622"/>
                  </a:lnTo>
                  <a:lnTo>
                    <a:pt x="82" y="620"/>
                  </a:lnTo>
                  <a:lnTo>
                    <a:pt x="82" y="620"/>
                  </a:lnTo>
                  <a:lnTo>
                    <a:pt x="84" y="620"/>
                  </a:lnTo>
                  <a:lnTo>
                    <a:pt x="84" y="620"/>
                  </a:lnTo>
                  <a:lnTo>
                    <a:pt x="92" y="614"/>
                  </a:lnTo>
                  <a:lnTo>
                    <a:pt x="92" y="614"/>
                  </a:lnTo>
                  <a:lnTo>
                    <a:pt x="94" y="614"/>
                  </a:lnTo>
                  <a:lnTo>
                    <a:pt x="94" y="614"/>
                  </a:lnTo>
                  <a:lnTo>
                    <a:pt x="96" y="614"/>
                  </a:lnTo>
                  <a:lnTo>
                    <a:pt x="96" y="610"/>
                  </a:lnTo>
                  <a:lnTo>
                    <a:pt x="96" y="610"/>
                  </a:lnTo>
                  <a:lnTo>
                    <a:pt x="98" y="608"/>
                  </a:lnTo>
                  <a:lnTo>
                    <a:pt x="98" y="608"/>
                  </a:lnTo>
                  <a:lnTo>
                    <a:pt x="100" y="608"/>
                  </a:lnTo>
                  <a:lnTo>
                    <a:pt x="100" y="608"/>
                  </a:lnTo>
                  <a:lnTo>
                    <a:pt x="100" y="604"/>
                  </a:lnTo>
                  <a:lnTo>
                    <a:pt x="98" y="602"/>
                  </a:lnTo>
                  <a:lnTo>
                    <a:pt x="98" y="602"/>
                  </a:lnTo>
                  <a:lnTo>
                    <a:pt x="100" y="602"/>
                  </a:lnTo>
                  <a:lnTo>
                    <a:pt x="100" y="602"/>
                  </a:lnTo>
                  <a:lnTo>
                    <a:pt x="104" y="602"/>
                  </a:lnTo>
                  <a:lnTo>
                    <a:pt x="104" y="602"/>
                  </a:lnTo>
                  <a:lnTo>
                    <a:pt x="104" y="600"/>
                  </a:lnTo>
                  <a:lnTo>
                    <a:pt x="104" y="600"/>
                  </a:lnTo>
                  <a:lnTo>
                    <a:pt x="108" y="600"/>
                  </a:lnTo>
                  <a:lnTo>
                    <a:pt x="108" y="600"/>
                  </a:lnTo>
                  <a:lnTo>
                    <a:pt x="108" y="602"/>
                  </a:lnTo>
                  <a:lnTo>
                    <a:pt x="108" y="602"/>
                  </a:lnTo>
                  <a:lnTo>
                    <a:pt x="108" y="606"/>
                  </a:lnTo>
                  <a:lnTo>
                    <a:pt x="108" y="606"/>
                  </a:lnTo>
                  <a:lnTo>
                    <a:pt x="110" y="606"/>
                  </a:lnTo>
                  <a:lnTo>
                    <a:pt x="110" y="608"/>
                  </a:lnTo>
                  <a:lnTo>
                    <a:pt x="110" y="608"/>
                  </a:lnTo>
                  <a:lnTo>
                    <a:pt x="102" y="618"/>
                  </a:lnTo>
                  <a:lnTo>
                    <a:pt x="102" y="618"/>
                  </a:lnTo>
                  <a:lnTo>
                    <a:pt x="100" y="620"/>
                  </a:lnTo>
                  <a:lnTo>
                    <a:pt x="100" y="620"/>
                  </a:lnTo>
                  <a:lnTo>
                    <a:pt x="96" y="620"/>
                  </a:lnTo>
                  <a:lnTo>
                    <a:pt x="96" y="620"/>
                  </a:lnTo>
                  <a:lnTo>
                    <a:pt x="94" y="622"/>
                  </a:lnTo>
                  <a:lnTo>
                    <a:pt x="94" y="622"/>
                  </a:lnTo>
                  <a:lnTo>
                    <a:pt x="94" y="626"/>
                  </a:lnTo>
                  <a:lnTo>
                    <a:pt x="94" y="626"/>
                  </a:lnTo>
                  <a:lnTo>
                    <a:pt x="96" y="626"/>
                  </a:lnTo>
                  <a:lnTo>
                    <a:pt x="96" y="626"/>
                  </a:lnTo>
                  <a:lnTo>
                    <a:pt x="94" y="626"/>
                  </a:lnTo>
                  <a:lnTo>
                    <a:pt x="94" y="626"/>
                  </a:lnTo>
                  <a:lnTo>
                    <a:pt x="82" y="646"/>
                  </a:lnTo>
                  <a:lnTo>
                    <a:pt x="82" y="646"/>
                  </a:lnTo>
                  <a:lnTo>
                    <a:pt x="80" y="648"/>
                  </a:lnTo>
                  <a:lnTo>
                    <a:pt x="80" y="648"/>
                  </a:lnTo>
                  <a:lnTo>
                    <a:pt x="78" y="646"/>
                  </a:lnTo>
                  <a:lnTo>
                    <a:pt x="78" y="646"/>
                  </a:lnTo>
                  <a:lnTo>
                    <a:pt x="74" y="646"/>
                  </a:lnTo>
                  <a:lnTo>
                    <a:pt x="74" y="646"/>
                  </a:lnTo>
                  <a:lnTo>
                    <a:pt x="70" y="650"/>
                  </a:lnTo>
                  <a:lnTo>
                    <a:pt x="70" y="650"/>
                  </a:lnTo>
                  <a:lnTo>
                    <a:pt x="70" y="652"/>
                  </a:lnTo>
                  <a:lnTo>
                    <a:pt x="70" y="652"/>
                  </a:lnTo>
                  <a:lnTo>
                    <a:pt x="56" y="664"/>
                  </a:lnTo>
                  <a:lnTo>
                    <a:pt x="56" y="664"/>
                  </a:lnTo>
                  <a:lnTo>
                    <a:pt x="56" y="666"/>
                  </a:lnTo>
                  <a:lnTo>
                    <a:pt x="56" y="666"/>
                  </a:lnTo>
                  <a:lnTo>
                    <a:pt x="56" y="668"/>
                  </a:lnTo>
                  <a:lnTo>
                    <a:pt x="56" y="668"/>
                  </a:lnTo>
                  <a:lnTo>
                    <a:pt x="56" y="670"/>
                  </a:lnTo>
                  <a:lnTo>
                    <a:pt x="60" y="668"/>
                  </a:lnTo>
                  <a:lnTo>
                    <a:pt x="60" y="668"/>
                  </a:lnTo>
                  <a:lnTo>
                    <a:pt x="62" y="668"/>
                  </a:lnTo>
                  <a:lnTo>
                    <a:pt x="62" y="668"/>
                  </a:lnTo>
                  <a:lnTo>
                    <a:pt x="64" y="668"/>
                  </a:lnTo>
                  <a:lnTo>
                    <a:pt x="64" y="668"/>
                  </a:lnTo>
                  <a:lnTo>
                    <a:pt x="64" y="668"/>
                  </a:lnTo>
                  <a:lnTo>
                    <a:pt x="64" y="668"/>
                  </a:lnTo>
                  <a:lnTo>
                    <a:pt x="66" y="670"/>
                  </a:lnTo>
                  <a:lnTo>
                    <a:pt x="66" y="670"/>
                  </a:lnTo>
                  <a:lnTo>
                    <a:pt x="66" y="674"/>
                  </a:lnTo>
                  <a:lnTo>
                    <a:pt x="66" y="674"/>
                  </a:lnTo>
                  <a:lnTo>
                    <a:pt x="68" y="676"/>
                  </a:lnTo>
                  <a:lnTo>
                    <a:pt x="68" y="676"/>
                  </a:lnTo>
                  <a:lnTo>
                    <a:pt x="70" y="676"/>
                  </a:lnTo>
                  <a:lnTo>
                    <a:pt x="70" y="676"/>
                  </a:lnTo>
                  <a:lnTo>
                    <a:pt x="72" y="676"/>
                  </a:lnTo>
                  <a:lnTo>
                    <a:pt x="72" y="676"/>
                  </a:lnTo>
                  <a:lnTo>
                    <a:pt x="76" y="674"/>
                  </a:lnTo>
                  <a:lnTo>
                    <a:pt x="76" y="674"/>
                  </a:lnTo>
                  <a:lnTo>
                    <a:pt x="76" y="672"/>
                  </a:lnTo>
                  <a:lnTo>
                    <a:pt x="76" y="672"/>
                  </a:lnTo>
                  <a:lnTo>
                    <a:pt x="80" y="672"/>
                  </a:lnTo>
                  <a:lnTo>
                    <a:pt x="82" y="670"/>
                  </a:lnTo>
                  <a:lnTo>
                    <a:pt x="82" y="670"/>
                  </a:lnTo>
                  <a:lnTo>
                    <a:pt x="82" y="670"/>
                  </a:lnTo>
                  <a:lnTo>
                    <a:pt x="84" y="668"/>
                  </a:lnTo>
                  <a:lnTo>
                    <a:pt x="84" y="668"/>
                  </a:lnTo>
                  <a:lnTo>
                    <a:pt x="86" y="666"/>
                  </a:lnTo>
                  <a:lnTo>
                    <a:pt x="86" y="666"/>
                  </a:lnTo>
                  <a:lnTo>
                    <a:pt x="86" y="666"/>
                  </a:lnTo>
                  <a:lnTo>
                    <a:pt x="86" y="666"/>
                  </a:lnTo>
                  <a:lnTo>
                    <a:pt x="92" y="664"/>
                  </a:lnTo>
                  <a:lnTo>
                    <a:pt x="94" y="662"/>
                  </a:lnTo>
                  <a:lnTo>
                    <a:pt x="94" y="662"/>
                  </a:lnTo>
                  <a:lnTo>
                    <a:pt x="94" y="660"/>
                  </a:lnTo>
                  <a:lnTo>
                    <a:pt x="94" y="660"/>
                  </a:lnTo>
                  <a:lnTo>
                    <a:pt x="96" y="660"/>
                  </a:lnTo>
                  <a:lnTo>
                    <a:pt x="96" y="660"/>
                  </a:lnTo>
                  <a:lnTo>
                    <a:pt x="96" y="658"/>
                  </a:lnTo>
                  <a:lnTo>
                    <a:pt x="96" y="658"/>
                  </a:lnTo>
                  <a:lnTo>
                    <a:pt x="96" y="656"/>
                  </a:lnTo>
                  <a:lnTo>
                    <a:pt x="96" y="656"/>
                  </a:lnTo>
                  <a:lnTo>
                    <a:pt x="98" y="656"/>
                  </a:lnTo>
                  <a:lnTo>
                    <a:pt x="98" y="656"/>
                  </a:lnTo>
                  <a:lnTo>
                    <a:pt x="98" y="654"/>
                  </a:lnTo>
                  <a:lnTo>
                    <a:pt x="98" y="654"/>
                  </a:lnTo>
                  <a:lnTo>
                    <a:pt x="104" y="652"/>
                  </a:lnTo>
                  <a:lnTo>
                    <a:pt x="110" y="646"/>
                  </a:lnTo>
                  <a:lnTo>
                    <a:pt x="110" y="646"/>
                  </a:lnTo>
                  <a:lnTo>
                    <a:pt x="112" y="646"/>
                  </a:lnTo>
                  <a:lnTo>
                    <a:pt x="112" y="646"/>
                  </a:lnTo>
                  <a:lnTo>
                    <a:pt x="114" y="646"/>
                  </a:lnTo>
                  <a:lnTo>
                    <a:pt x="114" y="646"/>
                  </a:lnTo>
                  <a:lnTo>
                    <a:pt x="116" y="644"/>
                  </a:lnTo>
                  <a:lnTo>
                    <a:pt x="116" y="644"/>
                  </a:lnTo>
                  <a:lnTo>
                    <a:pt x="116" y="642"/>
                  </a:lnTo>
                  <a:lnTo>
                    <a:pt x="116" y="642"/>
                  </a:lnTo>
                  <a:lnTo>
                    <a:pt x="116" y="636"/>
                  </a:lnTo>
                  <a:lnTo>
                    <a:pt x="116" y="636"/>
                  </a:lnTo>
                  <a:lnTo>
                    <a:pt x="118" y="636"/>
                  </a:lnTo>
                  <a:lnTo>
                    <a:pt x="118" y="636"/>
                  </a:lnTo>
                  <a:lnTo>
                    <a:pt x="120" y="634"/>
                  </a:lnTo>
                  <a:lnTo>
                    <a:pt x="120" y="634"/>
                  </a:lnTo>
                  <a:lnTo>
                    <a:pt x="124" y="634"/>
                  </a:lnTo>
                  <a:lnTo>
                    <a:pt x="124" y="634"/>
                  </a:lnTo>
                  <a:lnTo>
                    <a:pt x="126" y="634"/>
                  </a:lnTo>
                  <a:lnTo>
                    <a:pt x="126" y="634"/>
                  </a:lnTo>
                  <a:lnTo>
                    <a:pt x="130" y="634"/>
                  </a:lnTo>
                  <a:lnTo>
                    <a:pt x="130" y="634"/>
                  </a:lnTo>
                  <a:lnTo>
                    <a:pt x="130" y="634"/>
                  </a:lnTo>
                  <a:lnTo>
                    <a:pt x="130" y="634"/>
                  </a:lnTo>
                  <a:lnTo>
                    <a:pt x="136" y="632"/>
                  </a:lnTo>
                  <a:lnTo>
                    <a:pt x="136" y="632"/>
                  </a:lnTo>
                  <a:lnTo>
                    <a:pt x="136" y="630"/>
                  </a:lnTo>
                  <a:lnTo>
                    <a:pt x="136" y="630"/>
                  </a:lnTo>
                  <a:lnTo>
                    <a:pt x="138" y="630"/>
                  </a:lnTo>
                  <a:lnTo>
                    <a:pt x="138" y="630"/>
                  </a:lnTo>
                  <a:lnTo>
                    <a:pt x="138" y="628"/>
                  </a:lnTo>
                  <a:lnTo>
                    <a:pt x="138" y="628"/>
                  </a:lnTo>
                  <a:lnTo>
                    <a:pt x="138" y="626"/>
                  </a:lnTo>
                  <a:lnTo>
                    <a:pt x="138" y="626"/>
                  </a:lnTo>
                  <a:lnTo>
                    <a:pt x="136" y="624"/>
                  </a:lnTo>
                  <a:lnTo>
                    <a:pt x="136" y="624"/>
                  </a:lnTo>
                  <a:lnTo>
                    <a:pt x="138" y="624"/>
                  </a:lnTo>
                  <a:lnTo>
                    <a:pt x="142" y="622"/>
                  </a:lnTo>
                  <a:lnTo>
                    <a:pt x="142" y="622"/>
                  </a:lnTo>
                  <a:lnTo>
                    <a:pt x="142" y="618"/>
                  </a:lnTo>
                  <a:lnTo>
                    <a:pt x="142" y="618"/>
                  </a:lnTo>
                  <a:lnTo>
                    <a:pt x="144" y="616"/>
                  </a:lnTo>
                  <a:lnTo>
                    <a:pt x="142" y="616"/>
                  </a:lnTo>
                  <a:lnTo>
                    <a:pt x="142" y="616"/>
                  </a:lnTo>
                  <a:lnTo>
                    <a:pt x="140" y="616"/>
                  </a:lnTo>
                  <a:lnTo>
                    <a:pt x="140" y="616"/>
                  </a:lnTo>
                  <a:lnTo>
                    <a:pt x="138" y="614"/>
                  </a:lnTo>
                  <a:lnTo>
                    <a:pt x="138" y="614"/>
                  </a:lnTo>
                  <a:lnTo>
                    <a:pt x="142" y="612"/>
                  </a:lnTo>
                  <a:lnTo>
                    <a:pt x="142" y="612"/>
                  </a:lnTo>
                  <a:lnTo>
                    <a:pt x="142" y="612"/>
                  </a:lnTo>
                  <a:lnTo>
                    <a:pt x="142" y="612"/>
                  </a:lnTo>
                  <a:lnTo>
                    <a:pt x="142" y="610"/>
                  </a:lnTo>
                  <a:lnTo>
                    <a:pt x="142" y="610"/>
                  </a:lnTo>
                  <a:lnTo>
                    <a:pt x="140" y="606"/>
                  </a:lnTo>
                  <a:lnTo>
                    <a:pt x="140" y="606"/>
                  </a:lnTo>
                  <a:lnTo>
                    <a:pt x="142" y="606"/>
                  </a:lnTo>
                  <a:lnTo>
                    <a:pt x="142" y="606"/>
                  </a:lnTo>
                  <a:lnTo>
                    <a:pt x="146" y="606"/>
                  </a:lnTo>
                  <a:lnTo>
                    <a:pt x="146" y="606"/>
                  </a:lnTo>
                  <a:lnTo>
                    <a:pt x="146" y="604"/>
                  </a:lnTo>
                  <a:lnTo>
                    <a:pt x="146" y="604"/>
                  </a:lnTo>
                  <a:lnTo>
                    <a:pt x="148" y="600"/>
                  </a:lnTo>
                  <a:lnTo>
                    <a:pt x="148" y="600"/>
                  </a:lnTo>
                  <a:lnTo>
                    <a:pt x="150" y="600"/>
                  </a:lnTo>
                  <a:lnTo>
                    <a:pt x="150" y="600"/>
                  </a:lnTo>
                  <a:lnTo>
                    <a:pt x="152" y="602"/>
                  </a:lnTo>
                  <a:lnTo>
                    <a:pt x="154" y="602"/>
                  </a:lnTo>
                  <a:lnTo>
                    <a:pt x="154" y="602"/>
                  </a:lnTo>
                  <a:lnTo>
                    <a:pt x="156" y="602"/>
                  </a:lnTo>
                  <a:lnTo>
                    <a:pt x="156" y="602"/>
                  </a:lnTo>
                  <a:lnTo>
                    <a:pt x="158" y="602"/>
                  </a:lnTo>
                  <a:lnTo>
                    <a:pt x="158" y="602"/>
                  </a:lnTo>
                  <a:lnTo>
                    <a:pt x="160" y="600"/>
                  </a:lnTo>
                  <a:lnTo>
                    <a:pt x="160" y="600"/>
                  </a:lnTo>
                  <a:lnTo>
                    <a:pt x="160" y="598"/>
                  </a:lnTo>
                  <a:lnTo>
                    <a:pt x="160" y="598"/>
                  </a:lnTo>
                  <a:lnTo>
                    <a:pt x="164" y="596"/>
                  </a:lnTo>
                  <a:lnTo>
                    <a:pt x="164" y="596"/>
                  </a:lnTo>
                  <a:lnTo>
                    <a:pt x="168" y="596"/>
                  </a:lnTo>
                  <a:lnTo>
                    <a:pt x="168" y="596"/>
                  </a:lnTo>
                  <a:lnTo>
                    <a:pt x="168" y="594"/>
                  </a:lnTo>
                  <a:lnTo>
                    <a:pt x="168" y="594"/>
                  </a:lnTo>
                  <a:lnTo>
                    <a:pt x="170" y="592"/>
                  </a:lnTo>
                  <a:lnTo>
                    <a:pt x="170" y="592"/>
                  </a:lnTo>
                  <a:lnTo>
                    <a:pt x="172" y="592"/>
                  </a:lnTo>
                  <a:lnTo>
                    <a:pt x="172" y="592"/>
                  </a:lnTo>
                  <a:lnTo>
                    <a:pt x="174" y="590"/>
                  </a:lnTo>
                  <a:lnTo>
                    <a:pt x="174" y="590"/>
                  </a:lnTo>
                  <a:lnTo>
                    <a:pt x="178" y="594"/>
                  </a:lnTo>
                  <a:lnTo>
                    <a:pt x="176" y="590"/>
                  </a:lnTo>
                  <a:lnTo>
                    <a:pt x="176" y="590"/>
                  </a:lnTo>
                  <a:lnTo>
                    <a:pt x="176" y="588"/>
                  </a:lnTo>
                  <a:lnTo>
                    <a:pt x="176" y="588"/>
                  </a:lnTo>
                  <a:lnTo>
                    <a:pt x="176" y="588"/>
                  </a:lnTo>
                  <a:lnTo>
                    <a:pt x="176" y="588"/>
                  </a:lnTo>
                  <a:lnTo>
                    <a:pt x="176" y="586"/>
                  </a:lnTo>
                  <a:lnTo>
                    <a:pt x="176" y="586"/>
                  </a:lnTo>
                  <a:lnTo>
                    <a:pt x="176" y="584"/>
                  </a:lnTo>
                  <a:lnTo>
                    <a:pt x="176" y="584"/>
                  </a:lnTo>
                  <a:lnTo>
                    <a:pt x="178" y="580"/>
                  </a:lnTo>
                  <a:lnTo>
                    <a:pt x="178" y="580"/>
                  </a:lnTo>
                  <a:lnTo>
                    <a:pt x="180" y="576"/>
                  </a:lnTo>
                  <a:lnTo>
                    <a:pt x="182" y="576"/>
                  </a:lnTo>
                  <a:lnTo>
                    <a:pt x="182" y="576"/>
                  </a:lnTo>
                  <a:lnTo>
                    <a:pt x="184" y="580"/>
                  </a:lnTo>
                  <a:lnTo>
                    <a:pt x="188" y="578"/>
                  </a:lnTo>
                  <a:lnTo>
                    <a:pt x="188" y="578"/>
                  </a:lnTo>
                  <a:lnTo>
                    <a:pt x="188" y="578"/>
                  </a:lnTo>
                  <a:lnTo>
                    <a:pt x="188" y="578"/>
                  </a:lnTo>
                  <a:lnTo>
                    <a:pt x="188" y="576"/>
                  </a:lnTo>
                  <a:lnTo>
                    <a:pt x="188" y="576"/>
                  </a:lnTo>
                  <a:lnTo>
                    <a:pt x="194" y="572"/>
                  </a:lnTo>
                  <a:lnTo>
                    <a:pt x="198" y="566"/>
                  </a:lnTo>
                  <a:lnTo>
                    <a:pt x="198" y="566"/>
                  </a:lnTo>
                  <a:lnTo>
                    <a:pt x="198" y="564"/>
                  </a:lnTo>
                  <a:lnTo>
                    <a:pt x="198" y="564"/>
                  </a:lnTo>
                  <a:lnTo>
                    <a:pt x="198" y="562"/>
                  </a:lnTo>
                  <a:lnTo>
                    <a:pt x="198" y="562"/>
                  </a:lnTo>
                  <a:lnTo>
                    <a:pt x="198" y="560"/>
                  </a:lnTo>
                  <a:lnTo>
                    <a:pt x="198" y="560"/>
                  </a:lnTo>
                  <a:lnTo>
                    <a:pt x="198" y="560"/>
                  </a:lnTo>
                  <a:lnTo>
                    <a:pt x="198" y="560"/>
                  </a:lnTo>
                  <a:lnTo>
                    <a:pt x="200" y="558"/>
                  </a:lnTo>
                  <a:lnTo>
                    <a:pt x="198" y="556"/>
                  </a:lnTo>
                  <a:lnTo>
                    <a:pt x="198" y="556"/>
                  </a:lnTo>
                  <a:lnTo>
                    <a:pt x="196" y="556"/>
                  </a:lnTo>
                  <a:lnTo>
                    <a:pt x="196" y="556"/>
                  </a:lnTo>
                  <a:lnTo>
                    <a:pt x="194" y="556"/>
                  </a:lnTo>
                  <a:lnTo>
                    <a:pt x="194" y="552"/>
                  </a:lnTo>
                  <a:lnTo>
                    <a:pt x="194" y="552"/>
                  </a:lnTo>
                  <a:lnTo>
                    <a:pt x="204" y="548"/>
                  </a:lnTo>
                  <a:lnTo>
                    <a:pt x="204" y="548"/>
                  </a:lnTo>
                  <a:lnTo>
                    <a:pt x="206" y="546"/>
                  </a:lnTo>
                  <a:lnTo>
                    <a:pt x="206" y="546"/>
                  </a:lnTo>
                  <a:lnTo>
                    <a:pt x="208" y="546"/>
                  </a:lnTo>
                  <a:lnTo>
                    <a:pt x="208" y="546"/>
                  </a:lnTo>
                  <a:lnTo>
                    <a:pt x="208" y="542"/>
                  </a:lnTo>
                  <a:lnTo>
                    <a:pt x="206" y="540"/>
                  </a:lnTo>
                  <a:lnTo>
                    <a:pt x="206" y="540"/>
                  </a:lnTo>
                  <a:lnTo>
                    <a:pt x="206" y="540"/>
                  </a:lnTo>
                  <a:lnTo>
                    <a:pt x="206" y="540"/>
                  </a:lnTo>
                  <a:lnTo>
                    <a:pt x="202" y="540"/>
                  </a:lnTo>
                  <a:lnTo>
                    <a:pt x="202" y="540"/>
                  </a:lnTo>
                  <a:lnTo>
                    <a:pt x="202" y="538"/>
                  </a:lnTo>
                  <a:lnTo>
                    <a:pt x="202" y="538"/>
                  </a:lnTo>
                  <a:lnTo>
                    <a:pt x="202" y="536"/>
                  </a:lnTo>
                  <a:lnTo>
                    <a:pt x="202" y="536"/>
                  </a:lnTo>
                  <a:lnTo>
                    <a:pt x="202" y="534"/>
                  </a:lnTo>
                  <a:lnTo>
                    <a:pt x="202" y="534"/>
                  </a:lnTo>
                  <a:lnTo>
                    <a:pt x="210" y="530"/>
                  </a:lnTo>
                  <a:lnTo>
                    <a:pt x="216" y="526"/>
                  </a:lnTo>
                  <a:lnTo>
                    <a:pt x="220" y="520"/>
                  </a:lnTo>
                  <a:lnTo>
                    <a:pt x="222" y="512"/>
                  </a:lnTo>
                  <a:lnTo>
                    <a:pt x="222" y="512"/>
                  </a:lnTo>
                  <a:lnTo>
                    <a:pt x="222" y="510"/>
                  </a:lnTo>
                  <a:lnTo>
                    <a:pt x="222" y="510"/>
                  </a:lnTo>
                  <a:lnTo>
                    <a:pt x="224" y="510"/>
                  </a:lnTo>
                  <a:lnTo>
                    <a:pt x="226" y="506"/>
                  </a:lnTo>
                  <a:lnTo>
                    <a:pt x="226" y="506"/>
                  </a:lnTo>
                  <a:lnTo>
                    <a:pt x="224" y="504"/>
                  </a:lnTo>
                  <a:lnTo>
                    <a:pt x="224" y="502"/>
                  </a:lnTo>
                  <a:lnTo>
                    <a:pt x="224" y="502"/>
                  </a:lnTo>
                  <a:lnTo>
                    <a:pt x="226" y="500"/>
                  </a:lnTo>
                  <a:lnTo>
                    <a:pt x="226" y="498"/>
                  </a:lnTo>
                  <a:lnTo>
                    <a:pt x="226" y="498"/>
                  </a:lnTo>
                  <a:lnTo>
                    <a:pt x="226" y="496"/>
                  </a:lnTo>
                  <a:lnTo>
                    <a:pt x="226" y="496"/>
                  </a:lnTo>
                  <a:lnTo>
                    <a:pt x="228" y="494"/>
                  </a:lnTo>
                  <a:lnTo>
                    <a:pt x="228" y="494"/>
                  </a:lnTo>
                  <a:lnTo>
                    <a:pt x="228" y="492"/>
                  </a:lnTo>
                  <a:lnTo>
                    <a:pt x="228" y="492"/>
                  </a:lnTo>
                  <a:lnTo>
                    <a:pt x="228" y="490"/>
                  </a:lnTo>
                  <a:lnTo>
                    <a:pt x="228" y="490"/>
                  </a:lnTo>
                  <a:lnTo>
                    <a:pt x="230" y="488"/>
                  </a:lnTo>
                  <a:lnTo>
                    <a:pt x="228" y="486"/>
                  </a:lnTo>
                  <a:lnTo>
                    <a:pt x="228" y="486"/>
                  </a:lnTo>
                  <a:lnTo>
                    <a:pt x="228" y="484"/>
                  </a:lnTo>
                  <a:lnTo>
                    <a:pt x="228" y="484"/>
                  </a:lnTo>
                  <a:lnTo>
                    <a:pt x="226" y="482"/>
                  </a:lnTo>
                  <a:lnTo>
                    <a:pt x="226" y="482"/>
                  </a:lnTo>
                  <a:lnTo>
                    <a:pt x="228" y="480"/>
                  </a:lnTo>
                  <a:lnTo>
                    <a:pt x="230" y="478"/>
                  </a:lnTo>
                  <a:lnTo>
                    <a:pt x="230" y="478"/>
                  </a:lnTo>
                  <a:lnTo>
                    <a:pt x="230" y="476"/>
                  </a:lnTo>
                  <a:lnTo>
                    <a:pt x="230" y="476"/>
                  </a:lnTo>
                  <a:lnTo>
                    <a:pt x="234" y="476"/>
                  </a:lnTo>
                  <a:lnTo>
                    <a:pt x="234" y="476"/>
                  </a:lnTo>
                  <a:lnTo>
                    <a:pt x="234" y="474"/>
                  </a:lnTo>
                  <a:lnTo>
                    <a:pt x="234" y="474"/>
                  </a:lnTo>
                  <a:lnTo>
                    <a:pt x="234" y="472"/>
                  </a:lnTo>
                  <a:lnTo>
                    <a:pt x="234" y="472"/>
                  </a:lnTo>
                  <a:lnTo>
                    <a:pt x="234" y="468"/>
                  </a:lnTo>
                  <a:lnTo>
                    <a:pt x="232" y="466"/>
                  </a:lnTo>
                  <a:lnTo>
                    <a:pt x="232" y="466"/>
                  </a:lnTo>
                  <a:lnTo>
                    <a:pt x="232" y="464"/>
                  </a:lnTo>
                  <a:lnTo>
                    <a:pt x="232" y="464"/>
                  </a:lnTo>
                  <a:lnTo>
                    <a:pt x="232" y="462"/>
                  </a:lnTo>
                  <a:lnTo>
                    <a:pt x="232" y="462"/>
                  </a:lnTo>
                  <a:lnTo>
                    <a:pt x="234" y="460"/>
                  </a:lnTo>
                  <a:lnTo>
                    <a:pt x="236" y="456"/>
                  </a:lnTo>
                  <a:lnTo>
                    <a:pt x="238" y="454"/>
                  </a:lnTo>
                  <a:lnTo>
                    <a:pt x="240" y="450"/>
                  </a:lnTo>
                  <a:lnTo>
                    <a:pt x="240" y="450"/>
                  </a:lnTo>
                  <a:lnTo>
                    <a:pt x="240" y="448"/>
                  </a:lnTo>
                  <a:lnTo>
                    <a:pt x="240" y="448"/>
                  </a:lnTo>
                  <a:lnTo>
                    <a:pt x="240" y="446"/>
                  </a:lnTo>
                  <a:lnTo>
                    <a:pt x="240" y="446"/>
                  </a:lnTo>
                  <a:lnTo>
                    <a:pt x="240" y="444"/>
                  </a:lnTo>
                  <a:lnTo>
                    <a:pt x="240" y="444"/>
                  </a:lnTo>
                  <a:lnTo>
                    <a:pt x="240" y="442"/>
                  </a:lnTo>
                  <a:lnTo>
                    <a:pt x="240" y="442"/>
                  </a:lnTo>
                  <a:lnTo>
                    <a:pt x="240" y="442"/>
                  </a:lnTo>
                  <a:lnTo>
                    <a:pt x="242" y="442"/>
                  </a:lnTo>
                  <a:lnTo>
                    <a:pt x="242" y="442"/>
                  </a:lnTo>
                  <a:lnTo>
                    <a:pt x="242" y="440"/>
                  </a:lnTo>
                  <a:lnTo>
                    <a:pt x="242" y="440"/>
                  </a:lnTo>
                  <a:lnTo>
                    <a:pt x="242" y="438"/>
                  </a:lnTo>
                  <a:lnTo>
                    <a:pt x="242" y="438"/>
                  </a:lnTo>
                  <a:lnTo>
                    <a:pt x="242" y="436"/>
                  </a:lnTo>
                  <a:lnTo>
                    <a:pt x="242" y="436"/>
                  </a:lnTo>
                  <a:lnTo>
                    <a:pt x="242" y="434"/>
                  </a:lnTo>
                  <a:lnTo>
                    <a:pt x="242" y="434"/>
                  </a:lnTo>
                  <a:lnTo>
                    <a:pt x="244" y="432"/>
                  </a:lnTo>
                  <a:lnTo>
                    <a:pt x="244" y="432"/>
                  </a:lnTo>
                  <a:lnTo>
                    <a:pt x="244" y="430"/>
                  </a:lnTo>
                  <a:lnTo>
                    <a:pt x="244" y="430"/>
                  </a:lnTo>
                  <a:lnTo>
                    <a:pt x="244" y="428"/>
                  </a:lnTo>
                  <a:lnTo>
                    <a:pt x="244" y="428"/>
                  </a:lnTo>
                  <a:lnTo>
                    <a:pt x="244" y="426"/>
                  </a:lnTo>
                  <a:lnTo>
                    <a:pt x="244" y="426"/>
                  </a:lnTo>
                  <a:lnTo>
                    <a:pt x="246" y="426"/>
                  </a:lnTo>
                  <a:lnTo>
                    <a:pt x="246" y="426"/>
                  </a:lnTo>
                  <a:lnTo>
                    <a:pt x="246" y="424"/>
                  </a:lnTo>
                  <a:lnTo>
                    <a:pt x="244" y="422"/>
                  </a:lnTo>
                  <a:lnTo>
                    <a:pt x="244" y="422"/>
                  </a:lnTo>
                  <a:lnTo>
                    <a:pt x="244" y="422"/>
                  </a:lnTo>
                  <a:lnTo>
                    <a:pt x="244" y="422"/>
                  </a:lnTo>
                  <a:lnTo>
                    <a:pt x="242" y="420"/>
                  </a:lnTo>
                  <a:lnTo>
                    <a:pt x="242" y="420"/>
                  </a:lnTo>
                  <a:lnTo>
                    <a:pt x="244" y="416"/>
                  </a:lnTo>
                  <a:lnTo>
                    <a:pt x="248" y="410"/>
                  </a:lnTo>
                  <a:lnTo>
                    <a:pt x="248" y="410"/>
                  </a:lnTo>
                  <a:lnTo>
                    <a:pt x="248" y="408"/>
                  </a:lnTo>
                  <a:lnTo>
                    <a:pt x="248" y="408"/>
                  </a:lnTo>
                  <a:lnTo>
                    <a:pt x="248" y="404"/>
                  </a:lnTo>
                  <a:lnTo>
                    <a:pt x="248" y="404"/>
                  </a:lnTo>
                  <a:lnTo>
                    <a:pt x="250" y="404"/>
                  </a:lnTo>
                  <a:lnTo>
                    <a:pt x="250" y="404"/>
                  </a:lnTo>
                  <a:lnTo>
                    <a:pt x="250" y="402"/>
                  </a:lnTo>
                  <a:lnTo>
                    <a:pt x="250" y="402"/>
                  </a:lnTo>
                  <a:lnTo>
                    <a:pt x="252" y="400"/>
                  </a:lnTo>
                  <a:lnTo>
                    <a:pt x="252" y="400"/>
                  </a:lnTo>
                  <a:lnTo>
                    <a:pt x="252" y="398"/>
                  </a:lnTo>
                  <a:lnTo>
                    <a:pt x="252" y="398"/>
                  </a:lnTo>
                  <a:lnTo>
                    <a:pt x="252" y="396"/>
                  </a:lnTo>
                  <a:lnTo>
                    <a:pt x="252" y="396"/>
                  </a:lnTo>
                  <a:lnTo>
                    <a:pt x="254" y="394"/>
                  </a:lnTo>
                  <a:lnTo>
                    <a:pt x="254" y="394"/>
                  </a:lnTo>
                  <a:lnTo>
                    <a:pt x="254" y="392"/>
                  </a:lnTo>
                  <a:lnTo>
                    <a:pt x="254" y="392"/>
                  </a:lnTo>
                  <a:lnTo>
                    <a:pt x="254" y="390"/>
                  </a:lnTo>
                  <a:lnTo>
                    <a:pt x="254" y="390"/>
                  </a:lnTo>
                  <a:lnTo>
                    <a:pt x="254" y="388"/>
                  </a:lnTo>
                  <a:lnTo>
                    <a:pt x="254" y="388"/>
                  </a:lnTo>
                  <a:lnTo>
                    <a:pt x="254" y="386"/>
                  </a:lnTo>
                  <a:lnTo>
                    <a:pt x="254" y="386"/>
                  </a:lnTo>
                  <a:lnTo>
                    <a:pt x="256" y="384"/>
                  </a:lnTo>
                  <a:lnTo>
                    <a:pt x="256" y="380"/>
                  </a:lnTo>
                  <a:lnTo>
                    <a:pt x="256" y="380"/>
                  </a:lnTo>
                  <a:lnTo>
                    <a:pt x="256" y="378"/>
                  </a:lnTo>
                  <a:lnTo>
                    <a:pt x="256" y="378"/>
                  </a:lnTo>
                  <a:lnTo>
                    <a:pt x="258" y="378"/>
                  </a:lnTo>
                  <a:lnTo>
                    <a:pt x="258" y="378"/>
                  </a:lnTo>
                  <a:lnTo>
                    <a:pt x="258" y="374"/>
                  </a:lnTo>
                  <a:lnTo>
                    <a:pt x="256" y="372"/>
                  </a:lnTo>
                  <a:lnTo>
                    <a:pt x="256" y="372"/>
                  </a:lnTo>
                  <a:lnTo>
                    <a:pt x="256" y="372"/>
                  </a:lnTo>
                  <a:lnTo>
                    <a:pt x="256" y="372"/>
                  </a:lnTo>
                  <a:lnTo>
                    <a:pt x="256" y="368"/>
                  </a:lnTo>
                  <a:lnTo>
                    <a:pt x="256" y="368"/>
                  </a:lnTo>
                  <a:lnTo>
                    <a:pt x="258" y="366"/>
                  </a:lnTo>
                  <a:lnTo>
                    <a:pt x="260" y="366"/>
                  </a:lnTo>
                  <a:lnTo>
                    <a:pt x="260" y="362"/>
                  </a:lnTo>
                  <a:lnTo>
                    <a:pt x="260" y="362"/>
                  </a:lnTo>
                  <a:lnTo>
                    <a:pt x="260" y="362"/>
                  </a:lnTo>
                  <a:lnTo>
                    <a:pt x="260" y="362"/>
                  </a:lnTo>
                  <a:lnTo>
                    <a:pt x="260" y="360"/>
                  </a:lnTo>
                  <a:lnTo>
                    <a:pt x="260" y="360"/>
                  </a:lnTo>
                  <a:lnTo>
                    <a:pt x="260" y="358"/>
                  </a:lnTo>
                  <a:lnTo>
                    <a:pt x="260" y="358"/>
                  </a:lnTo>
                  <a:lnTo>
                    <a:pt x="262" y="356"/>
                  </a:lnTo>
                  <a:lnTo>
                    <a:pt x="262" y="356"/>
                  </a:lnTo>
                  <a:lnTo>
                    <a:pt x="262" y="354"/>
                  </a:lnTo>
                  <a:lnTo>
                    <a:pt x="262" y="354"/>
                  </a:lnTo>
                  <a:lnTo>
                    <a:pt x="264" y="352"/>
                  </a:lnTo>
                  <a:lnTo>
                    <a:pt x="264" y="352"/>
                  </a:lnTo>
                  <a:lnTo>
                    <a:pt x="264" y="350"/>
                  </a:lnTo>
                  <a:lnTo>
                    <a:pt x="264" y="350"/>
                  </a:lnTo>
                  <a:lnTo>
                    <a:pt x="264" y="348"/>
                  </a:lnTo>
                  <a:lnTo>
                    <a:pt x="264" y="348"/>
                  </a:lnTo>
                  <a:lnTo>
                    <a:pt x="264" y="346"/>
                  </a:lnTo>
                  <a:lnTo>
                    <a:pt x="264" y="346"/>
                  </a:lnTo>
                  <a:lnTo>
                    <a:pt x="266" y="344"/>
                  </a:lnTo>
                  <a:lnTo>
                    <a:pt x="266" y="340"/>
                  </a:lnTo>
                  <a:lnTo>
                    <a:pt x="266" y="340"/>
                  </a:lnTo>
                  <a:lnTo>
                    <a:pt x="266" y="338"/>
                  </a:lnTo>
                  <a:lnTo>
                    <a:pt x="266" y="338"/>
                  </a:lnTo>
                  <a:lnTo>
                    <a:pt x="266" y="336"/>
                  </a:lnTo>
                  <a:lnTo>
                    <a:pt x="266" y="336"/>
                  </a:lnTo>
                  <a:lnTo>
                    <a:pt x="266" y="332"/>
                  </a:lnTo>
                  <a:lnTo>
                    <a:pt x="266" y="332"/>
                  </a:lnTo>
                  <a:lnTo>
                    <a:pt x="268" y="330"/>
                  </a:lnTo>
                  <a:lnTo>
                    <a:pt x="268" y="330"/>
                  </a:lnTo>
                  <a:lnTo>
                    <a:pt x="270" y="328"/>
                  </a:lnTo>
                  <a:lnTo>
                    <a:pt x="270" y="328"/>
                  </a:lnTo>
                  <a:lnTo>
                    <a:pt x="270" y="326"/>
                  </a:lnTo>
                  <a:lnTo>
                    <a:pt x="270" y="326"/>
                  </a:lnTo>
                  <a:lnTo>
                    <a:pt x="270" y="324"/>
                  </a:lnTo>
                  <a:lnTo>
                    <a:pt x="270" y="324"/>
                  </a:lnTo>
                  <a:lnTo>
                    <a:pt x="268" y="320"/>
                  </a:lnTo>
                  <a:lnTo>
                    <a:pt x="268" y="320"/>
                  </a:lnTo>
                  <a:lnTo>
                    <a:pt x="270" y="318"/>
                  </a:lnTo>
                  <a:lnTo>
                    <a:pt x="270" y="318"/>
                  </a:lnTo>
                  <a:lnTo>
                    <a:pt x="270" y="314"/>
                  </a:lnTo>
                  <a:lnTo>
                    <a:pt x="270" y="314"/>
                  </a:lnTo>
                  <a:lnTo>
                    <a:pt x="270" y="312"/>
                  </a:lnTo>
                  <a:lnTo>
                    <a:pt x="270" y="312"/>
                  </a:lnTo>
                  <a:lnTo>
                    <a:pt x="270" y="312"/>
                  </a:lnTo>
                  <a:lnTo>
                    <a:pt x="270" y="312"/>
                  </a:lnTo>
                  <a:lnTo>
                    <a:pt x="270" y="312"/>
                  </a:lnTo>
                  <a:lnTo>
                    <a:pt x="272" y="308"/>
                  </a:lnTo>
                  <a:lnTo>
                    <a:pt x="270" y="308"/>
                  </a:lnTo>
                  <a:lnTo>
                    <a:pt x="270" y="308"/>
                  </a:lnTo>
                  <a:lnTo>
                    <a:pt x="270" y="306"/>
                  </a:lnTo>
                  <a:lnTo>
                    <a:pt x="270" y="306"/>
                  </a:lnTo>
                  <a:lnTo>
                    <a:pt x="270" y="304"/>
                  </a:lnTo>
                  <a:lnTo>
                    <a:pt x="270" y="304"/>
                  </a:lnTo>
                  <a:lnTo>
                    <a:pt x="270" y="304"/>
                  </a:lnTo>
                  <a:lnTo>
                    <a:pt x="270" y="304"/>
                  </a:lnTo>
                  <a:lnTo>
                    <a:pt x="270" y="300"/>
                  </a:lnTo>
                  <a:lnTo>
                    <a:pt x="270" y="300"/>
                  </a:lnTo>
                  <a:lnTo>
                    <a:pt x="272" y="296"/>
                  </a:lnTo>
                  <a:lnTo>
                    <a:pt x="272" y="296"/>
                  </a:lnTo>
                  <a:lnTo>
                    <a:pt x="272" y="294"/>
                  </a:lnTo>
                  <a:lnTo>
                    <a:pt x="272" y="294"/>
                  </a:lnTo>
                  <a:lnTo>
                    <a:pt x="272" y="292"/>
                  </a:lnTo>
                  <a:lnTo>
                    <a:pt x="272" y="292"/>
                  </a:lnTo>
                  <a:lnTo>
                    <a:pt x="272" y="290"/>
                  </a:lnTo>
                  <a:lnTo>
                    <a:pt x="272" y="290"/>
                  </a:lnTo>
                  <a:lnTo>
                    <a:pt x="272" y="288"/>
                  </a:lnTo>
                  <a:lnTo>
                    <a:pt x="272" y="288"/>
                  </a:lnTo>
                  <a:lnTo>
                    <a:pt x="272" y="286"/>
                  </a:lnTo>
                  <a:lnTo>
                    <a:pt x="272" y="286"/>
                  </a:lnTo>
                  <a:lnTo>
                    <a:pt x="272" y="284"/>
                  </a:lnTo>
                  <a:lnTo>
                    <a:pt x="272" y="284"/>
                  </a:lnTo>
                  <a:lnTo>
                    <a:pt x="272" y="282"/>
                  </a:lnTo>
                  <a:lnTo>
                    <a:pt x="272" y="282"/>
                  </a:lnTo>
                  <a:lnTo>
                    <a:pt x="274" y="282"/>
                  </a:lnTo>
                  <a:lnTo>
                    <a:pt x="274" y="282"/>
                  </a:lnTo>
                  <a:lnTo>
                    <a:pt x="274" y="280"/>
                  </a:lnTo>
                  <a:lnTo>
                    <a:pt x="274" y="280"/>
                  </a:lnTo>
                  <a:lnTo>
                    <a:pt x="274" y="280"/>
                  </a:lnTo>
                  <a:lnTo>
                    <a:pt x="274" y="278"/>
                  </a:lnTo>
                  <a:lnTo>
                    <a:pt x="274" y="278"/>
                  </a:lnTo>
                  <a:lnTo>
                    <a:pt x="278" y="274"/>
                  </a:lnTo>
                  <a:lnTo>
                    <a:pt x="278" y="274"/>
                  </a:lnTo>
                  <a:lnTo>
                    <a:pt x="278" y="270"/>
                  </a:lnTo>
                  <a:lnTo>
                    <a:pt x="276" y="268"/>
                  </a:lnTo>
                  <a:lnTo>
                    <a:pt x="276" y="268"/>
                  </a:lnTo>
                  <a:lnTo>
                    <a:pt x="276" y="266"/>
                  </a:lnTo>
                  <a:lnTo>
                    <a:pt x="276" y="266"/>
                  </a:lnTo>
                  <a:lnTo>
                    <a:pt x="276" y="264"/>
                  </a:lnTo>
                  <a:lnTo>
                    <a:pt x="276" y="264"/>
                  </a:lnTo>
                  <a:lnTo>
                    <a:pt x="276" y="262"/>
                  </a:lnTo>
                  <a:lnTo>
                    <a:pt x="276" y="262"/>
                  </a:lnTo>
                  <a:lnTo>
                    <a:pt x="276" y="260"/>
                  </a:lnTo>
                  <a:lnTo>
                    <a:pt x="276" y="260"/>
                  </a:lnTo>
                  <a:lnTo>
                    <a:pt x="278" y="258"/>
                  </a:lnTo>
                  <a:lnTo>
                    <a:pt x="278" y="258"/>
                  </a:lnTo>
                  <a:lnTo>
                    <a:pt x="278" y="256"/>
                  </a:lnTo>
                  <a:lnTo>
                    <a:pt x="278" y="256"/>
                  </a:lnTo>
                  <a:lnTo>
                    <a:pt x="278" y="254"/>
                  </a:lnTo>
                  <a:lnTo>
                    <a:pt x="278" y="254"/>
                  </a:lnTo>
                  <a:lnTo>
                    <a:pt x="278" y="252"/>
                  </a:lnTo>
                  <a:lnTo>
                    <a:pt x="280" y="252"/>
                  </a:lnTo>
                  <a:lnTo>
                    <a:pt x="282" y="254"/>
                  </a:lnTo>
                  <a:lnTo>
                    <a:pt x="282" y="252"/>
                  </a:lnTo>
                  <a:lnTo>
                    <a:pt x="282" y="252"/>
                  </a:lnTo>
                  <a:lnTo>
                    <a:pt x="282" y="250"/>
                  </a:lnTo>
                  <a:lnTo>
                    <a:pt x="282" y="250"/>
                  </a:lnTo>
                  <a:lnTo>
                    <a:pt x="282" y="248"/>
                  </a:lnTo>
                  <a:lnTo>
                    <a:pt x="282" y="248"/>
                  </a:lnTo>
                  <a:lnTo>
                    <a:pt x="284" y="244"/>
                  </a:lnTo>
                  <a:lnTo>
                    <a:pt x="284" y="244"/>
                  </a:lnTo>
                  <a:lnTo>
                    <a:pt x="282" y="240"/>
                  </a:lnTo>
                  <a:lnTo>
                    <a:pt x="282" y="240"/>
                  </a:lnTo>
                  <a:lnTo>
                    <a:pt x="282" y="240"/>
                  </a:lnTo>
                  <a:lnTo>
                    <a:pt x="282" y="240"/>
                  </a:lnTo>
                  <a:lnTo>
                    <a:pt x="284" y="236"/>
                  </a:lnTo>
                  <a:lnTo>
                    <a:pt x="284" y="236"/>
                  </a:lnTo>
                  <a:lnTo>
                    <a:pt x="286" y="236"/>
                  </a:lnTo>
                  <a:lnTo>
                    <a:pt x="286" y="236"/>
                  </a:lnTo>
                  <a:lnTo>
                    <a:pt x="286" y="234"/>
                  </a:lnTo>
                  <a:lnTo>
                    <a:pt x="286" y="234"/>
                  </a:lnTo>
                  <a:lnTo>
                    <a:pt x="286" y="232"/>
                  </a:lnTo>
                  <a:lnTo>
                    <a:pt x="286" y="232"/>
                  </a:lnTo>
                  <a:lnTo>
                    <a:pt x="286" y="230"/>
                  </a:lnTo>
                  <a:lnTo>
                    <a:pt x="286" y="230"/>
                  </a:lnTo>
                  <a:lnTo>
                    <a:pt x="286" y="228"/>
                  </a:lnTo>
                  <a:lnTo>
                    <a:pt x="288" y="226"/>
                  </a:lnTo>
                  <a:lnTo>
                    <a:pt x="288" y="226"/>
                  </a:lnTo>
                  <a:lnTo>
                    <a:pt x="288" y="226"/>
                  </a:lnTo>
                  <a:lnTo>
                    <a:pt x="288" y="224"/>
                  </a:lnTo>
                  <a:lnTo>
                    <a:pt x="288" y="224"/>
                  </a:lnTo>
                  <a:lnTo>
                    <a:pt x="288" y="222"/>
                  </a:lnTo>
                  <a:lnTo>
                    <a:pt x="288" y="222"/>
                  </a:lnTo>
                  <a:lnTo>
                    <a:pt x="288" y="220"/>
                  </a:lnTo>
                  <a:lnTo>
                    <a:pt x="288" y="220"/>
                  </a:lnTo>
                  <a:lnTo>
                    <a:pt x="290" y="220"/>
                  </a:lnTo>
                  <a:lnTo>
                    <a:pt x="290" y="220"/>
                  </a:lnTo>
                  <a:lnTo>
                    <a:pt x="290" y="218"/>
                  </a:lnTo>
                  <a:lnTo>
                    <a:pt x="292" y="218"/>
                  </a:lnTo>
                  <a:lnTo>
                    <a:pt x="292" y="218"/>
                  </a:lnTo>
                  <a:lnTo>
                    <a:pt x="292" y="216"/>
                  </a:lnTo>
                  <a:lnTo>
                    <a:pt x="292" y="216"/>
                  </a:lnTo>
                  <a:lnTo>
                    <a:pt x="292" y="214"/>
                  </a:lnTo>
                  <a:lnTo>
                    <a:pt x="292" y="214"/>
                  </a:lnTo>
                  <a:lnTo>
                    <a:pt x="294" y="214"/>
                  </a:lnTo>
                  <a:lnTo>
                    <a:pt x="294" y="214"/>
                  </a:lnTo>
                  <a:lnTo>
                    <a:pt x="294" y="210"/>
                  </a:lnTo>
                  <a:lnTo>
                    <a:pt x="292" y="210"/>
                  </a:lnTo>
                  <a:lnTo>
                    <a:pt x="292" y="210"/>
                  </a:lnTo>
                  <a:lnTo>
                    <a:pt x="292" y="208"/>
                  </a:lnTo>
                  <a:lnTo>
                    <a:pt x="292" y="208"/>
                  </a:lnTo>
                  <a:lnTo>
                    <a:pt x="294" y="206"/>
                  </a:lnTo>
                  <a:lnTo>
                    <a:pt x="294" y="206"/>
                  </a:lnTo>
                  <a:lnTo>
                    <a:pt x="294" y="204"/>
                  </a:lnTo>
                  <a:lnTo>
                    <a:pt x="294" y="204"/>
                  </a:lnTo>
                  <a:lnTo>
                    <a:pt x="294" y="202"/>
                  </a:lnTo>
                  <a:lnTo>
                    <a:pt x="294" y="202"/>
                  </a:lnTo>
                  <a:lnTo>
                    <a:pt x="294" y="200"/>
                  </a:lnTo>
                  <a:lnTo>
                    <a:pt x="294" y="200"/>
                  </a:lnTo>
                  <a:lnTo>
                    <a:pt x="294" y="200"/>
                  </a:lnTo>
                  <a:lnTo>
                    <a:pt x="294" y="200"/>
                  </a:lnTo>
                  <a:lnTo>
                    <a:pt x="294" y="194"/>
                  </a:lnTo>
                  <a:lnTo>
                    <a:pt x="294" y="194"/>
                  </a:lnTo>
                  <a:lnTo>
                    <a:pt x="298" y="188"/>
                  </a:lnTo>
                  <a:lnTo>
                    <a:pt x="298" y="188"/>
                  </a:lnTo>
                  <a:lnTo>
                    <a:pt x="300" y="184"/>
                  </a:lnTo>
                  <a:lnTo>
                    <a:pt x="300" y="184"/>
                  </a:lnTo>
                  <a:lnTo>
                    <a:pt x="300" y="182"/>
                  </a:lnTo>
                  <a:lnTo>
                    <a:pt x="302" y="180"/>
                  </a:lnTo>
                  <a:lnTo>
                    <a:pt x="302" y="180"/>
                  </a:lnTo>
                  <a:lnTo>
                    <a:pt x="302" y="178"/>
                  </a:lnTo>
                  <a:lnTo>
                    <a:pt x="302" y="178"/>
                  </a:lnTo>
                  <a:lnTo>
                    <a:pt x="302" y="176"/>
                  </a:lnTo>
                  <a:lnTo>
                    <a:pt x="302" y="176"/>
                  </a:lnTo>
                  <a:lnTo>
                    <a:pt x="302" y="174"/>
                  </a:lnTo>
                  <a:lnTo>
                    <a:pt x="302" y="174"/>
                  </a:lnTo>
                  <a:lnTo>
                    <a:pt x="302" y="172"/>
                  </a:lnTo>
                  <a:lnTo>
                    <a:pt x="304" y="170"/>
                  </a:lnTo>
                  <a:lnTo>
                    <a:pt x="304" y="170"/>
                  </a:lnTo>
                  <a:lnTo>
                    <a:pt x="304" y="168"/>
                  </a:lnTo>
                  <a:lnTo>
                    <a:pt x="304" y="168"/>
                  </a:lnTo>
                  <a:lnTo>
                    <a:pt x="306" y="166"/>
                  </a:lnTo>
                  <a:lnTo>
                    <a:pt x="306" y="166"/>
                  </a:lnTo>
                  <a:lnTo>
                    <a:pt x="306" y="164"/>
                  </a:lnTo>
                  <a:lnTo>
                    <a:pt x="306" y="164"/>
                  </a:lnTo>
                  <a:lnTo>
                    <a:pt x="306" y="162"/>
                  </a:lnTo>
                  <a:lnTo>
                    <a:pt x="306" y="162"/>
                  </a:lnTo>
                  <a:lnTo>
                    <a:pt x="308" y="160"/>
                  </a:lnTo>
                  <a:lnTo>
                    <a:pt x="308" y="160"/>
                  </a:lnTo>
                  <a:lnTo>
                    <a:pt x="308" y="158"/>
                  </a:lnTo>
                  <a:lnTo>
                    <a:pt x="308" y="158"/>
                  </a:lnTo>
                  <a:lnTo>
                    <a:pt x="308" y="156"/>
                  </a:lnTo>
                  <a:lnTo>
                    <a:pt x="308" y="156"/>
                  </a:lnTo>
                  <a:lnTo>
                    <a:pt x="310" y="156"/>
                  </a:lnTo>
                  <a:lnTo>
                    <a:pt x="310" y="156"/>
                  </a:lnTo>
                  <a:lnTo>
                    <a:pt x="310" y="154"/>
                  </a:lnTo>
                  <a:lnTo>
                    <a:pt x="308" y="152"/>
                  </a:lnTo>
                  <a:lnTo>
                    <a:pt x="308" y="152"/>
                  </a:lnTo>
                  <a:lnTo>
                    <a:pt x="308" y="150"/>
                  </a:lnTo>
                  <a:lnTo>
                    <a:pt x="308" y="150"/>
                  </a:lnTo>
                  <a:lnTo>
                    <a:pt x="310" y="150"/>
                  </a:lnTo>
                  <a:lnTo>
                    <a:pt x="310" y="150"/>
                  </a:lnTo>
                  <a:lnTo>
                    <a:pt x="312" y="150"/>
                  </a:lnTo>
                  <a:lnTo>
                    <a:pt x="312" y="150"/>
                  </a:lnTo>
                  <a:lnTo>
                    <a:pt x="312" y="146"/>
                  </a:lnTo>
                  <a:lnTo>
                    <a:pt x="312" y="146"/>
                  </a:lnTo>
                  <a:lnTo>
                    <a:pt x="314" y="146"/>
                  </a:lnTo>
                  <a:lnTo>
                    <a:pt x="314" y="146"/>
                  </a:lnTo>
                  <a:lnTo>
                    <a:pt x="314" y="144"/>
                  </a:lnTo>
                  <a:lnTo>
                    <a:pt x="314" y="144"/>
                  </a:lnTo>
                  <a:lnTo>
                    <a:pt x="314" y="142"/>
                  </a:lnTo>
                  <a:lnTo>
                    <a:pt x="316" y="140"/>
                  </a:lnTo>
                  <a:lnTo>
                    <a:pt x="316" y="140"/>
                  </a:lnTo>
                  <a:lnTo>
                    <a:pt x="316" y="140"/>
                  </a:lnTo>
                  <a:lnTo>
                    <a:pt x="316" y="138"/>
                  </a:lnTo>
                  <a:lnTo>
                    <a:pt x="316" y="138"/>
                  </a:lnTo>
                  <a:lnTo>
                    <a:pt x="316" y="136"/>
                  </a:lnTo>
                  <a:lnTo>
                    <a:pt x="316" y="136"/>
                  </a:lnTo>
                  <a:lnTo>
                    <a:pt x="316" y="134"/>
                  </a:lnTo>
                  <a:lnTo>
                    <a:pt x="316" y="134"/>
                  </a:lnTo>
                  <a:lnTo>
                    <a:pt x="318" y="130"/>
                  </a:lnTo>
                  <a:lnTo>
                    <a:pt x="320" y="126"/>
                  </a:lnTo>
                  <a:lnTo>
                    <a:pt x="324" y="120"/>
                  </a:lnTo>
                  <a:lnTo>
                    <a:pt x="324" y="120"/>
                  </a:lnTo>
                  <a:lnTo>
                    <a:pt x="324" y="118"/>
                  </a:lnTo>
                  <a:lnTo>
                    <a:pt x="324" y="118"/>
                  </a:lnTo>
                  <a:lnTo>
                    <a:pt x="326" y="116"/>
                  </a:lnTo>
                  <a:lnTo>
                    <a:pt x="328" y="116"/>
                  </a:lnTo>
                  <a:lnTo>
                    <a:pt x="328" y="114"/>
                  </a:lnTo>
                  <a:lnTo>
                    <a:pt x="328" y="114"/>
                  </a:lnTo>
                  <a:lnTo>
                    <a:pt x="328" y="112"/>
                  </a:lnTo>
                  <a:lnTo>
                    <a:pt x="328" y="112"/>
                  </a:lnTo>
                  <a:lnTo>
                    <a:pt x="328" y="110"/>
                  </a:lnTo>
                  <a:lnTo>
                    <a:pt x="328" y="110"/>
                  </a:lnTo>
                  <a:lnTo>
                    <a:pt x="330" y="104"/>
                  </a:lnTo>
                  <a:lnTo>
                    <a:pt x="332" y="96"/>
                  </a:lnTo>
                  <a:lnTo>
                    <a:pt x="342" y="88"/>
                  </a:lnTo>
                  <a:lnTo>
                    <a:pt x="342" y="88"/>
                  </a:lnTo>
                  <a:lnTo>
                    <a:pt x="350" y="78"/>
                  </a:lnTo>
                  <a:lnTo>
                    <a:pt x="350" y="78"/>
                  </a:lnTo>
                  <a:lnTo>
                    <a:pt x="350" y="76"/>
                  </a:lnTo>
                  <a:lnTo>
                    <a:pt x="350" y="76"/>
                  </a:lnTo>
                  <a:lnTo>
                    <a:pt x="352" y="74"/>
                  </a:lnTo>
                  <a:lnTo>
                    <a:pt x="352" y="74"/>
                  </a:lnTo>
                  <a:lnTo>
                    <a:pt x="352" y="74"/>
                  </a:lnTo>
                  <a:lnTo>
                    <a:pt x="354" y="72"/>
                  </a:lnTo>
                  <a:lnTo>
                    <a:pt x="354" y="72"/>
                  </a:lnTo>
                  <a:lnTo>
                    <a:pt x="358" y="70"/>
                  </a:lnTo>
                  <a:lnTo>
                    <a:pt x="358" y="70"/>
                  </a:lnTo>
                  <a:lnTo>
                    <a:pt x="362" y="66"/>
                  </a:lnTo>
                  <a:lnTo>
                    <a:pt x="360" y="66"/>
                  </a:lnTo>
                  <a:lnTo>
                    <a:pt x="360" y="66"/>
                  </a:lnTo>
                  <a:lnTo>
                    <a:pt x="362" y="66"/>
                  </a:lnTo>
                  <a:lnTo>
                    <a:pt x="362" y="66"/>
                  </a:lnTo>
                  <a:lnTo>
                    <a:pt x="362" y="66"/>
                  </a:lnTo>
                  <a:lnTo>
                    <a:pt x="364" y="64"/>
                  </a:lnTo>
                  <a:lnTo>
                    <a:pt x="364" y="64"/>
                  </a:lnTo>
                  <a:lnTo>
                    <a:pt x="366" y="62"/>
                  </a:lnTo>
                  <a:lnTo>
                    <a:pt x="366" y="62"/>
                  </a:lnTo>
                  <a:lnTo>
                    <a:pt x="366" y="62"/>
                  </a:lnTo>
                  <a:lnTo>
                    <a:pt x="370" y="58"/>
                  </a:lnTo>
                  <a:lnTo>
                    <a:pt x="370" y="58"/>
                  </a:lnTo>
                  <a:lnTo>
                    <a:pt x="368" y="56"/>
                  </a:lnTo>
                  <a:lnTo>
                    <a:pt x="368" y="56"/>
                  </a:lnTo>
                  <a:lnTo>
                    <a:pt x="370" y="54"/>
                  </a:lnTo>
                  <a:lnTo>
                    <a:pt x="370" y="54"/>
                  </a:lnTo>
                  <a:lnTo>
                    <a:pt x="372" y="54"/>
                  </a:lnTo>
                  <a:lnTo>
                    <a:pt x="372" y="54"/>
                  </a:lnTo>
                  <a:lnTo>
                    <a:pt x="376" y="50"/>
                  </a:lnTo>
                  <a:lnTo>
                    <a:pt x="376" y="50"/>
                  </a:lnTo>
                  <a:lnTo>
                    <a:pt x="380" y="48"/>
                  </a:lnTo>
                  <a:lnTo>
                    <a:pt x="380" y="48"/>
                  </a:lnTo>
                  <a:lnTo>
                    <a:pt x="384" y="46"/>
                  </a:lnTo>
                  <a:lnTo>
                    <a:pt x="384" y="46"/>
                  </a:lnTo>
                  <a:lnTo>
                    <a:pt x="386" y="46"/>
                  </a:lnTo>
                  <a:lnTo>
                    <a:pt x="386" y="46"/>
                  </a:lnTo>
                  <a:lnTo>
                    <a:pt x="390" y="46"/>
                  </a:lnTo>
                  <a:lnTo>
                    <a:pt x="390" y="46"/>
                  </a:lnTo>
                  <a:lnTo>
                    <a:pt x="394" y="46"/>
                  </a:lnTo>
                  <a:lnTo>
                    <a:pt x="394" y="46"/>
                  </a:lnTo>
                  <a:lnTo>
                    <a:pt x="396" y="46"/>
                  </a:lnTo>
                  <a:lnTo>
                    <a:pt x="396" y="46"/>
                  </a:lnTo>
                  <a:lnTo>
                    <a:pt x="398" y="46"/>
                  </a:lnTo>
                  <a:lnTo>
                    <a:pt x="398" y="46"/>
                  </a:lnTo>
                  <a:lnTo>
                    <a:pt x="400" y="46"/>
                  </a:lnTo>
                  <a:lnTo>
                    <a:pt x="400" y="46"/>
                  </a:lnTo>
                  <a:lnTo>
                    <a:pt x="404" y="46"/>
                  </a:lnTo>
                  <a:lnTo>
                    <a:pt x="406" y="48"/>
                  </a:lnTo>
                  <a:lnTo>
                    <a:pt x="410" y="52"/>
                  </a:lnTo>
                  <a:lnTo>
                    <a:pt x="410" y="52"/>
                  </a:lnTo>
                  <a:lnTo>
                    <a:pt x="410" y="54"/>
                  </a:lnTo>
                  <a:lnTo>
                    <a:pt x="410" y="54"/>
                  </a:lnTo>
                  <a:lnTo>
                    <a:pt x="412" y="58"/>
                  </a:lnTo>
                  <a:lnTo>
                    <a:pt x="412" y="58"/>
                  </a:lnTo>
                  <a:lnTo>
                    <a:pt x="412" y="62"/>
                  </a:lnTo>
                  <a:lnTo>
                    <a:pt x="412" y="62"/>
                  </a:lnTo>
                  <a:lnTo>
                    <a:pt x="412" y="62"/>
                  </a:lnTo>
                  <a:lnTo>
                    <a:pt x="412" y="62"/>
                  </a:lnTo>
                  <a:lnTo>
                    <a:pt x="414" y="68"/>
                  </a:lnTo>
                  <a:lnTo>
                    <a:pt x="414" y="68"/>
                  </a:lnTo>
                  <a:lnTo>
                    <a:pt x="414" y="68"/>
                  </a:lnTo>
                  <a:lnTo>
                    <a:pt x="414" y="68"/>
                  </a:lnTo>
                  <a:lnTo>
                    <a:pt x="414" y="70"/>
                  </a:lnTo>
                  <a:lnTo>
                    <a:pt x="414" y="70"/>
                  </a:lnTo>
                  <a:lnTo>
                    <a:pt x="414" y="70"/>
                  </a:lnTo>
                  <a:lnTo>
                    <a:pt x="416" y="70"/>
                  </a:lnTo>
                  <a:lnTo>
                    <a:pt x="416" y="70"/>
                  </a:lnTo>
                  <a:lnTo>
                    <a:pt x="418" y="72"/>
                  </a:lnTo>
                  <a:lnTo>
                    <a:pt x="420" y="72"/>
                  </a:lnTo>
                  <a:lnTo>
                    <a:pt x="422" y="72"/>
                  </a:lnTo>
                  <a:lnTo>
                    <a:pt x="422" y="72"/>
                  </a:lnTo>
                  <a:lnTo>
                    <a:pt x="422" y="70"/>
                  </a:lnTo>
                  <a:lnTo>
                    <a:pt x="422" y="70"/>
                  </a:lnTo>
                  <a:lnTo>
                    <a:pt x="424" y="68"/>
                  </a:lnTo>
                  <a:lnTo>
                    <a:pt x="428" y="66"/>
                  </a:lnTo>
                  <a:lnTo>
                    <a:pt x="430" y="64"/>
                  </a:lnTo>
                  <a:lnTo>
                    <a:pt x="432" y="60"/>
                  </a:lnTo>
                  <a:lnTo>
                    <a:pt x="432" y="60"/>
                  </a:lnTo>
                  <a:lnTo>
                    <a:pt x="434" y="56"/>
                  </a:lnTo>
                  <a:lnTo>
                    <a:pt x="434" y="56"/>
                  </a:lnTo>
                  <a:lnTo>
                    <a:pt x="434" y="54"/>
                  </a:lnTo>
                  <a:lnTo>
                    <a:pt x="434" y="54"/>
                  </a:lnTo>
                  <a:lnTo>
                    <a:pt x="434" y="52"/>
                  </a:lnTo>
                  <a:lnTo>
                    <a:pt x="434" y="52"/>
                  </a:lnTo>
                  <a:lnTo>
                    <a:pt x="434" y="50"/>
                  </a:lnTo>
                  <a:lnTo>
                    <a:pt x="434" y="50"/>
                  </a:lnTo>
                  <a:lnTo>
                    <a:pt x="434" y="48"/>
                  </a:lnTo>
                  <a:lnTo>
                    <a:pt x="434" y="48"/>
                  </a:lnTo>
                  <a:lnTo>
                    <a:pt x="432" y="46"/>
                  </a:lnTo>
                  <a:lnTo>
                    <a:pt x="432" y="46"/>
                  </a:lnTo>
                  <a:lnTo>
                    <a:pt x="432" y="44"/>
                  </a:lnTo>
                  <a:lnTo>
                    <a:pt x="432" y="44"/>
                  </a:lnTo>
                  <a:lnTo>
                    <a:pt x="432" y="42"/>
                  </a:lnTo>
                  <a:lnTo>
                    <a:pt x="432" y="42"/>
                  </a:lnTo>
                  <a:lnTo>
                    <a:pt x="430" y="40"/>
                  </a:lnTo>
                  <a:lnTo>
                    <a:pt x="430" y="40"/>
                  </a:lnTo>
                  <a:lnTo>
                    <a:pt x="428" y="36"/>
                  </a:lnTo>
                  <a:lnTo>
                    <a:pt x="428" y="36"/>
                  </a:lnTo>
                  <a:lnTo>
                    <a:pt x="422" y="28"/>
                  </a:lnTo>
                  <a:lnTo>
                    <a:pt x="422" y="28"/>
                  </a:lnTo>
                  <a:lnTo>
                    <a:pt x="422" y="26"/>
                  </a:lnTo>
                  <a:lnTo>
                    <a:pt x="422" y="26"/>
                  </a:lnTo>
                  <a:lnTo>
                    <a:pt x="420" y="24"/>
                  </a:lnTo>
                  <a:lnTo>
                    <a:pt x="420" y="24"/>
                  </a:lnTo>
                  <a:lnTo>
                    <a:pt x="418" y="24"/>
                  </a:lnTo>
                  <a:lnTo>
                    <a:pt x="418" y="24"/>
                  </a:lnTo>
                  <a:lnTo>
                    <a:pt x="410" y="18"/>
                  </a:lnTo>
                  <a:lnTo>
                    <a:pt x="410" y="20"/>
                  </a:lnTo>
                  <a:lnTo>
                    <a:pt x="410" y="20"/>
                  </a:lnTo>
                  <a:lnTo>
                    <a:pt x="410" y="16"/>
                  </a:lnTo>
                  <a:lnTo>
                    <a:pt x="408" y="16"/>
                  </a:lnTo>
                  <a:lnTo>
                    <a:pt x="408" y="16"/>
                  </a:lnTo>
                  <a:lnTo>
                    <a:pt x="406" y="16"/>
                  </a:lnTo>
                  <a:lnTo>
                    <a:pt x="406" y="16"/>
                  </a:lnTo>
                  <a:lnTo>
                    <a:pt x="404" y="16"/>
                  </a:lnTo>
                  <a:lnTo>
                    <a:pt x="404" y="16"/>
                  </a:lnTo>
                  <a:lnTo>
                    <a:pt x="404" y="14"/>
                  </a:lnTo>
                  <a:lnTo>
                    <a:pt x="404" y="14"/>
                  </a:lnTo>
                  <a:lnTo>
                    <a:pt x="400" y="14"/>
                  </a:lnTo>
                  <a:lnTo>
                    <a:pt x="400" y="14"/>
                  </a:lnTo>
                  <a:lnTo>
                    <a:pt x="400" y="12"/>
                  </a:lnTo>
                  <a:lnTo>
                    <a:pt x="400" y="12"/>
                  </a:lnTo>
                  <a:lnTo>
                    <a:pt x="396" y="12"/>
                  </a:lnTo>
                  <a:lnTo>
                    <a:pt x="396" y="12"/>
                  </a:lnTo>
                  <a:close/>
                </a:path>
              </a:pathLst>
            </a:cu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b="1">
                <a:solidFill>
                  <a:schemeClr val="lt1"/>
                </a:solidFill>
                <a:latin typeface="微软雅黑" panose="020B0503020204020204" pitchFamily="34" charset="-122"/>
                <a:ea typeface="微软雅黑" panose="020B0503020204020204" pitchFamily="34" charset="-122"/>
              </a:endParaRPr>
            </a:p>
          </p:txBody>
        </p:sp>
      </p:grpSp>
      <p:sp>
        <p:nvSpPr>
          <p:cNvPr id="64" name="文本占位符 25"/>
          <p:cNvSpPr>
            <a:spLocks noGrp="1"/>
          </p:cNvSpPr>
          <p:nvPr>
            <p:ph type="body" sz="quarter" idx="10"/>
          </p:nvPr>
        </p:nvSpPr>
        <p:spPr>
          <a:xfrm>
            <a:off x="491656" y="680601"/>
            <a:ext cx="2914790" cy="430679"/>
          </a:xfrm>
          <a:prstGeom prst="rect">
            <a:avLst/>
          </a:prstGeom>
        </p:spPr>
        <p:txBody>
          <a:bodyPr/>
          <a:lstStyle>
            <a:lvl1pPr marL="0" indent="0" algn="l" defTabSz="914400" rtl="0" eaLnBrk="1" latinLnBrk="0" hangingPunct="1">
              <a:buFontTx/>
              <a:buNone/>
              <a:defRPr lang="zh-CN" altLang="en-US" sz="24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hyperlink" Target="http://www.soseen.com/"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1600" y="2394000"/>
            <a:ext cx="6972819" cy="1421928"/>
          </a:xfrm>
          <a:prstGeom prst="rect">
            <a:avLst/>
          </a:prstGeom>
          <a:noFill/>
        </p:spPr>
        <p:txBody>
          <a:bodyPr wrap="square" rtlCol="0">
            <a:spAutoFit/>
          </a:bodyPr>
          <a:lstStyle/>
          <a:p>
            <a:pPr algn="ctr">
              <a:lnSpc>
                <a:spcPct val="120000"/>
              </a:lnSpc>
            </a:pPr>
            <a:r>
              <a:rPr lang="zh-CN" altLang="en-US" sz="3600" b="1" dirty="0" smtClean="0">
                <a:solidFill>
                  <a:schemeClr val="tx1"/>
                </a:solidFill>
                <a:latin typeface="Arial" panose="020B0604020202020204" pitchFamily="34" charset="0"/>
                <a:ea typeface="黑体" panose="02010609060101010101" pitchFamily="49" charset="-122"/>
                <a:sym typeface="黑体" panose="02010609060101010101" pitchFamily="49" charset="-122"/>
              </a:rPr>
              <a:t>搜索引擎</a:t>
            </a:r>
            <a:endParaRPr lang="en-US" altLang="zh-CN" sz="3600" b="1" dirty="0" smtClean="0">
              <a:solidFill>
                <a:schemeClr val="tx1"/>
              </a:solidFill>
              <a:latin typeface="Arial" panose="020B0604020202020204" pitchFamily="34" charset="0"/>
              <a:ea typeface="黑体" panose="02010609060101010101" pitchFamily="49" charset="-122"/>
              <a:sym typeface="黑体" panose="02010609060101010101" pitchFamily="49" charset="-122"/>
            </a:endParaRPr>
          </a:p>
          <a:p>
            <a:pPr algn="ctr">
              <a:lnSpc>
                <a:spcPct val="120000"/>
              </a:lnSpc>
            </a:pPr>
            <a:r>
              <a:rPr lang="en-US" altLang="zh-CN" sz="3600" b="1" dirty="0" smtClean="0">
                <a:latin typeface="Arial" panose="020B0604020202020204" pitchFamily="34" charset="0"/>
                <a:ea typeface="黑体" panose="02010609060101010101" pitchFamily="49" charset="-122"/>
                <a:sym typeface="黑体" panose="02010609060101010101" pitchFamily="49" charset="-122"/>
              </a:rPr>
              <a:t>Search Engine</a:t>
            </a:r>
            <a:endParaRPr lang="zh-CN" altLang="en-US" sz="3300" b="1" spc="1500" dirty="0">
              <a:solidFill>
                <a:schemeClr val="bg1"/>
              </a:solidFill>
              <a:latin typeface="汉仪菱心体简" panose="02010609000101010101" pitchFamily="49" charset="-122"/>
              <a:ea typeface="汉仪菱心体简" panose="02010609000101010101" pitchFamily="49" charset="-122"/>
            </a:endParaRPr>
          </a:p>
        </p:txBody>
      </p:sp>
      <p:cxnSp>
        <p:nvCxnSpPr>
          <p:cNvPr id="100" name="直接连接符 99"/>
          <p:cNvCxnSpPr/>
          <p:nvPr/>
        </p:nvCxnSpPr>
        <p:spPr>
          <a:xfrm>
            <a:off x="1385646" y="3104964"/>
            <a:ext cx="631197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2165350" y="4953635"/>
            <a:ext cx="5260340" cy="499624"/>
          </a:xfrm>
          <a:prstGeom prst="rect">
            <a:avLst/>
          </a:prstGeom>
          <a:noFill/>
        </p:spPr>
        <p:txBody>
          <a:bodyPr wrap="square" rtlCol="0">
            <a:spAutoFit/>
          </a:bodyPr>
          <a:lstStyle/>
          <a:p>
            <a:pPr algn="ctr">
              <a:lnSpc>
                <a:spcPct val="150000"/>
              </a:lnSpc>
            </a:pPr>
            <a:r>
              <a:rPr lang="zh-CN" altLang="en-US" sz="2000" dirty="0" smtClean="0">
                <a:latin typeface="微软雅黑" panose="020B0503020204020204" pitchFamily="34" charset="-122"/>
                <a:ea typeface="微软雅黑" panose="020B0503020204020204" pitchFamily="34" charset="-122"/>
              </a:rPr>
              <a:t>华中</a:t>
            </a:r>
            <a:r>
              <a:rPr lang="zh-CN" altLang="en-US" sz="2000" dirty="0">
                <a:latin typeface="微软雅黑" panose="020B0503020204020204" pitchFamily="34" charset="-122"/>
                <a:ea typeface="微软雅黑" panose="020B0503020204020204" pitchFamily="34" charset="-122"/>
              </a:rPr>
              <a:t>科技大学同济医学</a:t>
            </a:r>
            <a:r>
              <a:rPr lang="zh-CN" altLang="en-US" sz="2000" dirty="0" smtClean="0">
                <a:latin typeface="微软雅黑" panose="020B0503020204020204" pitchFamily="34" charset="-122"/>
                <a:ea typeface="微软雅黑" panose="020B0503020204020204" pitchFamily="34" charset="-122"/>
              </a:rPr>
              <a:t>院医药卫生管理学院</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副标题 2"/>
          <p:cNvSpPr>
            <a:spLocks noGrp="1"/>
          </p:cNvSpPr>
          <p:nvPr/>
        </p:nvSpPr>
        <p:spPr>
          <a:xfrm>
            <a:off x="873125" y="1163320"/>
            <a:ext cx="7310438" cy="4638675"/>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spcBef>
                <a:spcPct val="0"/>
              </a:spcBef>
              <a:buClr>
                <a:srgbClr val="000000"/>
              </a:buClr>
              <a:buSzPct val="100000"/>
              <a:buFontTx/>
              <a:buNone/>
            </a:pPr>
            <a:r>
              <a:rPr lang="en-US" altLang="zh-CN"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2.</a:t>
            </a:r>
            <a:r>
              <a:rPr lang="zh-CN" altLang="zh-CN"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目录式搜索引擎</a:t>
            </a: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：（提供分类检索）</a:t>
            </a:r>
          </a:p>
          <a:p>
            <a:pPr algn="l" defTabSz="914400">
              <a:spcBef>
                <a:spcPct val="0"/>
              </a:spcBef>
              <a:buClr>
                <a:srgbClr val="000000"/>
              </a:buClr>
              <a:buSzPct val="100000"/>
              <a:buFontTx/>
              <a:buNone/>
            </a:pPr>
            <a:endParaRPr lang="zh-CN" altLang="en-US" sz="24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a:p>
            <a:pPr algn="l" defTabSz="914400">
              <a:spcBef>
                <a:spcPct val="0"/>
              </a:spcBef>
              <a:buClr>
                <a:srgbClr val="000000"/>
              </a:buClr>
              <a:buSzPct val="100000"/>
              <a:buFontTx/>
              <a:buNone/>
            </a:pP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按</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分类</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组织网络资源，用户可以不用进行关键词查询，</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仅靠分类目录</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便可找到需要的信息。</a:t>
            </a:r>
          </a:p>
          <a:p>
            <a:pPr algn="l" defTabSz="914400">
              <a:spcBef>
                <a:spcPct val="0"/>
              </a:spcBef>
              <a:buSzPct val="100000"/>
              <a:buFontTx/>
              <a:buNone/>
            </a:pPr>
            <a:endPar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a:p>
            <a:pPr algn="l" defTabSz="914400">
              <a:spcBef>
                <a:spcPct val="0"/>
              </a:spcBef>
              <a:buClr>
                <a:srgbClr val="000000"/>
              </a:buClr>
              <a:buSzPct val="100000"/>
              <a:buFontTx/>
              <a:buNone/>
            </a:pP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具代表性的有：</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Yahoo</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搜狐、新浪、网易搜索</a:t>
            </a:r>
          </a:p>
          <a:p>
            <a:pPr algn="l" defTabSz="914400">
              <a:spcBef>
                <a:spcPct val="0"/>
              </a:spcBef>
              <a:buClr>
                <a:srgbClr val="000000"/>
              </a:buClr>
              <a:buSzPct val="100000"/>
              <a:buFontTx/>
              <a:buNone/>
            </a:pPr>
            <a:endPar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a:p>
            <a:pPr algn="l" defTabSz="914400">
              <a:spcBef>
                <a:spcPct val="0"/>
              </a:spcBef>
              <a:buSzPct val="100000"/>
              <a:buFontTx/>
              <a:buNone/>
            </a:pPr>
            <a:endParaRPr lang="en-US" altLang="zh-CN" sz="2400" kern="1200" baseline="0" dirty="0">
              <a:solidFill>
                <a:srgbClr val="939393"/>
              </a:solidFill>
              <a:latin typeface="+mn-lt"/>
              <a:ea typeface="+mn-ea"/>
              <a:cs typeface="+mn-cs"/>
              <a:sym typeface="黑体" panose="02010609060101010101" pitchFamily="49" charset="-122"/>
            </a:endParaRPr>
          </a:p>
        </p:txBody>
      </p:sp>
      <p:sp>
        <p:nvSpPr>
          <p:cNvPr id="29697" name="标题 1"/>
          <p:cNvSpPr>
            <a:spLocks noGrp="1"/>
          </p:cNvSpPr>
          <p:nvPr/>
        </p:nvSpPr>
        <p:spPr>
          <a:xfrm>
            <a:off x="427990" y="543878"/>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zh-CN" altLang="en-US" sz="2800" b="1" kern="1200" baseline="0">
                <a:solidFill>
                  <a:schemeClr val="tx1"/>
                </a:solidFill>
                <a:latin typeface="黑体" panose="02010609060101010101" pitchFamily="49" charset="-122"/>
                <a:ea typeface="黑体" panose="02010609060101010101" pitchFamily="49" charset="-122"/>
                <a:cs typeface="+mj-cs"/>
              </a:rPr>
              <a:t>（三）</a:t>
            </a:r>
            <a:r>
              <a:rPr lang="zh-CN" altLang="en-US" sz="2800" b="1" kern="1200" baseline="0" dirty="0">
                <a:solidFill>
                  <a:schemeClr val="tx1"/>
                </a:solidFill>
                <a:latin typeface="黑体" panose="02010609060101010101" pitchFamily="49" charset="-122"/>
                <a:ea typeface="黑体" panose="02010609060101010101" pitchFamily="49" charset="-122"/>
                <a:cs typeface="+mj-cs"/>
              </a:rPr>
              <a:t>搜索引擎的</a:t>
            </a:r>
            <a:r>
              <a:rPr lang="zh-CN" altLang="en-US" sz="2800" b="1" kern="1200" baseline="0">
                <a:solidFill>
                  <a:schemeClr val="tx1"/>
                </a:solidFill>
                <a:latin typeface="黑体" panose="02010609060101010101" pitchFamily="49" charset="-122"/>
                <a:ea typeface="黑体" panose="02010609060101010101" pitchFamily="49" charset="-122"/>
                <a:cs typeface="+mj-cs"/>
              </a:rPr>
              <a:t>分类</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矩形 9"/>
          <p:cNvSpPr/>
          <p:nvPr/>
        </p:nvSpPr>
        <p:spPr>
          <a:xfrm>
            <a:off x="1029018" y="1236663"/>
            <a:ext cx="6048375" cy="517525"/>
          </a:xfrm>
          <a:prstGeom prst="rect">
            <a:avLst/>
          </a:prstGeom>
          <a:noFill/>
          <a:ln w="9525">
            <a:noFill/>
          </a:ln>
        </p:spPr>
        <p:txBody>
          <a:bodyPr wrap="square" anchor="t">
            <a:spAutoFit/>
          </a:bodyPr>
          <a:lstStyle/>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3.</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临床操作、诊疗常规、临床指南</a:t>
            </a:r>
          </a:p>
        </p:txBody>
      </p:sp>
      <p:sp>
        <p:nvSpPr>
          <p:cNvPr id="2" name="文本框 1"/>
          <p:cNvSpPr txBox="1"/>
          <p:nvPr/>
        </p:nvSpPr>
        <p:spPr>
          <a:xfrm>
            <a:off x="1138238" y="1754188"/>
            <a:ext cx="7723188" cy="4603750"/>
          </a:xfrm>
          <a:prstGeom prst="rect">
            <a:avLst/>
          </a:prstGeom>
          <a:noFill/>
        </p:spPr>
        <p:txBody>
          <a:bodyPr wrap="square" rtlCol="0">
            <a:spAutoFit/>
          </a:bodyPr>
          <a:lstStyle/>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sym typeface="+mn-ea"/>
              </a:rPr>
              <a:t>Springer实验室指南</a:t>
            </a:r>
          </a:p>
          <a:p>
            <a:pPr marL="285750" indent="-285750" algn="l" fontAlgn="auto">
              <a:lnSpc>
                <a:spcPct val="130000"/>
              </a:lnSpc>
              <a:buClr>
                <a:srgbClr val="16A287"/>
              </a:buClr>
              <a:buSzPct val="110000"/>
              <a:buFont typeface="Wingdings" panose="05000000000000000000" charset="0"/>
              <a:buChar char="u"/>
            </a:pPr>
            <a:r>
              <a:rPr lang="zh-CN" altLang="en-US" strike="noStrike" noProof="1" smtClean="0">
                <a:solidFill>
                  <a:schemeClr val="tx1"/>
                </a:solidFill>
                <a:latin typeface="黑体" panose="02010609060101010101" pitchFamily="49" charset="-122"/>
                <a:ea typeface="黑体" panose="02010609060101010101" pitchFamily="49" charset="-122"/>
                <a:cs typeface="+mn-cs"/>
                <a:sym typeface="+mn-ea"/>
              </a:rPr>
              <a:t>   （http://www.springerprotocols.com/）</a:t>
            </a:r>
          </a:p>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sym typeface="+mn-ea"/>
              </a:rPr>
              <a:t>Wiley实验室指南</a:t>
            </a:r>
          </a:p>
          <a:p>
            <a:pPr marL="285750" indent="-285750" algn="l" fontAlgn="auto">
              <a:lnSpc>
                <a:spcPct val="130000"/>
              </a:lnSpc>
              <a:buClr>
                <a:srgbClr val="16A287"/>
              </a:buClr>
              <a:buSzPct val="110000"/>
              <a:buFont typeface="Wingdings" panose="05000000000000000000" charset="0"/>
              <a:buChar char="u"/>
            </a:pPr>
            <a:r>
              <a:rPr lang="zh-CN" altLang="en-US" strike="noStrike" noProof="1" smtClean="0">
                <a:solidFill>
                  <a:schemeClr val="tx1"/>
                </a:solidFill>
                <a:latin typeface="黑体" panose="02010609060101010101" pitchFamily="49" charset="-122"/>
                <a:ea typeface="黑体" panose="02010609060101010101" pitchFamily="49" charset="-122"/>
                <a:cs typeface="+mn-cs"/>
                <a:sym typeface="+mn-ea"/>
              </a:rPr>
              <a:t>   （http://www.currentprotocols.com/WileyCDA）</a:t>
            </a:r>
          </a:p>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sym typeface="+mn-ea"/>
              </a:rPr>
              <a:t>Medscape临床技能操作资源</a:t>
            </a:r>
            <a:r>
              <a:rPr lang="zh-CN" altLang="en-US" strike="noStrike" noProof="1" smtClean="0">
                <a:solidFill>
                  <a:schemeClr val="tx1"/>
                </a:solidFill>
                <a:latin typeface="黑体" panose="02010609060101010101" pitchFamily="49" charset="-122"/>
                <a:ea typeface="黑体" panose="02010609060101010101" pitchFamily="49" charset="-122"/>
                <a:cs typeface="+mn-cs"/>
                <a:sym typeface="+mn-ea"/>
              </a:rPr>
              <a:t>（http://emedicine.medscape.com/clinical_procedures）</a:t>
            </a:r>
          </a:p>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sym typeface="+mn-ea"/>
              </a:rPr>
              <a:t>WebMD的医学检验和工具资源</a:t>
            </a:r>
            <a:r>
              <a:rPr lang="zh-CN" altLang="en-US" strike="noStrike" noProof="1" smtClean="0">
                <a:solidFill>
                  <a:schemeClr val="tx1"/>
                </a:solidFill>
                <a:latin typeface="黑体" panose="02010609060101010101" pitchFamily="49" charset="-122"/>
                <a:ea typeface="黑体" panose="02010609060101010101" pitchFamily="49" charset="-122"/>
                <a:cs typeface="+mn-cs"/>
                <a:sym typeface="+mn-ea"/>
              </a:rPr>
              <a:t>（Medical Tests &amp; Tools A-Z，http://www.webmd.com/a-to-z-guides/tests/default.htm）</a:t>
            </a:r>
          </a:p>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sym typeface="+mn-ea"/>
              </a:rPr>
              <a:t>马里兰急诊医学服务指南</a:t>
            </a:r>
            <a:r>
              <a:rPr lang="zh-CN" altLang="en-US" strike="noStrike" noProof="1" smtClean="0">
                <a:solidFill>
                  <a:schemeClr val="tx1"/>
                </a:solidFill>
                <a:latin typeface="黑体" panose="02010609060101010101" pitchFamily="49" charset="-122"/>
                <a:ea typeface="黑体" panose="02010609060101010101" pitchFamily="49" charset="-122"/>
                <a:cs typeface="+mn-cs"/>
                <a:sym typeface="+mn-ea"/>
              </a:rPr>
              <a:t>（http://www.miemss.org/home/educational-support-services）</a:t>
            </a:r>
          </a:p>
          <a:p>
            <a:pPr marL="342900" indent="-342900" algn="l" fontAlgn="auto">
              <a:lnSpc>
                <a:spcPct val="130000"/>
              </a:lnSpc>
              <a:buClr>
                <a:srgbClr val="1C4A70"/>
              </a:buClr>
              <a:buSzPct val="105000"/>
              <a:buFont typeface="Wingdings" panose="05000000000000000000" charset="0"/>
              <a:buChar char="u"/>
            </a:pPr>
            <a:endParaRPr lang="zh-CN" altLang="en-US" b="1" strike="noStrike" noProof="1" smtClean="0">
              <a:solidFill>
                <a:schemeClr val="accent1">
                  <a:lumMod val="50000"/>
                </a:schemeClr>
              </a:solidFill>
              <a:latin typeface="+mn-ea"/>
              <a:sym typeface="+mn-ea"/>
            </a:endParaRPr>
          </a:p>
        </p:txBody>
      </p:sp>
      <p:sp>
        <p:nvSpPr>
          <p:cNvPr id="114689" name="矩形 1"/>
          <p:cNvSpPr/>
          <p:nvPr/>
        </p:nvSpPr>
        <p:spPr>
          <a:xfrm>
            <a:off x="427673" y="597218"/>
            <a:ext cx="5483225" cy="518160"/>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（三）其他医学资源网站</a:t>
            </a:r>
            <a:endParaRPr lang="zh-CN" altLang="en-US" sz="2800" b="1"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矩形 9"/>
          <p:cNvSpPr/>
          <p:nvPr/>
        </p:nvSpPr>
        <p:spPr>
          <a:xfrm>
            <a:off x="1010285" y="1240473"/>
            <a:ext cx="6048375" cy="517525"/>
          </a:xfrm>
          <a:prstGeom prst="rect">
            <a:avLst/>
          </a:prstGeom>
          <a:noFill/>
          <a:ln w="9525">
            <a:noFill/>
          </a:ln>
        </p:spPr>
        <p:txBody>
          <a:bodyPr wrap="square" anchor="t">
            <a:spAutoFit/>
          </a:bodyPr>
          <a:lstStyle/>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4.</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医生交流社区</a:t>
            </a:r>
          </a:p>
        </p:txBody>
      </p:sp>
      <p:sp>
        <p:nvSpPr>
          <p:cNvPr id="118787" name="文本框 1"/>
          <p:cNvSpPr txBox="1"/>
          <p:nvPr/>
        </p:nvSpPr>
        <p:spPr>
          <a:xfrm>
            <a:off x="974725" y="1706245"/>
            <a:ext cx="8170863" cy="3415030"/>
          </a:xfrm>
          <a:prstGeom prst="rect">
            <a:avLst/>
          </a:prstGeom>
          <a:noFill/>
          <a:ln w="9525">
            <a:noFill/>
          </a:ln>
        </p:spPr>
        <p:txBody>
          <a:bodyPr wrap="square" anchor="t">
            <a:spAutoFit/>
          </a:bodyPr>
          <a:lstStyle/>
          <a:p>
            <a:pPr marL="342900" lvl="0" indent="-342900">
              <a:lnSpc>
                <a:spcPct val="150000"/>
              </a:lnSpc>
              <a:buClr>
                <a:srgbClr val="16A287"/>
              </a:buClr>
              <a:buSzPct val="110000"/>
              <a:buFont typeface="Wingdings" panose="05000000000000000000" charset="0"/>
              <a:buChar char="u"/>
            </a:pPr>
            <a:r>
              <a:rPr lang="zh-CN" altLang="en-US"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丁香园论坛（http://www.dxy.cn/bbs/index.html）</a:t>
            </a:r>
          </a:p>
          <a:p>
            <a:pPr marL="342900" lvl="0" indent="-342900">
              <a:lnSpc>
                <a:spcPct val="150000"/>
              </a:lnSpc>
              <a:buClr>
                <a:srgbClr val="16A287"/>
              </a:buClr>
              <a:buSzPct val="110000"/>
              <a:buFont typeface="Wingdings" panose="05000000000000000000" charset="0"/>
              <a:buChar char="u"/>
            </a:pPr>
            <a:r>
              <a:rPr lang="zh-CN" altLang="en-US"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医脉通（http://www.medlive.cn/）临床指南</a:t>
            </a:r>
          </a:p>
          <a:p>
            <a:pPr marL="342900" lvl="0" indent="-342900">
              <a:lnSpc>
                <a:spcPct val="150000"/>
              </a:lnSpc>
              <a:buClr>
                <a:srgbClr val="16A287"/>
              </a:buClr>
              <a:buSzPct val="110000"/>
              <a:buFont typeface="Wingdings" panose="05000000000000000000" charset="0"/>
              <a:buChar char="u"/>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研究之门（http://www.researchgate.net/）</a:t>
            </a:r>
          </a:p>
          <a:p>
            <a:pPr marL="342900" lvl="0" indent="-342900">
              <a:lnSpc>
                <a:spcPct val="150000"/>
              </a:lnSpc>
              <a:buClr>
                <a:srgbClr val="16A287"/>
              </a:buClr>
              <a:buSzPct val="110000"/>
              <a:buFont typeface="Wingdings" panose="05000000000000000000" charset="0"/>
              <a:buChar char="u"/>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医学论坛网（http://www.cmt.com.cn/）</a:t>
            </a:r>
          </a:p>
          <a:p>
            <a:pPr marL="342900" lvl="0" indent="-342900">
              <a:lnSpc>
                <a:spcPct val="150000"/>
              </a:lnSpc>
              <a:buClr>
                <a:srgbClr val="16A287"/>
              </a:buClr>
              <a:buSzPct val="110000"/>
              <a:buFont typeface="Wingdings" panose="05000000000000000000" charset="0"/>
              <a:buChar char="u"/>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生物谷（http://news.bioon.com/）</a:t>
            </a:r>
          </a:p>
          <a:p>
            <a:pPr marL="342900" lvl="0" indent="-342900">
              <a:lnSpc>
                <a:spcPct val="150000"/>
              </a:lnSpc>
              <a:buClr>
                <a:srgbClr val="16A287"/>
              </a:buClr>
              <a:buSzPct val="110000"/>
              <a:buFont typeface="Wingdings" panose="05000000000000000000" charset="0"/>
              <a:buChar char="u"/>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生物360（http://www.bio360.net/）</a:t>
            </a:r>
          </a:p>
        </p:txBody>
      </p:sp>
      <p:sp>
        <p:nvSpPr>
          <p:cNvPr id="114689" name="矩形 1"/>
          <p:cNvSpPr/>
          <p:nvPr/>
        </p:nvSpPr>
        <p:spPr>
          <a:xfrm>
            <a:off x="427673" y="597218"/>
            <a:ext cx="5483225" cy="518160"/>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（三）其他医学资源网站</a:t>
            </a:r>
            <a:endParaRPr lang="zh-CN" altLang="en-US" sz="2800" b="1"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文本框 1"/>
          <p:cNvSpPr txBox="1"/>
          <p:nvPr/>
        </p:nvSpPr>
        <p:spPr>
          <a:xfrm>
            <a:off x="1547664" y="1988840"/>
            <a:ext cx="5234125" cy="1169551"/>
          </a:xfrm>
          <a:prstGeom prst="rect">
            <a:avLst/>
          </a:prstGeom>
          <a:noFill/>
          <a:ln w="9525">
            <a:noFill/>
          </a:ln>
        </p:spPr>
        <p:txBody>
          <a:bodyPr wrap="none" anchor="t">
            <a:spAutoFit/>
          </a:bodyPr>
          <a:lstStyle/>
          <a:p>
            <a:pPr lvl="0" indent="0">
              <a:spcBef>
                <a:spcPct val="50000"/>
              </a:spcBef>
              <a:buClr>
                <a:srgbClr val="000000"/>
              </a:buClr>
              <a:buFont typeface="Arial" panose="020B0604020202020204" pitchFamily="34" charset="0"/>
              <a:buNone/>
            </a:pPr>
            <a:r>
              <a:rPr lang="zh-CN" altLang="en-US" sz="2800" b="1" dirty="0">
                <a:solidFill>
                  <a:schemeClr val="tx1"/>
                </a:solidFill>
                <a:latin typeface="Arial" panose="020B0604020202020204" pitchFamily="34" charset="0"/>
                <a:ea typeface="黑体" panose="02010609060101010101" pitchFamily="49" charset="-122"/>
                <a:sym typeface="黑体" panose="02010609060101010101" pitchFamily="49" charset="-122"/>
              </a:rPr>
              <a:t>思考题：</a:t>
            </a:r>
          </a:p>
          <a:p>
            <a:pPr lvl="0" indent="0">
              <a:spcBef>
                <a:spcPct val="50000"/>
              </a:spcBef>
              <a:buClr>
                <a:srgbClr val="000000"/>
              </a:buClr>
              <a:buFont typeface="Arial" panose="020B0604020202020204" pitchFamily="34" charset="0"/>
              <a:buNone/>
            </a:pPr>
            <a:r>
              <a:rPr lang="zh-CN" altLang="en-US" sz="2800" b="1" dirty="0" smtClean="0">
                <a:solidFill>
                  <a:schemeClr val="tx1"/>
                </a:solidFill>
                <a:latin typeface="Arial" panose="020B0604020202020204" pitchFamily="34" charset="0"/>
                <a:ea typeface="黑体" panose="02010609060101010101" pitchFamily="49" charset="-122"/>
                <a:sym typeface="黑体" panose="02010609060101010101" pitchFamily="49" charset="-122"/>
              </a:rPr>
              <a:t>如何</a:t>
            </a:r>
            <a:r>
              <a:rPr lang="zh-CN" altLang="en-US" sz="2800" b="1" dirty="0">
                <a:solidFill>
                  <a:schemeClr val="tx1"/>
                </a:solidFill>
                <a:latin typeface="Arial" panose="020B0604020202020204" pitchFamily="34" charset="0"/>
                <a:ea typeface="黑体" panose="02010609060101010101" pitchFamily="49" charset="-122"/>
                <a:sym typeface="黑体" panose="02010609060101010101" pitchFamily="49" charset="-122"/>
              </a:rPr>
              <a:t>判断一个专业网站的质量？</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1569" y="2895081"/>
            <a:ext cx="6972819" cy="996315"/>
          </a:xfrm>
          <a:prstGeom prst="rect">
            <a:avLst/>
          </a:prstGeom>
          <a:noFill/>
        </p:spPr>
        <p:txBody>
          <a:bodyPr wrap="square" rtlCol="0">
            <a:spAutoFit/>
          </a:bodyPr>
          <a:lstStyle/>
          <a:p>
            <a:pPr algn="ctr">
              <a:lnSpc>
                <a:spcPct val="120000"/>
              </a:lnSpc>
            </a:pPr>
            <a:r>
              <a:rPr lang="zh-CN" altLang="en-US" sz="4950" b="1" dirty="0" smtClean="0">
                <a:solidFill>
                  <a:srgbClr val="16A287"/>
                </a:solidFill>
                <a:latin typeface="微软雅黑" panose="020B0503020204020204" pitchFamily="34" charset="-122"/>
                <a:ea typeface="微软雅黑" panose="020B0503020204020204" pitchFamily="34" charset="-122"/>
              </a:rPr>
              <a:t>谢谢</a:t>
            </a:r>
            <a:endParaRPr lang="zh-CN" altLang="en-US" sz="4950" b="1" dirty="0">
              <a:solidFill>
                <a:srgbClr val="16A287"/>
              </a:solidFill>
              <a:latin typeface="微软雅黑" panose="020B0503020204020204" pitchFamily="34" charset="-122"/>
              <a:ea typeface="微软雅黑" panose="020B0503020204020204" pitchFamily="34" charset="-122"/>
            </a:endParaRPr>
          </a:p>
        </p:txBody>
      </p:sp>
      <p:cxnSp>
        <p:nvCxnSpPr>
          <p:cNvPr id="100" name="直接连接符 99"/>
          <p:cNvCxnSpPr/>
          <p:nvPr/>
        </p:nvCxnSpPr>
        <p:spPr>
          <a:xfrm>
            <a:off x="1416017" y="3793273"/>
            <a:ext cx="631197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3"/>
          <p:cNvSpPr>
            <a:spLocks noGrp="1"/>
          </p:cNvSpPr>
          <p:nvPr/>
        </p:nvSpPr>
        <p:spPr>
          <a:xfrm>
            <a:off x="495618" y="1051560"/>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endParaRPr lang="zh-CN" altLang="zh-CN" sz="24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endParaRPr>
          </a:p>
        </p:txBody>
      </p:sp>
      <p:sp>
        <p:nvSpPr>
          <p:cNvPr id="5" name="内容占位符 4"/>
          <p:cNvSpPr>
            <a:spLocks noGrp="1"/>
          </p:cNvSpPr>
          <p:nvPr>
            <p:ph sz="quarter" idx="11"/>
          </p:nvPr>
        </p:nvSpPr>
        <p:spPr/>
        <p:txBody>
          <a:bodyPr/>
          <a:lstStyle/>
          <a:p>
            <a:endParaRPr lang="zh-CN" altLang="en-US"/>
          </a:p>
        </p:txBody>
      </p:sp>
      <p:pic>
        <p:nvPicPr>
          <p:cNvPr id="32770" name="图片 5"/>
          <p:cNvPicPr>
            <a:picLocks noChangeAspect="1"/>
          </p:cNvPicPr>
          <p:nvPr/>
        </p:nvPicPr>
        <p:blipFill>
          <a:blip r:embed="rId2"/>
          <a:stretch>
            <a:fillRect/>
          </a:stretch>
        </p:blipFill>
        <p:spPr>
          <a:xfrm>
            <a:off x="904875" y="1704340"/>
            <a:ext cx="7334250" cy="2962275"/>
          </a:xfrm>
          <a:prstGeom prst="rect">
            <a:avLst/>
          </a:prstGeom>
          <a:noFill/>
          <a:ln w="9525">
            <a:noFill/>
          </a:ln>
        </p:spPr>
      </p:pic>
      <p:pic>
        <p:nvPicPr>
          <p:cNvPr id="8" name="图片 7"/>
          <p:cNvPicPr>
            <a:picLocks noChangeAspect="1"/>
          </p:cNvPicPr>
          <p:nvPr/>
        </p:nvPicPr>
        <p:blipFill>
          <a:blip r:embed="rId3"/>
          <a:stretch>
            <a:fillRect/>
          </a:stretch>
        </p:blipFill>
        <p:spPr>
          <a:xfrm>
            <a:off x="1657350" y="2399030"/>
            <a:ext cx="7267575" cy="3905250"/>
          </a:xfrm>
          <a:prstGeom prst="rect">
            <a:avLst/>
          </a:prstGeom>
          <a:noFill/>
          <a:ln w="9525">
            <a:noFill/>
          </a:ln>
        </p:spPr>
      </p:pic>
      <p:sp>
        <p:nvSpPr>
          <p:cNvPr id="2" name="文本框 1"/>
          <p:cNvSpPr txBox="1"/>
          <p:nvPr/>
        </p:nvSpPr>
        <p:spPr>
          <a:xfrm>
            <a:off x="904875" y="645160"/>
            <a:ext cx="3400425" cy="521970"/>
          </a:xfrm>
          <a:prstGeom prst="rect">
            <a:avLst/>
          </a:prstGeom>
          <a:noFill/>
        </p:spPr>
        <p:txBody>
          <a:bodyPr wrap="none" rtlCol="0">
            <a:spAutoFit/>
          </a:bodyPr>
          <a:lstStyle/>
          <a:p>
            <a:pPr algn="l" defTabSz="914400">
              <a:buNone/>
            </a:pPr>
            <a:r>
              <a:rPr lang="zh-CN" altLang="zh-CN" sz="2800" b="1" dirty="0">
                <a:latin typeface="黑体" panose="02010609060101010101" pitchFamily="49" charset="-122"/>
                <a:ea typeface="黑体" panose="02010609060101010101" pitchFamily="49" charset="-122"/>
                <a:cs typeface="+mj-cs"/>
                <a:sym typeface="黑体" panose="02010609060101010101" pitchFamily="49" charset="-122"/>
              </a:rPr>
              <a:t>目录式搜索引擎举例</a:t>
            </a:r>
            <a:endParaRPr lang="zh-CN" altLang="zh-CN"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endParaRPr>
          </a:p>
        </p:txBody>
      </p:sp>
      <p:sp>
        <p:nvSpPr>
          <p:cNvPr id="3" name="同侧圆角矩形 2"/>
          <p:cNvSpPr/>
          <p:nvPr/>
        </p:nvSpPr>
        <p:spPr>
          <a:xfrm>
            <a:off x="2123440" y="1556385"/>
            <a:ext cx="6264910" cy="1008380"/>
          </a:xfrm>
          <a:prstGeom prst="round2SameRect">
            <a:avLst/>
          </a:prstGeom>
          <a:noFill/>
          <a:ln w="57150">
            <a:solidFill>
              <a:srgbClr val="C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3"/>
          <p:cNvPicPr>
            <a:picLocks noGrp="1" noChangeAspect="1"/>
          </p:cNvPicPr>
          <p:nvPr>
            <p:ph sz="quarter" idx="10"/>
          </p:nvPr>
        </p:nvPicPr>
        <p:blipFill>
          <a:blip r:embed="rId4"/>
          <a:stretch>
            <a:fillRect/>
          </a:stretch>
        </p:blipFill>
        <p:spPr>
          <a:xfrm>
            <a:off x="4340860" y="2719070"/>
            <a:ext cx="527685" cy="938530"/>
          </a:xfrm>
          <a:prstGeom prst="rect">
            <a:avLst/>
          </a:prstGeom>
        </p:spPr>
      </p:pic>
      <p:sp>
        <p:nvSpPr>
          <p:cNvPr id="6" name="同侧圆角矩形 5"/>
          <p:cNvSpPr/>
          <p:nvPr/>
        </p:nvSpPr>
        <p:spPr>
          <a:xfrm>
            <a:off x="1749425" y="2987675"/>
            <a:ext cx="6946265" cy="1008380"/>
          </a:xfrm>
          <a:prstGeom prst="round2SameRect">
            <a:avLst/>
          </a:prstGeom>
          <a:noFill/>
          <a:ln w="57150">
            <a:solidFill>
              <a:srgbClr val="C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副标题 2"/>
          <p:cNvSpPr>
            <a:spLocks noGrp="1"/>
          </p:cNvSpPr>
          <p:nvPr/>
        </p:nvSpPr>
        <p:spPr>
          <a:xfrm>
            <a:off x="861695" y="1062990"/>
            <a:ext cx="7310438" cy="4638675"/>
          </a:xfrm>
          <a:prstGeom prst="rect">
            <a:avLst/>
          </a:prstGeom>
          <a:noFill/>
          <a:ln w="9525">
            <a:noFill/>
          </a:ln>
        </p:spPr>
        <p:txBody>
          <a:bodyPr lIns="91440" tIns="45720" rIns="91440" bIns="45720" anchor="t">
            <a:normAutofit fontScale="90000"/>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spcBef>
                <a:spcPct val="0"/>
              </a:spcBef>
              <a:buClr>
                <a:srgbClr val="000000"/>
              </a:buClr>
              <a:buSzPct val="100000"/>
              <a:buFontTx/>
              <a:buNone/>
            </a:pPr>
            <a:endParaRPr lang="en-US" altLang="zh-CN"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a:p>
            <a:pPr algn="l" defTabSz="914400">
              <a:spcBef>
                <a:spcPct val="0"/>
              </a:spcBef>
              <a:buClr>
                <a:srgbClr val="000000"/>
              </a:buClr>
              <a:buSzPct val="100000"/>
              <a:buFontTx/>
              <a:buNone/>
            </a:pPr>
            <a:r>
              <a:rPr lang="en-US" altLang="zh-CN"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3.</a:t>
            </a:r>
            <a:r>
              <a:rPr lang="zh-CN" altLang="zh-CN"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元搜索引擎</a:t>
            </a:r>
          </a:p>
          <a:p>
            <a:pPr algn="l" defTabSz="914400">
              <a:spcBef>
                <a:spcPct val="0"/>
              </a:spcBef>
              <a:buClr>
                <a:srgbClr val="000000"/>
              </a:buClr>
              <a:buSzPct val="100000"/>
              <a:buFontTx/>
              <a:buNone/>
            </a:pPr>
            <a:endParaRPr lang="zh-CN" altLang="zh-CN" sz="24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a:p>
            <a:pPr algn="l" defTabSz="914400">
              <a:spcBef>
                <a:spcPct val="0"/>
              </a:spcBef>
              <a:buClr>
                <a:srgbClr val="000000"/>
              </a:buClr>
              <a:buSzPct val="100000"/>
              <a:buFontTx/>
              <a:buNone/>
            </a:pP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a:t>
            </a:r>
            <a:r>
              <a:rPr lang="zh-CN" altLang="zh-CN"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也称</a:t>
            </a:r>
            <a:r>
              <a:rPr lang="zh-CN" altLang="zh-CN" sz="28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集成搜索引擎</a:t>
            </a:r>
            <a:r>
              <a:rPr lang="zh-CN" altLang="zh-CN"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，是一种同时利用</a:t>
            </a:r>
            <a:r>
              <a:rPr lang="zh-CN" altLang="zh-CN" sz="3200" kern="1200" baseline="0" dirty="0">
                <a:solidFill>
                  <a:srgbClr val="D60093"/>
                </a:solidFill>
                <a:latin typeface="黑体" panose="02010609060101010101" pitchFamily="49" charset="-122"/>
                <a:ea typeface="黑体" panose="02010609060101010101" pitchFamily="49" charset="-122"/>
                <a:cs typeface="+mn-cs"/>
                <a:sym typeface="黑体" panose="02010609060101010101" pitchFamily="49" charset="-122"/>
              </a:rPr>
              <a:t>多个引擎</a:t>
            </a:r>
            <a:r>
              <a:rPr lang="zh-CN" altLang="zh-CN"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进行网络信息搜索的中介（代理商）。其特点是它没有自己独立的数据库，其工作原理是</a:t>
            </a:r>
            <a:r>
              <a:rPr lang="zh-CN" altLang="zh-CN" sz="28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在接受用户查询请求后，同时在多个引擎上进行搜索</a:t>
            </a:r>
            <a:r>
              <a:rPr lang="zh-CN" altLang="zh-CN"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p>
          <a:p>
            <a:pPr algn="l" defTabSz="914400">
              <a:spcBef>
                <a:spcPct val="0"/>
              </a:spcBef>
              <a:buClr>
                <a:srgbClr val="000000"/>
              </a:buClr>
              <a:buSzPct val="100000"/>
              <a:buFontTx/>
              <a:buNone/>
            </a:pPr>
            <a:endParaRPr lang="zh-CN" altLang="zh-CN"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a:p>
            <a:pPr algn="l" defTabSz="914400">
              <a:spcBef>
                <a:spcPct val="0"/>
              </a:spcBef>
              <a:buSzPct val="100000"/>
              <a:buFontTx/>
              <a:buNone/>
            </a:pP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具代表性的有：</a:t>
            </a:r>
            <a:r>
              <a:rPr lang="en-US" altLang="zh-CN"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Dogpile</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InfoSpace</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Yippy</a:t>
            </a:r>
          </a:p>
          <a:p>
            <a:pPr algn="l" defTabSz="914400">
              <a:spcBef>
                <a:spcPct val="0"/>
              </a:spcBef>
              <a:buSzPct val="100000"/>
              <a:buFontTx/>
              <a:buNone/>
            </a:pPr>
            <a:endPar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hlinkClick r:id="rId2"/>
            </a:endParaRPr>
          </a:p>
          <a:p>
            <a:pPr algn="l" defTabSz="914400">
              <a:spcBef>
                <a:spcPct val="0"/>
              </a:spcBef>
              <a:buClr>
                <a:srgbClr val="000000"/>
              </a:buClr>
              <a:buSzPct val="100000"/>
              <a:buFontTx/>
              <a:buNone/>
            </a:pPr>
            <a:endPar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hlinkClick r:id="rId2"/>
            </a:endParaRPr>
          </a:p>
          <a:p>
            <a:pPr algn="l" defTabSz="914400">
              <a:spcBef>
                <a:spcPct val="0"/>
              </a:spcBef>
              <a:buSzPct val="100000"/>
              <a:buFontTx/>
              <a:buNone/>
            </a:pPr>
            <a:endPar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hlinkClick r:id="rId2"/>
            </a:endParaRPr>
          </a:p>
        </p:txBody>
      </p:sp>
      <p:sp>
        <p:nvSpPr>
          <p:cNvPr id="29697" name="标题 1"/>
          <p:cNvSpPr>
            <a:spLocks noGrp="1"/>
          </p:cNvSpPr>
          <p:nvPr/>
        </p:nvSpPr>
        <p:spPr>
          <a:xfrm>
            <a:off x="382270" y="481648"/>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zh-CN" altLang="en-US" sz="2800" b="1" kern="1200" baseline="0">
                <a:solidFill>
                  <a:schemeClr val="tx1"/>
                </a:solidFill>
                <a:latin typeface="黑体" panose="02010609060101010101" pitchFamily="49" charset="-122"/>
                <a:ea typeface="黑体" panose="02010609060101010101" pitchFamily="49" charset="-122"/>
                <a:cs typeface="+mj-cs"/>
              </a:rPr>
              <a:t>（三）</a:t>
            </a:r>
            <a:r>
              <a:rPr lang="zh-CN" altLang="en-US" sz="2800" b="1" kern="1200" baseline="0" dirty="0">
                <a:solidFill>
                  <a:schemeClr val="tx1"/>
                </a:solidFill>
                <a:latin typeface="黑体" panose="02010609060101010101" pitchFamily="49" charset="-122"/>
                <a:ea typeface="黑体" panose="02010609060101010101" pitchFamily="49" charset="-122"/>
                <a:cs typeface="+mj-cs"/>
              </a:rPr>
              <a:t>搜索引擎的</a:t>
            </a:r>
            <a:r>
              <a:rPr lang="zh-CN" altLang="en-US" sz="2800" b="1" kern="1200" baseline="0">
                <a:solidFill>
                  <a:schemeClr val="tx1"/>
                </a:solidFill>
                <a:latin typeface="黑体" panose="02010609060101010101" pitchFamily="49" charset="-122"/>
                <a:ea typeface="黑体" panose="02010609060101010101" pitchFamily="49" charset="-122"/>
                <a:cs typeface="+mj-cs"/>
              </a:rPr>
              <a:t>分类</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4"/>
          <p:cNvPicPr>
            <a:picLocks noChangeAspect="1"/>
          </p:cNvPicPr>
          <p:nvPr/>
        </p:nvPicPr>
        <p:blipFill>
          <a:blip r:embed="rId2"/>
          <a:stretch>
            <a:fillRect/>
          </a:stretch>
        </p:blipFill>
        <p:spPr>
          <a:xfrm>
            <a:off x="28575" y="290513"/>
            <a:ext cx="9086850" cy="6276975"/>
          </a:xfrm>
          <a:prstGeom prst="rect">
            <a:avLst/>
          </a:prstGeom>
          <a:noFill/>
          <a:ln w="9525">
            <a:noFill/>
          </a:ln>
        </p:spPr>
      </p:pic>
      <p:sp>
        <p:nvSpPr>
          <p:cNvPr id="6" name="文本框 5"/>
          <p:cNvSpPr txBox="1"/>
          <p:nvPr/>
        </p:nvSpPr>
        <p:spPr>
          <a:xfrm>
            <a:off x="3757613" y="3055938"/>
            <a:ext cx="4019550" cy="487362"/>
          </a:xfrm>
          <a:prstGeom prst="rect">
            <a:avLst/>
          </a:prstGeom>
          <a:noFill/>
          <a:ln w="9525">
            <a:noFill/>
          </a:ln>
        </p:spPr>
        <p:txBody>
          <a:bodyPr wrap="none" anchor="t">
            <a:spAutoFit/>
          </a:bodyPr>
          <a:lstStyle/>
          <a:p>
            <a:pPr lvl="0" indent="0">
              <a:lnSpc>
                <a:spcPct val="130000"/>
              </a:lnSpc>
            </a:pPr>
            <a:r>
              <a:rPr lang="zh-CN" altLang="en-US" sz="2000" dirty="0">
                <a:solidFill>
                  <a:srgbClr val="00B050"/>
                </a:solidFill>
                <a:latin typeface="Arial" panose="020B0604020202020204" pitchFamily="34" charset="0"/>
                <a:ea typeface="微软雅黑" panose="020B0503020204020204" pitchFamily="34" charset="-122"/>
              </a:rPr>
              <a:t>en.wikipedia.org/wiki/HIV</a:t>
            </a:r>
            <a:r>
              <a:rPr lang="zh-CN" altLang="en-US" sz="2000" dirty="0">
                <a:solidFill>
                  <a:srgbClr val="2F446A"/>
                </a:solidFill>
                <a:latin typeface="Arial" panose="020B0604020202020204" pitchFamily="34" charset="0"/>
                <a:ea typeface="微软雅黑" panose="020B0503020204020204" pitchFamily="34" charset="-122"/>
              </a:rPr>
              <a:t>维基百科</a:t>
            </a:r>
          </a:p>
        </p:txBody>
      </p:sp>
      <p:sp>
        <p:nvSpPr>
          <p:cNvPr id="9" name="文本框 8"/>
          <p:cNvSpPr txBox="1"/>
          <p:nvPr/>
        </p:nvSpPr>
        <p:spPr>
          <a:xfrm>
            <a:off x="4573588" y="3721100"/>
            <a:ext cx="4541837" cy="488950"/>
          </a:xfrm>
          <a:prstGeom prst="rect">
            <a:avLst/>
          </a:prstGeom>
          <a:noFill/>
          <a:ln w="9525">
            <a:noFill/>
          </a:ln>
        </p:spPr>
        <p:txBody>
          <a:bodyPr wrap="none" anchor="t">
            <a:spAutoFit/>
          </a:bodyPr>
          <a:lstStyle/>
          <a:p>
            <a:pPr lvl="0" indent="0">
              <a:lnSpc>
                <a:spcPct val="130000"/>
              </a:lnSpc>
            </a:pPr>
            <a:r>
              <a:rPr lang="zh-CN" altLang="en-US" sz="2000" dirty="0">
                <a:solidFill>
                  <a:srgbClr val="00B050"/>
                </a:solidFill>
                <a:latin typeface="Arial" panose="020B0604020202020204" pitchFamily="34" charset="0"/>
                <a:ea typeface="微软雅黑" panose="020B0503020204020204" pitchFamily="34" charset="-122"/>
              </a:rPr>
              <a:t>baike.baidu.com/view/226769</a:t>
            </a:r>
            <a:r>
              <a:rPr lang="zh-CN" altLang="en-US" sz="2000" dirty="0">
                <a:solidFill>
                  <a:srgbClr val="2F446A"/>
                </a:solidFill>
                <a:latin typeface="Arial" panose="020B0604020202020204" pitchFamily="34" charset="0"/>
                <a:ea typeface="微软雅黑" panose="020B0503020204020204" pitchFamily="34" charset="-122"/>
              </a:rPr>
              <a:t>百度百科</a:t>
            </a:r>
          </a:p>
        </p:txBody>
      </p:sp>
      <p:sp>
        <p:nvSpPr>
          <p:cNvPr id="10" name="文本框 9"/>
          <p:cNvSpPr txBox="1"/>
          <p:nvPr/>
        </p:nvSpPr>
        <p:spPr>
          <a:xfrm>
            <a:off x="4575175" y="4610100"/>
            <a:ext cx="4540250" cy="487363"/>
          </a:xfrm>
          <a:prstGeom prst="rect">
            <a:avLst/>
          </a:prstGeom>
          <a:noFill/>
          <a:ln w="9525">
            <a:noFill/>
          </a:ln>
        </p:spPr>
        <p:txBody>
          <a:bodyPr wrap="none" anchor="t">
            <a:spAutoFit/>
          </a:bodyPr>
          <a:lstStyle/>
          <a:p>
            <a:pPr lvl="0" indent="0">
              <a:lnSpc>
                <a:spcPct val="130000"/>
              </a:lnSpc>
            </a:pPr>
            <a:r>
              <a:rPr lang="zh-CN" altLang="en-US" sz="2000" dirty="0">
                <a:solidFill>
                  <a:srgbClr val="00B050"/>
                </a:solidFill>
                <a:latin typeface="Arial" panose="020B0604020202020204" pitchFamily="34" charset="0"/>
                <a:ea typeface="微软雅黑" panose="020B0503020204020204" pitchFamily="34" charset="-122"/>
              </a:rPr>
              <a:t>jbk.39.net/zhengzhuang/hivgr</a:t>
            </a:r>
            <a:r>
              <a:rPr lang="en-US" altLang="zh-CN" sz="2000" dirty="0">
                <a:solidFill>
                  <a:srgbClr val="2F446A"/>
                </a:solidFill>
                <a:latin typeface="Arial" panose="020B0604020202020204" pitchFamily="34" charset="0"/>
                <a:ea typeface="微软雅黑" panose="020B0503020204020204" pitchFamily="34" charset="-122"/>
              </a:rPr>
              <a:t>39</a:t>
            </a:r>
            <a:r>
              <a:rPr lang="zh-CN" altLang="en-US" sz="2000" dirty="0">
                <a:solidFill>
                  <a:srgbClr val="2F446A"/>
                </a:solidFill>
                <a:latin typeface="Arial" panose="020B0604020202020204" pitchFamily="34" charset="0"/>
                <a:ea typeface="微软雅黑" panose="020B0503020204020204" pitchFamily="34" charset="-122"/>
              </a:rPr>
              <a:t>健康网</a:t>
            </a:r>
          </a:p>
        </p:txBody>
      </p:sp>
      <p:sp>
        <p:nvSpPr>
          <p:cNvPr id="3" name="圆角矩形 2"/>
          <p:cNvSpPr/>
          <p:nvPr/>
        </p:nvSpPr>
        <p:spPr>
          <a:xfrm>
            <a:off x="3767138" y="3171825"/>
            <a:ext cx="3952875" cy="333375"/>
          </a:xfrm>
          <a:prstGeom prst="roundRect">
            <a:avLst/>
          </a:prstGeom>
          <a:noFill/>
          <a:ln w="28575">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圆角矩形 3"/>
          <p:cNvSpPr/>
          <p:nvPr/>
        </p:nvSpPr>
        <p:spPr>
          <a:xfrm>
            <a:off x="4640263" y="3857625"/>
            <a:ext cx="4402138" cy="333375"/>
          </a:xfrm>
          <a:prstGeom prst="roundRect">
            <a:avLst/>
          </a:prstGeom>
          <a:noFill/>
          <a:ln w="28575">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 name="圆角矩形 6"/>
          <p:cNvSpPr/>
          <p:nvPr/>
        </p:nvSpPr>
        <p:spPr>
          <a:xfrm>
            <a:off x="4575175" y="4754563"/>
            <a:ext cx="4467225" cy="333375"/>
          </a:xfrm>
          <a:prstGeom prst="roundRect">
            <a:avLst/>
          </a:prstGeom>
          <a:noFill/>
          <a:ln w="28575">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8" name="直接箭头连接符 7"/>
          <p:cNvCxnSpPr>
            <a:endCxn id="3" idx="1"/>
          </p:cNvCxnSpPr>
          <p:nvPr/>
        </p:nvCxnSpPr>
        <p:spPr>
          <a:xfrm flipV="1">
            <a:off x="3348038" y="3338513"/>
            <a:ext cx="419100" cy="119063"/>
          </a:xfrm>
          <a:prstGeom prst="straightConnector1">
            <a:avLst/>
          </a:prstGeom>
          <a:ln w="28575">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3" idx="1"/>
          </p:cNvCxnSpPr>
          <p:nvPr/>
        </p:nvCxnSpPr>
        <p:spPr>
          <a:xfrm flipV="1">
            <a:off x="3598863" y="4143375"/>
            <a:ext cx="977900" cy="184150"/>
          </a:xfrm>
          <a:prstGeom prst="straightConnector1">
            <a:avLst/>
          </a:prstGeom>
          <a:ln w="28575">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3" idx="1"/>
          </p:cNvCxnSpPr>
          <p:nvPr/>
        </p:nvCxnSpPr>
        <p:spPr>
          <a:xfrm flipV="1">
            <a:off x="3595688" y="5087938"/>
            <a:ext cx="977900" cy="184150"/>
          </a:xfrm>
          <a:prstGeom prst="straightConnector1">
            <a:avLst/>
          </a:prstGeom>
          <a:ln w="28575">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3" grpId="0" bldLvl="0" animBg="1"/>
      <p:bldP spid="4" grpId="0" bldLvl="0" animBg="1"/>
      <p:bldP spid="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nvSpPr>
        <p:spPr>
          <a:xfrm>
            <a:off x="393700" y="537528"/>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zh-CN" altLang="en-US" sz="2800" b="1" kern="1200" baseline="0">
                <a:solidFill>
                  <a:schemeClr val="tx1"/>
                </a:solidFill>
                <a:latin typeface="黑体" panose="02010609060101010101" pitchFamily="49" charset="-122"/>
                <a:ea typeface="黑体" panose="02010609060101010101" pitchFamily="49" charset="-122"/>
                <a:cs typeface="+mj-cs"/>
              </a:rPr>
              <a:t>（四）</a:t>
            </a:r>
            <a:r>
              <a:rPr lang="zh-CN" altLang="en-US"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搜索引擎使用举例</a:t>
            </a:r>
          </a:p>
        </p:txBody>
      </p:sp>
      <p:sp>
        <p:nvSpPr>
          <p:cNvPr id="35845" name="文本框 1"/>
          <p:cNvSpPr txBox="1"/>
          <p:nvPr/>
        </p:nvSpPr>
        <p:spPr>
          <a:xfrm>
            <a:off x="1112203" y="1733233"/>
            <a:ext cx="4856162" cy="1837690"/>
          </a:xfrm>
          <a:prstGeom prst="rect">
            <a:avLst/>
          </a:prstGeom>
          <a:noFill/>
          <a:ln w="9525">
            <a:noFill/>
          </a:ln>
        </p:spPr>
        <p:txBody>
          <a:bodyPr wrap="square" anchor="t">
            <a:spAutoFit/>
          </a:bodyPr>
          <a:lstStyle/>
          <a:p>
            <a:pPr lvl="0" indent="0" defTabSz="914400">
              <a:lnSpc>
                <a:spcPct val="80000"/>
              </a:lnSpc>
              <a:buClr>
                <a:srgbClr val="000000"/>
              </a:buClr>
              <a:buFont typeface="微软雅黑" panose="020B0503020204020204" pitchFamily="34" charset="-12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1. </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综合搜索引擎</a:t>
            </a:r>
          </a:p>
          <a:p>
            <a:pPr lvl="0" indent="0" defTabSz="914400">
              <a:lnSpc>
                <a:spcPct val="80000"/>
              </a:lnSpc>
              <a:buClr>
                <a:srgbClr val="000000"/>
              </a:buClr>
              <a:buFont typeface="微软雅黑" panose="020B0503020204020204" pitchFamily="34" charset="-122"/>
              <a:buNone/>
            </a:pPr>
            <a:endParaRPr lang="zh-CN" altLang="en-US" sz="2800" b="1" baseline="0"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a:p>
            <a:pPr lvl="0" indent="0" defTabSz="914400">
              <a:lnSpc>
                <a:spcPct val="80000"/>
              </a:lnSpc>
              <a:buClr>
                <a:srgbClr val="000000"/>
              </a:buClr>
              <a:buFont typeface="微软雅黑" panose="020B0503020204020204" pitchFamily="34" charset="-12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2. </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学术搜索引擎</a:t>
            </a:r>
          </a:p>
          <a:p>
            <a:pPr lvl="0" indent="0" defTabSz="914400">
              <a:lnSpc>
                <a:spcPct val="80000"/>
              </a:lnSpc>
              <a:buClr>
                <a:srgbClr val="000000"/>
              </a:buClr>
              <a:buFont typeface="微软雅黑" panose="020B0503020204020204" pitchFamily="34" charset="-122"/>
              <a:buNone/>
            </a:pPr>
            <a:endParaRPr lang="zh-CN" altLang="en-US" sz="2800" b="1" baseline="0"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a:p>
            <a:pPr lvl="0" indent="0" defTabSz="914400">
              <a:lnSpc>
                <a:spcPct val="80000"/>
              </a:lnSpc>
              <a:buClr>
                <a:srgbClr val="000000"/>
              </a:buClr>
              <a:buFont typeface="微软雅黑" panose="020B0503020204020204" pitchFamily="34" charset="-12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3. </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医学专业类搜索引擎</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副标题 2"/>
          <p:cNvSpPr>
            <a:spLocks noGrp="1"/>
          </p:cNvSpPr>
          <p:nvPr/>
        </p:nvSpPr>
        <p:spPr>
          <a:xfrm>
            <a:off x="586105" y="694055"/>
            <a:ext cx="4867275" cy="581025"/>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lnSpc>
                <a:spcPct val="80000"/>
              </a:lnSpc>
              <a:spcBef>
                <a:spcPct val="0"/>
              </a:spcBef>
              <a:buClr>
                <a:srgbClr val="000000"/>
              </a:buClr>
              <a:buSzPct val="100000"/>
              <a:buFont typeface="微软雅黑" panose="020B0503020204020204" pitchFamily="34" charset="-122"/>
              <a:buNone/>
            </a:pPr>
            <a:r>
              <a:rPr lang="en-US" altLang="zh-CN"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1. </a:t>
            </a: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综合搜索引擎</a:t>
            </a:r>
            <a:r>
              <a:rPr lang="en-US" altLang="zh-CN"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百度</a:t>
            </a:r>
          </a:p>
        </p:txBody>
      </p:sp>
      <p:sp>
        <p:nvSpPr>
          <p:cNvPr id="36869" name="文本框 4"/>
          <p:cNvSpPr txBox="1"/>
          <p:nvPr/>
        </p:nvSpPr>
        <p:spPr>
          <a:xfrm>
            <a:off x="719455" y="1514475"/>
            <a:ext cx="7704455" cy="3417570"/>
          </a:xfrm>
          <a:prstGeom prst="rect">
            <a:avLst/>
          </a:prstGeom>
          <a:noFill/>
          <a:ln w="9525">
            <a:noFill/>
          </a:ln>
        </p:spPr>
        <p:txBody>
          <a:bodyPr wrap="square" anchor="t">
            <a:spAutoFit/>
          </a:bodyPr>
          <a:lstStyle/>
          <a:p>
            <a:pPr lvl="0" indent="0">
              <a:lnSpc>
                <a:spcPct val="130000"/>
              </a:lnSpc>
            </a:pPr>
            <a:r>
              <a:rPr lang="en-US" altLang="zh-CN" sz="2400" dirty="0">
                <a:solidFill>
                  <a:schemeClr val="tx1"/>
                </a:solidFill>
                <a:latin typeface="黑体" panose="02010609060101010101" pitchFamily="49" charset="-122"/>
                <a:ea typeface="黑体" panose="02010609060101010101" pitchFamily="49" charset="-122"/>
              </a:rPr>
              <a:t>    </a:t>
            </a:r>
            <a:r>
              <a:rPr lang="en-US" altLang="zh-CN" sz="2800" dirty="0">
                <a:solidFill>
                  <a:schemeClr val="tx1"/>
                </a:solidFill>
                <a:latin typeface="黑体" panose="02010609060101010101" pitchFamily="49" charset="-122"/>
                <a:ea typeface="黑体" panose="02010609060101010101" pitchFamily="49" charset="-122"/>
              </a:rPr>
              <a:t>百度（http://www.baidu.com）取名于“众里寻她千百度”，创建于</a:t>
            </a:r>
            <a:r>
              <a:rPr lang="en-US" altLang="zh-CN" sz="2800" dirty="0">
                <a:solidFill>
                  <a:srgbClr val="FF0000"/>
                </a:solidFill>
                <a:latin typeface="黑体" panose="02010609060101010101" pitchFamily="49" charset="-122"/>
                <a:ea typeface="黑体" panose="02010609060101010101" pitchFamily="49" charset="-122"/>
              </a:rPr>
              <a:t>2000年，是世界上最大的中文搜索引擎</a:t>
            </a:r>
            <a:r>
              <a:rPr lang="en-US" altLang="zh-CN" sz="2800" dirty="0">
                <a:solidFill>
                  <a:schemeClr val="tx1"/>
                </a:solidFill>
                <a:latin typeface="黑体" panose="02010609060101010101" pitchFamily="49" charset="-122"/>
                <a:ea typeface="黑体" panose="02010609060101010101" pitchFamily="49" charset="-122"/>
              </a:rPr>
              <a:t>。其数据库中有超过1亿的网页可供搜索，对重要中文网页实现每天更新。有新闻、Flash、网站、网页、图片、mp3、信息快递等分类信息。</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副标题 2"/>
          <p:cNvSpPr>
            <a:spLocks noGrp="1"/>
          </p:cNvSpPr>
          <p:nvPr/>
        </p:nvSpPr>
        <p:spPr>
          <a:xfrm>
            <a:off x="675640" y="1484630"/>
            <a:ext cx="7218680" cy="3225800"/>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lnSpc>
                <a:spcPct val="90000"/>
              </a:lnSpc>
              <a:buSzPct val="110000"/>
              <a:buFont typeface="Wingdings" panose="05000000000000000000" pitchFamily="2" charset="2"/>
              <a:buNone/>
            </a:pP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1</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）百度要求输入的搜索词（关键词）要</a:t>
            </a:r>
            <a:r>
              <a:rPr lang="zh-CN"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一字不差</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，可以是任何中文、英文、数字，或中文英文数字的混合体。</a:t>
            </a:r>
          </a:p>
          <a:p>
            <a:pPr algn="l" defTabSz="914400">
              <a:lnSpc>
                <a:spcPct val="90000"/>
              </a:lnSpc>
              <a:buSzPct val="110000"/>
              <a:buFont typeface="Wingdings" panose="05000000000000000000" pitchFamily="2" charset="2"/>
              <a:buNone/>
            </a:pP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例：输入</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白介素</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-1”</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和</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白介素</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1”</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的搜索结果是不一样的。</a:t>
            </a:r>
          </a:p>
          <a:p>
            <a:pPr algn="l" defTabSz="914400">
              <a:lnSpc>
                <a:spcPct val="90000"/>
              </a:lnSpc>
              <a:buSzPct val="100000"/>
              <a:buFontTx/>
              <a:buNone/>
            </a:pPr>
            <a:endPar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p:txBody>
      </p:sp>
      <p:sp>
        <p:nvSpPr>
          <p:cNvPr id="37890" name="文本框 3"/>
          <p:cNvSpPr txBox="1"/>
          <p:nvPr/>
        </p:nvSpPr>
        <p:spPr>
          <a:xfrm>
            <a:off x="924560" y="615950"/>
            <a:ext cx="2198688" cy="646113"/>
          </a:xfrm>
          <a:prstGeom prst="rect">
            <a:avLst/>
          </a:prstGeom>
          <a:noFill/>
          <a:ln w="9525">
            <a:noFill/>
          </a:ln>
        </p:spPr>
        <p:txBody>
          <a:bodyPr wrap="square" anchor="t">
            <a:spAutoFit/>
          </a:bodyPr>
          <a:lstStyle/>
          <a:p>
            <a:pPr lvl="0" indent="0">
              <a:lnSpc>
                <a:spcPct val="130000"/>
              </a:lnSpc>
            </a:pPr>
            <a:r>
              <a:rPr lang="zh-CN" altLang="en-US" sz="2800" b="1" dirty="0">
                <a:solidFill>
                  <a:schemeClr val="tx1"/>
                </a:solidFill>
                <a:latin typeface="黑体" panose="02010609060101010101" pitchFamily="49" charset="-122"/>
                <a:ea typeface="黑体" panose="02010609060101010101" pitchFamily="49" charset="-122"/>
              </a:rPr>
              <a:t>搜索规则：</a:t>
            </a:r>
          </a:p>
        </p:txBody>
      </p:sp>
      <p:sp>
        <p:nvSpPr>
          <p:cNvPr id="38913" name="副标题 2"/>
          <p:cNvSpPr>
            <a:spLocks noGrp="1"/>
          </p:cNvSpPr>
          <p:nvPr/>
        </p:nvSpPr>
        <p:spPr>
          <a:xfrm>
            <a:off x="768350" y="3247390"/>
            <a:ext cx="7349490" cy="2643505"/>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lnSpc>
                <a:spcPct val="90000"/>
              </a:lnSpc>
              <a:buSzPct val="110000"/>
              <a:buFont typeface="Wingdings" panose="05000000000000000000" pitchFamily="2" charset="2"/>
              <a:buNone/>
            </a:pP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2</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逻辑</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“与”</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不需要任何符号。</a:t>
            </a:r>
          </a:p>
          <a:p>
            <a:pPr algn="l" defTabSz="914400">
              <a:lnSpc>
                <a:spcPct val="90000"/>
              </a:lnSpc>
              <a:buSzPct val="110000"/>
              <a:buFont typeface="Wingdings" panose="05000000000000000000" pitchFamily="2" charset="2"/>
              <a:buNone/>
            </a:pP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例：</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肝炎干扰素</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表示搜索的结果中同时含有 </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肝炎</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和</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干扰素</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p>
          <a:p>
            <a:pPr algn="l" defTabSz="914400">
              <a:lnSpc>
                <a:spcPct val="90000"/>
              </a:lnSpc>
              <a:buSzPct val="110000"/>
              <a:buFont typeface="Wingdings" panose="05000000000000000000" pitchFamily="2" charset="2"/>
              <a:buNone/>
            </a:pPr>
            <a:endPar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a:p>
            <a:pPr algn="l" defTabSz="914400">
              <a:lnSpc>
                <a:spcPct val="90000"/>
              </a:lnSpc>
              <a:buSzPct val="110000"/>
              <a:buFont typeface="Wingdings" panose="05000000000000000000" pitchFamily="2" charset="2"/>
              <a:buNone/>
            </a:pP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3</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）逻辑</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或</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用</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 </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 </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B”</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表示。</a:t>
            </a:r>
          </a:p>
          <a:p>
            <a:pPr algn="l" defTabSz="914400">
              <a:lnSpc>
                <a:spcPct val="90000"/>
              </a:lnSpc>
              <a:buSzPct val="110000"/>
              <a:buFont typeface="Wingdings" panose="05000000000000000000" pitchFamily="2" charset="2"/>
              <a:buNone/>
            </a:pP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4</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逻辑</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“非”</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用 </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 </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B”</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表示。</a:t>
            </a:r>
          </a:p>
          <a:p>
            <a:pPr algn="l" defTabSz="914400">
              <a:lnSpc>
                <a:spcPct val="90000"/>
              </a:lnSpc>
              <a:buSzPct val="100000"/>
              <a:buFontTx/>
              <a:buNone/>
            </a:pPr>
            <a:endPar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3"/>
                                        </p:tgtEl>
                                        <p:attrNameLst>
                                          <p:attrName>style.visibility</p:attrName>
                                        </p:attrNameLst>
                                      </p:cBhvr>
                                      <p:to>
                                        <p:strVal val="visible"/>
                                      </p:to>
                                    </p:set>
                                    <p:anim calcmode="lin" valueType="num">
                                      <p:cBhvr additive="base">
                                        <p:cTn id="7" dur="500" fill="hold"/>
                                        <p:tgtEl>
                                          <p:spTgt spid="38913"/>
                                        </p:tgtEl>
                                        <p:attrNameLst>
                                          <p:attrName>ppt_x</p:attrName>
                                        </p:attrNameLst>
                                      </p:cBhvr>
                                      <p:tavLst>
                                        <p:tav tm="0">
                                          <p:val>
                                            <p:strVal val="#ppt_x"/>
                                          </p:val>
                                        </p:tav>
                                        <p:tav tm="100000">
                                          <p:val>
                                            <p:strVal val="#ppt_x"/>
                                          </p:val>
                                        </p:tav>
                                      </p:tavLst>
                                    </p:anim>
                                    <p:anim calcmode="lin" valueType="num">
                                      <p:cBhvr additive="base">
                                        <p:cTn id="8" dur="500" fill="hold"/>
                                        <p:tgtEl>
                                          <p:spTgt spid="389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nvSpPr>
        <p:spPr>
          <a:xfrm>
            <a:off x="924560" y="2117090"/>
            <a:ext cx="6718300" cy="3768725"/>
          </a:xfrm>
          <a:prstGeom prst="rect">
            <a:avLst/>
          </a:prstGeom>
          <a:noFill/>
          <a:ln w="9525">
            <a:noFill/>
          </a:ln>
        </p:spPr>
        <p:txBody>
          <a:bodyPr lIns="91440" tIns="45720" rIns="91440" bIns="45720" anchor="t">
            <a:normAutofit lnSpcReduction="10000"/>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auto">
              <a:buSzPct val="110000"/>
              <a:buFont typeface="Wingdings" panose="05000000000000000000" pitchFamily="2" charset="2"/>
              <a:buNone/>
            </a:pP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5</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a:t>
            </a:r>
            <a:r>
              <a:rPr kumimoji="1" lang="zh-CN" altLang="zh-CN" sz="2400" strike="noStrike" noProof="1">
                <a:solidFill>
                  <a:srgbClr val="FF0000"/>
                </a:solidFill>
                <a:latin typeface="黑体" panose="02010609060101010101" pitchFamily="49" charset="-122"/>
                <a:ea typeface="黑体" panose="02010609060101010101" pitchFamily="49" charset="-122"/>
                <a:sym typeface="+mn-ea"/>
              </a:rPr>
              <a:t>字段定位搜索</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a:t>
            </a:r>
            <a:endParaRPr kumimoji="1" lang="zh-CN" altLang="zh-CN" sz="2400" strike="noStrike" kern="1200" noProof="1">
              <a:solidFill>
                <a:schemeClr val="tx1"/>
              </a:solidFill>
              <a:latin typeface="黑体" panose="02010609060101010101" pitchFamily="49" charset="-122"/>
              <a:ea typeface="黑体" panose="02010609060101010101" pitchFamily="49" charset="-122"/>
              <a:cs typeface="+mn-cs"/>
              <a:sym typeface="+mn-ea"/>
            </a:endParaRPr>
          </a:p>
          <a:p>
            <a:pPr marL="457200" indent="-457200" algn="l" fontAlgn="auto">
              <a:buClr>
                <a:srgbClr val="000000"/>
              </a:buClr>
              <a:buSzPct val="110000"/>
              <a:buFont typeface="+mj-ea"/>
              <a:buAutoNum type="circleNumDbPlain"/>
            </a:pP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在一个或几个关键词前加</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“intitle</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，表     示搜索的内容要出现在网页</a:t>
            </a:r>
            <a:r>
              <a:rPr kumimoji="1" lang="zh-CN" altLang="zh-CN" sz="2400" strike="noStrike" noProof="1">
                <a:solidFill>
                  <a:srgbClr val="FF0000"/>
                </a:solidFill>
                <a:latin typeface="黑体" panose="02010609060101010101" pitchFamily="49" charset="-122"/>
                <a:ea typeface="黑体" panose="02010609060101010101" pitchFamily="49" charset="-122"/>
                <a:sym typeface="+mn-ea"/>
              </a:rPr>
              <a:t>标题中</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，如</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a:t>
            </a:r>
            <a:r>
              <a:rPr kumimoji="1" lang="en-US" altLang="zh-CN" sz="2400" strike="noStrike" noProof="1">
                <a:solidFill>
                  <a:srgbClr val="FF0000"/>
                </a:solidFill>
                <a:latin typeface="黑体" panose="02010609060101010101" pitchFamily="49" charset="-122"/>
                <a:ea typeface="黑体" panose="02010609060101010101" pitchFamily="49" charset="-122"/>
                <a:sym typeface="+mn-ea"/>
              </a:rPr>
              <a:t>intitle</a:t>
            </a:r>
            <a:r>
              <a:rPr kumimoji="1" lang="zh-CN" altLang="zh-CN" sz="2400" strike="noStrike" noProof="1">
                <a:solidFill>
                  <a:srgbClr val="FF0000"/>
                </a:solidFill>
                <a:latin typeface="黑体" panose="02010609060101010101" pitchFamily="49" charset="-122"/>
                <a:ea typeface="黑体" panose="02010609060101010101" pitchFamily="49" charset="-122"/>
                <a:sym typeface="+mn-ea"/>
              </a:rPr>
              <a:t>：</a:t>
            </a:r>
            <a:r>
              <a:rPr kumimoji="1" lang="en-US" altLang="zh-CN" sz="2400" strike="noStrike" noProof="1">
                <a:solidFill>
                  <a:srgbClr val="FF0000"/>
                </a:solidFill>
                <a:latin typeface="黑体" panose="02010609060101010101" pitchFamily="49" charset="-122"/>
                <a:ea typeface="黑体" panose="02010609060101010101" pitchFamily="49" charset="-122"/>
                <a:sym typeface="+mn-ea"/>
              </a:rPr>
              <a:t>sars</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a:t>
            </a:r>
            <a:endParaRPr kumimoji="1" lang="zh-CN" altLang="zh-CN" sz="2400" strike="noStrike" kern="1200" noProof="1">
              <a:solidFill>
                <a:schemeClr val="tx1"/>
              </a:solidFill>
              <a:latin typeface="黑体" panose="02010609060101010101" pitchFamily="49" charset="-122"/>
              <a:ea typeface="黑体" panose="02010609060101010101" pitchFamily="49" charset="-122"/>
              <a:cs typeface="+mn-cs"/>
              <a:sym typeface="+mn-ea"/>
            </a:endParaRPr>
          </a:p>
          <a:p>
            <a:pPr marL="457200" indent="-457200" algn="l" fontAlgn="auto">
              <a:buClr>
                <a:srgbClr val="000000"/>
              </a:buClr>
              <a:buSzPct val="110000"/>
              <a:buFont typeface="+mj-ea"/>
              <a:buAutoNum type="circleNumDbPlain"/>
            </a:pP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用在</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“inurl</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后加</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url</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中的文字，可以限制只搜索</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url</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中含有这些文字的网页，如</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“inurl</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mp3”</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表示搜索</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url</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中含有</a:t>
            </a:r>
            <a:r>
              <a:rPr kumimoji="1" lang="en-US" altLang="zh-CN" sz="2400" strike="noStrike" noProof="1">
                <a:solidFill>
                  <a:schemeClr val="tx1"/>
                </a:solidFill>
                <a:latin typeface="黑体" panose="02010609060101010101" pitchFamily="49" charset="-122"/>
                <a:ea typeface="黑体" panose="02010609060101010101" pitchFamily="49" charset="-122"/>
                <a:sym typeface="+mn-ea"/>
              </a:rPr>
              <a:t>“mp3”</a:t>
            </a:r>
            <a:r>
              <a:rPr kumimoji="1" lang="zh-CN" altLang="zh-CN" sz="2400" strike="noStrike" noProof="1">
                <a:solidFill>
                  <a:schemeClr val="tx1"/>
                </a:solidFill>
                <a:latin typeface="黑体" panose="02010609060101010101" pitchFamily="49" charset="-122"/>
                <a:ea typeface="黑体" panose="02010609060101010101" pitchFamily="49" charset="-122"/>
                <a:sym typeface="+mn-ea"/>
              </a:rPr>
              <a:t>的网页。</a:t>
            </a:r>
            <a:endParaRPr kumimoji="1" lang="zh-CN" altLang="zh-CN" sz="2400" strike="noStrike" kern="1200" noProof="1">
              <a:solidFill>
                <a:schemeClr val="tx1"/>
              </a:solidFill>
              <a:latin typeface="黑体" panose="02010609060101010101" pitchFamily="49" charset="-122"/>
              <a:ea typeface="黑体" panose="02010609060101010101" pitchFamily="49" charset="-122"/>
              <a:cs typeface="+mn-cs"/>
              <a:sym typeface="+mn-ea"/>
            </a:endParaRPr>
          </a:p>
          <a:p>
            <a:pPr marL="457200" indent="-457200" algn="l" fontAlgn="auto">
              <a:buSzPct val="110000"/>
              <a:buFont typeface="Wingdings" panose="05000000000000000000" pitchFamily="2" charset="2"/>
              <a:buNone/>
            </a:pPr>
            <a:endParaRPr kumimoji="1" lang="zh-CN" altLang="zh-CN" sz="2400" strike="noStrike" kern="1200" noProof="1">
              <a:solidFill>
                <a:schemeClr val="tx1"/>
              </a:solidFill>
              <a:latin typeface="黑体" panose="02010609060101010101" pitchFamily="49" charset="-122"/>
              <a:ea typeface="黑体" panose="02010609060101010101" pitchFamily="49" charset="-122"/>
              <a:cs typeface="+mn-cs"/>
              <a:sym typeface="+mn-ea"/>
            </a:endParaRPr>
          </a:p>
          <a:p>
            <a:pPr algn="l" fontAlgn="auto">
              <a:buNone/>
            </a:pPr>
            <a:endParaRPr kumimoji="1" lang="zh-CN" altLang="zh-CN" sz="2400" strike="noStrike" kern="1200" noProof="1">
              <a:solidFill>
                <a:schemeClr val="tx1"/>
              </a:solidFill>
              <a:latin typeface="黑体" panose="02010609060101010101" pitchFamily="49" charset="-122"/>
              <a:ea typeface="黑体" panose="02010609060101010101" pitchFamily="49" charset="-122"/>
              <a:cs typeface="+mn-cs"/>
              <a:sym typeface="+mn-ea"/>
            </a:endParaRPr>
          </a:p>
        </p:txBody>
      </p:sp>
      <p:sp>
        <p:nvSpPr>
          <p:cNvPr id="37890" name="文本框 3"/>
          <p:cNvSpPr txBox="1"/>
          <p:nvPr/>
        </p:nvSpPr>
        <p:spPr>
          <a:xfrm>
            <a:off x="924560" y="1280795"/>
            <a:ext cx="2198688" cy="646113"/>
          </a:xfrm>
          <a:prstGeom prst="rect">
            <a:avLst/>
          </a:prstGeom>
          <a:noFill/>
          <a:ln w="9525">
            <a:noFill/>
          </a:ln>
        </p:spPr>
        <p:txBody>
          <a:bodyPr wrap="square" anchor="t">
            <a:spAutoFit/>
          </a:bodyPr>
          <a:lstStyle/>
          <a:p>
            <a:pPr lvl="0" indent="0">
              <a:lnSpc>
                <a:spcPct val="130000"/>
              </a:lnSpc>
            </a:pPr>
            <a:r>
              <a:rPr lang="zh-CN" altLang="en-US" sz="2800" b="1" dirty="0">
                <a:solidFill>
                  <a:schemeClr val="tx1"/>
                </a:solidFill>
                <a:latin typeface="黑体" panose="02010609060101010101" pitchFamily="49" charset="-122"/>
                <a:ea typeface="黑体" panose="02010609060101010101" pitchFamily="49" charset="-122"/>
              </a:rPr>
              <a:t>搜索规则：</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副标题 2"/>
          <p:cNvSpPr>
            <a:spLocks noGrp="1"/>
          </p:cNvSpPr>
          <p:nvPr/>
        </p:nvSpPr>
        <p:spPr>
          <a:xfrm>
            <a:off x="924560" y="2182495"/>
            <a:ext cx="6918325" cy="2903538"/>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lnSpc>
                <a:spcPct val="90000"/>
              </a:lnSpc>
              <a:buSzPct val="110000"/>
              <a:buFont typeface="Wingdings" panose="05000000000000000000" pitchFamily="2" charset="2"/>
              <a:buNone/>
            </a:pP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6</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）精确匹配：</a:t>
            </a:r>
            <a:r>
              <a:rPr lang="zh-CN"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双引号和书名号</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；可以通过给查询词加上双引号和书名号的方式进行精确匹配。</a:t>
            </a:r>
          </a:p>
          <a:p>
            <a:pPr algn="l" defTabSz="914400">
              <a:lnSpc>
                <a:spcPct val="90000"/>
              </a:lnSpc>
              <a:buSzPct val="110000"/>
              <a:buFont typeface="Wingdings" panose="05000000000000000000" pitchFamily="2" charset="2"/>
              <a:buNone/>
            </a:pPr>
            <a:endPar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a:p>
            <a:pPr algn="l" defTabSz="914400">
              <a:lnSpc>
                <a:spcPct val="90000"/>
              </a:lnSpc>
              <a:buSzPct val="110000"/>
              <a:buFont typeface="Wingdings" panose="05000000000000000000" pitchFamily="2" charset="2"/>
              <a:buNone/>
            </a:pP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例：查询电影“手机”，如果不加书名号，很多情况下查出来的是通讯工具——手机，而加上书名号后，</a:t>
            </a:r>
            <a:r>
              <a:rPr lang="zh-CN"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《手机》结果就都是关于电影方面的了</a:t>
            </a:r>
            <a:r>
              <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p>
          <a:p>
            <a:pPr algn="l" defTabSz="914400">
              <a:lnSpc>
                <a:spcPct val="90000"/>
              </a:lnSpc>
              <a:buSzPct val="100000"/>
              <a:buFontTx/>
              <a:buNone/>
            </a:pPr>
            <a:endParaRPr lang="zh-CN"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p:txBody>
      </p:sp>
      <p:sp>
        <p:nvSpPr>
          <p:cNvPr id="37890" name="文本框 3"/>
          <p:cNvSpPr txBox="1"/>
          <p:nvPr/>
        </p:nvSpPr>
        <p:spPr>
          <a:xfrm>
            <a:off x="924560" y="1280795"/>
            <a:ext cx="2198688" cy="646113"/>
          </a:xfrm>
          <a:prstGeom prst="rect">
            <a:avLst/>
          </a:prstGeom>
          <a:noFill/>
          <a:ln w="9525">
            <a:noFill/>
          </a:ln>
        </p:spPr>
        <p:txBody>
          <a:bodyPr wrap="square" anchor="t">
            <a:spAutoFit/>
          </a:bodyPr>
          <a:lstStyle/>
          <a:p>
            <a:pPr lvl="0" indent="0">
              <a:lnSpc>
                <a:spcPct val="130000"/>
              </a:lnSpc>
            </a:pPr>
            <a:r>
              <a:rPr lang="zh-CN" altLang="en-US" sz="2800" b="1" dirty="0">
                <a:solidFill>
                  <a:schemeClr val="tx1"/>
                </a:solidFill>
                <a:latin typeface="黑体" panose="02010609060101010101" pitchFamily="49" charset="-122"/>
                <a:ea typeface="黑体" panose="02010609060101010101" pitchFamily="49" charset="-122"/>
              </a:rPr>
              <a:t>搜索规则：</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图片 3"/>
          <p:cNvPicPr>
            <a:picLocks noChangeAspect="1"/>
          </p:cNvPicPr>
          <p:nvPr/>
        </p:nvPicPr>
        <p:blipFill>
          <a:blip r:embed="rId2"/>
          <a:stretch>
            <a:fillRect/>
          </a:stretch>
        </p:blipFill>
        <p:spPr>
          <a:xfrm>
            <a:off x="536575" y="479425"/>
            <a:ext cx="7696200" cy="5867400"/>
          </a:xfrm>
          <a:prstGeom prst="rect">
            <a:avLst/>
          </a:prstGeom>
          <a:noFill/>
          <a:ln w="9525">
            <a:noFill/>
          </a:ln>
        </p:spPr>
      </p:pic>
      <p:pic>
        <p:nvPicPr>
          <p:cNvPr id="6" name="图片 5"/>
          <p:cNvPicPr>
            <a:picLocks noChangeAspect="1"/>
          </p:cNvPicPr>
          <p:nvPr/>
        </p:nvPicPr>
        <p:blipFill>
          <a:blip r:embed="rId3"/>
          <a:stretch>
            <a:fillRect/>
          </a:stretch>
        </p:blipFill>
        <p:spPr>
          <a:xfrm>
            <a:off x="987425" y="900113"/>
            <a:ext cx="7570788" cy="58848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3059906" y="857250"/>
            <a:ext cx="539986" cy="2085696"/>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70C0"/>
              </a:solidFill>
            </a:endParaRPr>
          </a:p>
        </p:txBody>
      </p:sp>
      <p:sp>
        <p:nvSpPr>
          <p:cNvPr id="118" name="矩形 117"/>
          <p:cNvSpPr/>
          <p:nvPr/>
        </p:nvSpPr>
        <p:spPr>
          <a:xfrm>
            <a:off x="4027286" y="2135320"/>
            <a:ext cx="539986" cy="3865430"/>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70C0"/>
              </a:solidFill>
            </a:endParaRPr>
          </a:p>
        </p:txBody>
      </p:sp>
      <p:sp>
        <p:nvSpPr>
          <p:cNvPr id="119" name="文本框 118"/>
          <p:cNvSpPr txBox="1"/>
          <p:nvPr/>
        </p:nvSpPr>
        <p:spPr>
          <a:xfrm>
            <a:off x="1672429" y="2944865"/>
            <a:ext cx="2125289" cy="678815"/>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sym typeface="+mn-ea"/>
              </a:rPr>
              <a:t>讲授内容</a:t>
            </a:r>
            <a:endParaRPr lang="zh-CN" altLang="en-US" sz="3600" b="1" dirty="0">
              <a:latin typeface="微软雅黑" panose="020B0503020204020204" pitchFamily="34" charset="-122"/>
              <a:ea typeface="微软雅黑" panose="020B0503020204020204" pitchFamily="34" charset="-122"/>
            </a:endParaRPr>
          </a:p>
        </p:txBody>
      </p:sp>
      <p:sp>
        <p:nvSpPr>
          <p:cNvPr id="120" name="文本框 119"/>
          <p:cNvSpPr txBox="1"/>
          <p:nvPr/>
        </p:nvSpPr>
        <p:spPr>
          <a:xfrm>
            <a:off x="1267880" y="3517755"/>
            <a:ext cx="2332571" cy="411480"/>
          </a:xfrm>
          <a:prstGeom prst="rect">
            <a:avLst/>
          </a:prstGeom>
          <a:noFill/>
        </p:spPr>
        <p:txBody>
          <a:bodyPr wrap="square" rtlCol="0">
            <a:spAutoFit/>
          </a:bodyPr>
          <a:lstStyle/>
          <a:p>
            <a:pPr algn="r"/>
            <a:r>
              <a:rPr lang="en-US" altLang="zh-CN" sz="2100" dirty="0" smtClean="0">
                <a:solidFill>
                  <a:srgbClr val="16A287"/>
                </a:solidFill>
                <a:latin typeface="Arial" panose="020B0604020202020204" pitchFamily="34" charset="0"/>
                <a:cs typeface="Arial" panose="020B0604020202020204" pitchFamily="34" charset="0"/>
              </a:rPr>
              <a:t> </a:t>
            </a:r>
            <a:r>
              <a:rPr lang="en-US" altLang="zh-CN" sz="2100" dirty="0">
                <a:solidFill>
                  <a:srgbClr val="16A287"/>
                </a:solidFill>
                <a:latin typeface="Arial" panose="020B0604020202020204" pitchFamily="34" charset="0"/>
                <a:cs typeface="Arial" panose="020B0604020202020204" pitchFamily="34" charset="0"/>
              </a:rPr>
              <a:t>Contents</a:t>
            </a:r>
            <a:endParaRPr lang="zh-CN" altLang="en-US" sz="2100" dirty="0">
              <a:solidFill>
                <a:srgbClr val="16A287"/>
              </a:solidFill>
              <a:latin typeface="Arial" panose="020B0604020202020204" pitchFamily="34" charset="0"/>
              <a:cs typeface="Arial" panose="020B0604020202020204" pitchFamily="34" charset="0"/>
            </a:endParaRPr>
          </a:p>
        </p:txBody>
      </p:sp>
      <p:sp>
        <p:nvSpPr>
          <p:cNvPr id="121" name="矩形 120"/>
          <p:cNvSpPr/>
          <p:nvPr/>
        </p:nvSpPr>
        <p:spPr>
          <a:xfrm>
            <a:off x="4027113" y="2821323"/>
            <a:ext cx="567000" cy="312164"/>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Arial" panose="020B0604020202020204" pitchFamily="34" charset="0"/>
                <a:cs typeface="Arial" panose="020B0604020202020204" pitchFamily="34" charset="0"/>
              </a:rPr>
              <a:t>1</a:t>
            </a:r>
            <a:endParaRPr lang="zh-CN" altLang="en-US" sz="1500" dirty="0">
              <a:latin typeface="Arial" panose="020B0604020202020204" pitchFamily="34" charset="0"/>
              <a:cs typeface="Arial" panose="020B0604020202020204" pitchFamily="34" charset="0"/>
            </a:endParaRPr>
          </a:p>
        </p:txBody>
      </p:sp>
      <p:sp>
        <p:nvSpPr>
          <p:cNvPr id="125" name="文本框 124"/>
          <p:cNvSpPr txBox="1"/>
          <p:nvPr/>
        </p:nvSpPr>
        <p:spPr>
          <a:xfrm>
            <a:off x="4733925" y="2639060"/>
            <a:ext cx="2818765" cy="525657"/>
          </a:xfrm>
          <a:prstGeom prst="rect">
            <a:avLst/>
          </a:prstGeom>
          <a:noFill/>
        </p:spPr>
        <p:txBody>
          <a:bodyPr wrap="square" rtlCol="0">
            <a:spAutoFit/>
          </a:bodyPr>
          <a:lstStyle/>
          <a:p>
            <a:pPr lvl="0" indent="0">
              <a:lnSpc>
                <a:spcPct val="130000"/>
              </a:lnSpc>
              <a:spcBef>
                <a:spcPts val="500"/>
              </a:spcBef>
              <a:spcAft>
                <a:spcPts val="600"/>
              </a:spcAft>
              <a:buClr>
                <a:srgbClr val="728EC0"/>
              </a:buClr>
            </a:pPr>
            <a:r>
              <a:rPr lang="zh-CN" altLang="en-US" sz="2400" b="1" dirty="0" smtClean="0">
                <a:solidFill>
                  <a:schemeClr val="tx1"/>
                </a:solidFill>
                <a:latin typeface="微软雅黑" panose="020B0503020204020204" pitchFamily="34" charset="-122"/>
                <a:ea typeface="微软雅黑" panose="020B0503020204020204" pitchFamily="34" charset="-122"/>
                <a:sym typeface="黑体" panose="02010609060101010101" pitchFamily="49" charset="-122"/>
              </a:rPr>
              <a:t>搜索引擎</a:t>
            </a:r>
            <a:endParaRPr lang="zh-CN" altLang="en-US" sz="24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28" name="文本框 127"/>
          <p:cNvSpPr txBox="1"/>
          <p:nvPr/>
        </p:nvSpPr>
        <p:spPr>
          <a:xfrm>
            <a:off x="4734017" y="4333465"/>
            <a:ext cx="3780421" cy="566420"/>
          </a:xfrm>
          <a:prstGeom prst="rect">
            <a:avLst/>
          </a:prstGeom>
          <a:noFill/>
        </p:spPr>
        <p:txBody>
          <a:bodyPr wrap="square" rtlCol="0">
            <a:spAutoFit/>
          </a:bodyPr>
          <a:lstStyle/>
          <a:p>
            <a:pPr lvl="0" indent="0">
              <a:lnSpc>
                <a:spcPct val="130000"/>
              </a:lnSpc>
              <a:spcBef>
                <a:spcPts val="500"/>
              </a:spcBef>
              <a:spcAft>
                <a:spcPts val="600"/>
              </a:spcAft>
              <a:buClr>
                <a:srgbClr val="728EC0"/>
              </a:buClr>
            </a:pPr>
            <a:r>
              <a:rPr lang="zh-CN" altLang="en-US" sz="24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常用医学专业网站</a:t>
            </a:r>
          </a:p>
        </p:txBody>
      </p:sp>
      <p:sp>
        <p:nvSpPr>
          <p:cNvPr id="2" name="矩形 1"/>
          <p:cNvSpPr/>
          <p:nvPr/>
        </p:nvSpPr>
        <p:spPr>
          <a:xfrm>
            <a:off x="4010603" y="4483805"/>
            <a:ext cx="567000" cy="312164"/>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Arial" panose="020B0604020202020204" pitchFamily="34" charset="0"/>
                <a:cs typeface="Arial" panose="020B0604020202020204" pitchFamily="34" charset="0"/>
              </a:rPr>
              <a:t>2</a:t>
            </a:r>
            <a:endParaRPr lang="en-US" altLang="zh-CN" sz="15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up)">
                                      <p:cBhvr>
                                        <p:cTn id="7" dur="500"/>
                                        <p:tgtEl>
                                          <p:spTgt spid="1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wipe(down)">
                                      <p:cBhvr>
                                        <p:cTn id="10" dur="500"/>
                                        <p:tgtEl>
                                          <p:spTgt spid="118"/>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19"/>
                                        </p:tgtEl>
                                        <p:attrNameLst>
                                          <p:attrName>style.visibility</p:attrName>
                                        </p:attrNameLst>
                                      </p:cBhvr>
                                      <p:to>
                                        <p:strVal val="visible"/>
                                      </p:to>
                                    </p:set>
                                    <p:anim calcmode="lin" valueType="num">
                                      <p:cBhvr>
                                        <p:cTn id="14" dur="500" fill="hold"/>
                                        <p:tgtEl>
                                          <p:spTgt spid="119"/>
                                        </p:tgtEl>
                                        <p:attrNameLst>
                                          <p:attrName>ppt_w</p:attrName>
                                        </p:attrNameLst>
                                      </p:cBhvr>
                                      <p:tavLst>
                                        <p:tav tm="0">
                                          <p:val>
                                            <p:fltVal val="0"/>
                                          </p:val>
                                        </p:tav>
                                        <p:tav tm="100000">
                                          <p:val>
                                            <p:strVal val="#ppt_w"/>
                                          </p:val>
                                        </p:tav>
                                      </p:tavLst>
                                    </p:anim>
                                    <p:anim calcmode="lin" valueType="num">
                                      <p:cBhvr>
                                        <p:cTn id="15" dur="500" fill="hold"/>
                                        <p:tgtEl>
                                          <p:spTgt spid="119"/>
                                        </p:tgtEl>
                                        <p:attrNameLst>
                                          <p:attrName>ppt_h</p:attrName>
                                        </p:attrNameLst>
                                      </p:cBhvr>
                                      <p:tavLst>
                                        <p:tav tm="0">
                                          <p:val>
                                            <p:fltVal val="0"/>
                                          </p:val>
                                        </p:tav>
                                        <p:tav tm="100000">
                                          <p:val>
                                            <p:strVal val="#ppt_h"/>
                                          </p:val>
                                        </p:tav>
                                      </p:tavLst>
                                    </p:anim>
                                    <p:animEffect transition="in" filter="fade">
                                      <p:cBhvr>
                                        <p:cTn id="16" dur="500"/>
                                        <p:tgtEl>
                                          <p:spTgt spid="11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 calcmode="lin" valueType="num">
                                      <p:cBhvr>
                                        <p:cTn id="19" dur="500" fill="hold"/>
                                        <p:tgtEl>
                                          <p:spTgt spid="120"/>
                                        </p:tgtEl>
                                        <p:attrNameLst>
                                          <p:attrName>ppt_w</p:attrName>
                                        </p:attrNameLst>
                                      </p:cBhvr>
                                      <p:tavLst>
                                        <p:tav tm="0">
                                          <p:val>
                                            <p:fltVal val="0"/>
                                          </p:val>
                                        </p:tav>
                                        <p:tav tm="100000">
                                          <p:val>
                                            <p:strVal val="#ppt_w"/>
                                          </p:val>
                                        </p:tav>
                                      </p:tavLst>
                                    </p:anim>
                                    <p:anim calcmode="lin" valueType="num">
                                      <p:cBhvr>
                                        <p:cTn id="20" dur="500" fill="hold"/>
                                        <p:tgtEl>
                                          <p:spTgt spid="120"/>
                                        </p:tgtEl>
                                        <p:attrNameLst>
                                          <p:attrName>ppt_h</p:attrName>
                                        </p:attrNameLst>
                                      </p:cBhvr>
                                      <p:tavLst>
                                        <p:tav tm="0">
                                          <p:val>
                                            <p:fltVal val="0"/>
                                          </p:val>
                                        </p:tav>
                                        <p:tav tm="100000">
                                          <p:val>
                                            <p:strVal val="#ppt_h"/>
                                          </p:val>
                                        </p:tav>
                                      </p:tavLst>
                                    </p:anim>
                                    <p:animEffect transition="in" filter="fade">
                                      <p:cBhvr>
                                        <p:cTn id="21" dur="500"/>
                                        <p:tgtEl>
                                          <p:spTgt spid="120"/>
                                        </p:tgtEl>
                                      </p:cBhvr>
                                    </p:animEffect>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1000"/>
                                        <p:tgtEl>
                                          <p:spTgt spid="121"/>
                                        </p:tgtEl>
                                      </p:cBhvr>
                                    </p:animEffect>
                                    <p:anim calcmode="lin" valueType="num">
                                      <p:cBhvr>
                                        <p:cTn id="26" dur="1000" fill="hold"/>
                                        <p:tgtEl>
                                          <p:spTgt spid="121"/>
                                        </p:tgtEl>
                                        <p:attrNameLst>
                                          <p:attrName>ppt_x</p:attrName>
                                        </p:attrNameLst>
                                      </p:cBhvr>
                                      <p:tavLst>
                                        <p:tav tm="0">
                                          <p:val>
                                            <p:strVal val="#ppt_x"/>
                                          </p:val>
                                        </p:tav>
                                        <p:tav tm="100000">
                                          <p:val>
                                            <p:strVal val="#ppt_x"/>
                                          </p:val>
                                        </p:tav>
                                      </p:tavLst>
                                    </p:anim>
                                    <p:anim calcmode="lin" valueType="num">
                                      <p:cBhvr>
                                        <p:cTn id="27" dur="1000" fill="hold"/>
                                        <p:tgtEl>
                                          <p:spTgt spid="12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25"/>
                                        </p:tgtEl>
                                        <p:attrNameLst>
                                          <p:attrName>style.visibility</p:attrName>
                                        </p:attrNameLst>
                                      </p:cBhvr>
                                      <p:to>
                                        <p:strVal val="visible"/>
                                      </p:to>
                                    </p:set>
                                    <p:animEffect transition="in" filter="fade">
                                      <p:cBhvr>
                                        <p:cTn id="30" dur="1000"/>
                                        <p:tgtEl>
                                          <p:spTgt spid="125"/>
                                        </p:tgtEl>
                                      </p:cBhvr>
                                    </p:animEffect>
                                    <p:anim calcmode="lin" valueType="num">
                                      <p:cBhvr>
                                        <p:cTn id="31" dur="1000" fill="hold"/>
                                        <p:tgtEl>
                                          <p:spTgt spid="125"/>
                                        </p:tgtEl>
                                        <p:attrNameLst>
                                          <p:attrName>ppt_x</p:attrName>
                                        </p:attrNameLst>
                                      </p:cBhvr>
                                      <p:tavLst>
                                        <p:tav tm="0">
                                          <p:val>
                                            <p:strVal val="#ppt_x"/>
                                          </p:val>
                                        </p:tav>
                                        <p:tav tm="100000">
                                          <p:val>
                                            <p:strVal val="#ppt_x"/>
                                          </p:val>
                                        </p:tav>
                                      </p:tavLst>
                                    </p:anim>
                                    <p:anim calcmode="lin" valueType="num">
                                      <p:cBhvr>
                                        <p:cTn id="32" dur="1000" fill="hold"/>
                                        <p:tgtEl>
                                          <p:spTgt spid="125"/>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fade">
                                      <p:cBhvr>
                                        <p:cTn id="36" dur="1000"/>
                                        <p:tgtEl>
                                          <p:spTgt spid="128"/>
                                        </p:tgtEl>
                                      </p:cBhvr>
                                    </p:animEffect>
                                    <p:anim calcmode="lin" valueType="num">
                                      <p:cBhvr>
                                        <p:cTn id="37" dur="1000" fill="hold"/>
                                        <p:tgtEl>
                                          <p:spTgt spid="128"/>
                                        </p:tgtEl>
                                        <p:attrNameLst>
                                          <p:attrName>ppt_x</p:attrName>
                                        </p:attrNameLst>
                                      </p:cBhvr>
                                      <p:tavLst>
                                        <p:tav tm="0">
                                          <p:val>
                                            <p:strVal val="#ppt_x"/>
                                          </p:val>
                                        </p:tav>
                                        <p:tav tm="100000">
                                          <p:val>
                                            <p:strVal val="#ppt_x"/>
                                          </p:val>
                                        </p:tav>
                                      </p:tavLst>
                                    </p:anim>
                                    <p:anim calcmode="lin" valueType="num">
                                      <p:cBhvr>
                                        <p:cTn id="38" dur="1000" fill="hold"/>
                                        <p:tgtEl>
                                          <p:spTgt spid="12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1000"/>
                                        <p:tgtEl>
                                          <p:spTgt spid="2"/>
                                        </p:tgtEl>
                                      </p:cBhvr>
                                    </p:animEffect>
                                    <p:anim calcmode="lin" valueType="num">
                                      <p:cBhvr>
                                        <p:cTn id="42" dur="1000" fill="hold"/>
                                        <p:tgtEl>
                                          <p:spTgt spid="2"/>
                                        </p:tgtEl>
                                        <p:attrNameLst>
                                          <p:attrName>ppt_x</p:attrName>
                                        </p:attrNameLst>
                                      </p:cBhvr>
                                      <p:tavLst>
                                        <p:tav tm="0">
                                          <p:val>
                                            <p:strVal val="#ppt_x"/>
                                          </p:val>
                                        </p:tav>
                                        <p:tav tm="100000">
                                          <p:val>
                                            <p:strVal val="#ppt_x"/>
                                          </p:val>
                                        </p:tav>
                                      </p:tavLst>
                                    </p:anim>
                                    <p:anim calcmode="lin" valueType="num">
                                      <p:cBhvr>
                                        <p:cTn id="4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bldLvl="0" animBg="1"/>
      <p:bldP spid="118" grpId="0" bldLvl="0" animBg="1"/>
      <p:bldP spid="119" grpId="0"/>
      <p:bldP spid="120" grpId="0"/>
      <p:bldP spid="121" grpId="0" bldLvl="0" animBg="1"/>
      <p:bldP spid="125" grpId="0"/>
      <p:bldP spid="128" grpId="0"/>
      <p:bldP spid="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文本框 1"/>
          <p:cNvSpPr txBox="1"/>
          <p:nvPr/>
        </p:nvSpPr>
        <p:spPr>
          <a:xfrm>
            <a:off x="908685" y="1736725"/>
            <a:ext cx="7503795" cy="2466340"/>
          </a:xfrm>
          <a:prstGeom prst="rect">
            <a:avLst/>
          </a:prstGeom>
          <a:noFill/>
          <a:ln w="9525">
            <a:noFill/>
          </a:ln>
        </p:spPr>
        <p:txBody>
          <a:bodyPr wrap="square" anchor="t">
            <a:spAutoFit/>
          </a:bodyPr>
          <a:lstStyle/>
          <a:p>
            <a:pPr lvl="0" indent="0">
              <a:lnSpc>
                <a:spcPct val="130000"/>
              </a:lnSpc>
            </a:pPr>
            <a:r>
              <a:rPr lang="en-US" altLang="zh-CN" sz="2400" dirty="0">
                <a:solidFill>
                  <a:schemeClr val="tx1"/>
                </a:solidFill>
                <a:latin typeface="黑体" panose="02010609060101010101" pitchFamily="49" charset="-122"/>
                <a:ea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rPr>
              <a:t>随着网络传送速度与计算机信息处理速度的提高，网页中对多媒体信息的使用变得十分普及，特别是图像信息，已经成为表示网页内容不可缺少的组成部分。图像检索，又称</a:t>
            </a:r>
            <a:r>
              <a:rPr lang="zh-CN" altLang="en-US" sz="2400" dirty="0">
                <a:solidFill>
                  <a:srgbClr val="FF0000"/>
                </a:solidFill>
                <a:latin typeface="黑体" panose="02010609060101010101" pitchFamily="49" charset="-122"/>
                <a:ea typeface="黑体" panose="02010609060101010101" pitchFamily="49" charset="-122"/>
              </a:rPr>
              <a:t>图像检索系统</a:t>
            </a:r>
            <a:r>
              <a:rPr lang="zh-CN" altLang="en-US" sz="2400" dirty="0">
                <a:solidFill>
                  <a:schemeClr val="tx1"/>
                </a:solidFill>
                <a:latin typeface="黑体" panose="02010609060101010101" pitchFamily="49" charset="-122"/>
                <a:ea typeface="黑体" panose="02010609060101010101" pitchFamily="49" charset="-122"/>
              </a:rPr>
              <a:t>，是一个电脑浏览的系统，</a:t>
            </a:r>
            <a:r>
              <a:rPr lang="zh-CN" altLang="en-US" sz="2400" dirty="0">
                <a:solidFill>
                  <a:srgbClr val="FF0000"/>
                </a:solidFill>
                <a:latin typeface="黑体" panose="02010609060101010101" pitchFamily="49" charset="-122"/>
                <a:ea typeface="黑体" panose="02010609060101010101" pitchFamily="49" charset="-122"/>
              </a:rPr>
              <a:t>从一个大型的数字图像数据库去检索图像。</a:t>
            </a:r>
          </a:p>
        </p:txBody>
      </p:sp>
      <p:sp>
        <p:nvSpPr>
          <p:cNvPr id="36866" name="副标题 2"/>
          <p:cNvSpPr>
            <a:spLocks noGrp="1"/>
          </p:cNvSpPr>
          <p:nvPr/>
        </p:nvSpPr>
        <p:spPr>
          <a:xfrm>
            <a:off x="586105" y="699770"/>
            <a:ext cx="5725795" cy="581025"/>
          </a:xfrm>
          <a:prstGeom prst="rect">
            <a:avLst/>
          </a:prstGeom>
          <a:noFill/>
          <a:ln w="9525">
            <a:noFill/>
          </a:ln>
        </p:spPr>
        <p:txBody>
          <a:bodyPr lIns="91440" tIns="45720" rIns="91440" bIns="45720" anchor="t">
            <a:no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lnSpc>
                <a:spcPct val="80000"/>
              </a:lnSpc>
              <a:spcBef>
                <a:spcPct val="0"/>
              </a:spcBef>
              <a:buClr>
                <a:srgbClr val="000000"/>
              </a:buClr>
              <a:buSzPct val="100000"/>
              <a:buFont typeface="微软雅黑" panose="020B0503020204020204" pitchFamily="34" charset="-122"/>
              <a:buNone/>
            </a:pPr>
            <a:r>
              <a:rPr lang="en-US" altLang="zh-CN"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1. </a:t>
            </a: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综合搜索引擎</a:t>
            </a:r>
            <a:r>
              <a:rPr lang="en-US" altLang="zh-CN"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r>
              <a:rPr lang="zh-CN" altLang="en-US" sz="2800" b="1" dirty="0">
                <a:solidFill>
                  <a:schemeClr val="tx1"/>
                </a:solidFill>
                <a:latin typeface="Arial" panose="020B0604020202020204" pitchFamily="34" charset="0"/>
                <a:ea typeface="黑体" panose="02010609060101010101" pitchFamily="49" charset="-122"/>
                <a:sym typeface="黑体" panose="02010609060101010101" pitchFamily="49" charset="-122"/>
              </a:rPr>
              <a:t>图像检索</a:t>
            </a:r>
            <a:endParaRPr lang="zh-CN" altLang="en-US" sz="2800" b="1" kern="1200" baseline="0" dirty="0">
              <a:solidFill>
                <a:schemeClr val="tx1"/>
              </a:solidFill>
              <a:latin typeface="Arial" panose="020B0604020202020204" pitchFamily="34" charset="0"/>
              <a:ea typeface="黑体" panose="02010609060101010101" pitchFamily="49" charset="-122"/>
              <a:cs typeface="+mn-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3"/>
          <p:cNvSpPr>
            <a:spLocks noGrp="1"/>
          </p:cNvSpPr>
          <p:nvPr/>
        </p:nvSpPr>
        <p:spPr>
          <a:xfrm>
            <a:off x="617538" y="575628"/>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zh-CN" altLang="en-US" sz="2800" b="1" kern="1200" baseline="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a:t>
            </a:r>
            <a:r>
              <a:rPr lang="en-US" altLang="zh-CN" sz="2800" b="1" kern="1200" baseline="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1</a:t>
            </a:r>
            <a:r>
              <a:rPr lang="zh-CN" altLang="en-US" sz="2800" b="1" kern="1200" baseline="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）直接搜图方式</a:t>
            </a:r>
            <a:endParaRPr lang="zh-CN" altLang="en-US"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endParaRPr>
          </a:p>
        </p:txBody>
      </p:sp>
      <p:sp>
        <p:nvSpPr>
          <p:cNvPr id="44034" name="文本框 7"/>
          <p:cNvSpPr txBox="1"/>
          <p:nvPr/>
        </p:nvSpPr>
        <p:spPr>
          <a:xfrm>
            <a:off x="1376680" y="1634173"/>
            <a:ext cx="2029460" cy="645795"/>
          </a:xfrm>
          <a:prstGeom prst="rect">
            <a:avLst/>
          </a:prstGeom>
          <a:noFill/>
          <a:ln w="9525">
            <a:noFill/>
          </a:ln>
        </p:spPr>
        <p:txBody>
          <a:bodyPr wrap="none" anchor="t">
            <a:spAutoFit/>
          </a:bodyPr>
          <a:lstStyle/>
          <a:p>
            <a:pPr lvl="0" indent="0">
              <a:lnSpc>
                <a:spcPct val="130000"/>
              </a:lnSpc>
            </a:pPr>
            <a:r>
              <a:rPr lang="zh-CN" altLang="en-US" sz="2800" b="1" dirty="0">
                <a:solidFill>
                  <a:schemeClr val="tx1"/>
                </a:solidFill>
                <a:latin typeface="Arial" panose="020B0604020202020204" pitchFamily="34" charset="0"/>
                <a:ea typeface="黑体" panose="02010609060101010101" pitchFamily="49" charset="-122"/>
                <a:sym typeface="Wingdings" panose="05000000000000000000" charset="0"/>
              </a:rPr>
              <a:t> </a:t>
            </a:r>
            <a:r>
              <a:rPr lang="zh-CN" altLang="en-US" sz="2800" b="1" dirty="0">
                <a:solidFill>
                  <a:schemeClr val="tx1"/>
                </a:solidFill>
                <a:latin typeface="Arial" panose="020B0604020202020204" pitchFamily="34" charset="0"/>
                <a:ea typeface="黑体" panose="02010609060101010101" pitchFamily="49" charset="-122"/>
                <a:sym typeface="黑体" panose="02010609060101010101" pitchFamily="49" charset="-122"/>
              </a:rPr>
              <a:t>以文搜图</a:t>
            </a:r>
          </a:p>
        </p:txBody>
      </p:sp>
      <p:sp>
        <p:nvSpPr>
          <p:cNvPr id="44035" name="文本框 7"/>
          <p:cNvSpPr txBox="1"/>
          <p:nvPr/>
        </p:nvSpPr>
        <p:spPr>
          <a:xfrm>
            <a:off x="1376680" y="2718753"/>
            <a:ext cx="2029460" cy="645795"/>
          </a:xfrm>
          <a:prstGeom prst="rect">
            <a:avLst/>
          </a:prstGeom>
          <a:noFill/>
          <a:ln w="9525">
            <a:noFill/>
          </a:ln>
        </p:spPr>
        <p:txBody>
          <a:bodyPr wrap="none" anchor="t">
            <a:spAutoFit/>
          </a:bodyPr>
          <a:lstStyle/>
          <a:p>
            <a:pPr lvl="0" indent="0">
              <a:lnSpc>
                <a:spcPct val="130000"/>
              </a:lnSpc>
            </a:pPr>
            <a:r>
              <a:rPr lang="zh-CN" altLang="en-US" sz="2800" b="1" dirty="0">
                <a:solidFill>
                  <a:schemeClr val="tx1"/>
                </a:solidFill>
                <a:latin typeface="Arial" panose="020B0604020202020204" pitchFamily="34" charset="0"/>
                <a:ea typeface="黑体" panose="02010609060101010101" pitchFamily="49" charset="-122"/>
                <a:sym typeface="Wingdings" panose="05000000000000000000" charset="0"/>
              </a:rPr>
              <a:t> </a:t>
            </a:r>
            <a:r>
              <a:rPr lang="zh-CN" altLang="en-US" sz="2800" b="1" dirty="0">
                <a:solidFill>
                  <a:schemeClr val="tx1"/>
                </a:solidFill>
                <a:latin typeface="Arial" panose="020B0604020202020204" pitchFamily="34" charset="0"/>
                <a:ea typeface="黑体" panose="02010609060101010101" pitchFamily="49" charset="-122"/>
                <a:sym typeface="黑体" panose="02010609060101010101" pitchFamily="49" charset="-122"/>
              </a:rPr>
              <a:t>以图搜图</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nvSpPr>
        <p:spPr>
          <a:xfrm>
            <a:off x="1112838" y="2143125"/>
            <a:ext cx="6918325" cy="3570288"/>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auto"/>
            <a:r>
              <a:rPr kumimoji="1" lang="zh-CN" altLang="en-US" sz="2400" strike="noStrike" noProof="1">
                <a:solidFill>
                  <a:schemeClr val="tx1"/>
                </a:solidFill>
                <a:latin typeface="黑体" panose="02010609060101010101" pitchFamily="49" charset="-122"/>
                <a:ea typeface="黑体" panose="02010609060101010101" pitchFamily="49" charset="-122"/>
                <a:sym typeface="+mn-ea"/>
              </a:rPr>
              <a:t> </a:t>
            </a:r>
            <a:r>
              <a:rPr lang="zh-CN" altLang="en-US" sz="2400" strike="noStrike" noProof="1">
                <a:solidFill>
                  <a:schemeClr val="tx1"/>
                </a:solidFill>
                <a:latin typeface="黑体" panose="02010609060101010101" pitchFamily="49" charset="-122"/>
                <a:ea typeface="黑体" panose="02010609060101010101" pitchFamily="49" charset="-122"/>
                <a:sym typeface="+mn-ea"/>
              </a:rPr>
              <a:t>上传一张图片，系统自动搜索与之相似的图片</a:t>
            </a:r>
          </a:p>
          <a:p>
            <a:pPr algn="l" fontAlgn="auto"/>
            <a:endParaRPr kumimoji="1" lang="zh-CN" altLang="en-US" sz="240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endParaRPr>
          </a:p>
        </p:txBody>
      </p:sp>
      <p:sp>
        <p:nvSpPr>
          <p:cNvPr id="45058" name="标题 3"/>
          <p:cNvSpPr>
            <a:spLocks noGrp="1"/>
          </p:cNvSpPr>
          <p:nvPr/>
        </p:nvSpPr>
        <p:spPr>
          <a:xfrm>
            <a:off x="679450" y="582613"/>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zh-CN" altLang="en-US" sz="2800" b="1" kern="1200" baseline="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a:t>
            </a:r>
            <a:r>
              <a:rPr lang="en-US" altLang="zh-CN" sz="2800" b="1" kern="1200" baseline="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2</a:t>
            </a:r>
            <a:r>
              <a:rPr lang="zh-CN" altLang="en-US" sz="2800" b="1" kern="1200" baseline="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）图片相似性搜索方式</a:t>
            </a:r>
          </a:p>
        </p:txBody>
      </p:sp>
      <p:sp>
        <p:nvSpPr>
          <p:cNvPr id="45061" name="文本框 7"/>
          <p:cNvSpPr txBox="1"/>
          <p:nvPr/>
        </p:nvSpPr>
        <p:spPr>
          <a:xfrm>
            <a:off x="996950" y="1330008"/>
            <a:ext cx="4260850" cy="645795"/>
          </a:xfrm>
          <a:prstGeom prst="rect">
            <a:avLst/>
          </a:prstGeom>
          <a:noFill/>
          <a:ln w="9525">
            <a:noFill/>
          </a:ln>
        </p:spPr>
        <p:txBody>
          <a:bodyPr wrap="none" anchor="t">
            <a:spAutoFit/>
          </a:bodyPr>
          <a:lstStyle/>
          <a:p>
            <a:pPr lvl="0" indent="0">
              <a:lnSpc>
                <a:spcPct val="130000"/>
              </a:lnSpc>
            </a:pPr>
            <a:r>
              <a:rPr lang="zh-CN" altLang="en-US" sz="2800" b="1" dirty="0">
                <a:solidFill>
                  <a:schemeClr val="tx1"/>
                </a:solidFill>
                <a:latin typeface="黑体" panose="02010609060101010101" pitchFamily="49" charset="-122"/>
                <a:ea typeface="黑体" panose="02010609060101010101" pitchFamily="49" charset="-122"/>
                <a:sym typeface="Wingdings" panose="05000000000000000000" charset="0"/>
              </a:rPr>
              <a:t> </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百度识图和图片</a:t>
            </a: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Google</a:t>
            </a:r>
          </a:p>
        </p:txBody>
      </p:sp>
      <p:pic>
        <p:nvPicPr>
          <p:cNvPr id="2" name="图片 1"/>
          <p:cNvPicPr>
            <a:picLocks noChangeAspect="1"/>
          </p:cNvPicPr>
          <p:nvPr/>
        </p:nvPicPr>
        <p:blipFill>
          <a:blip r:embed="rId2"/>
          <a:stretch>
            <a:fillRect/>
          </a:stretch>
        </p:blipFill>
        <p:spPr>
          <a:xfrm>
            <a:off x="1311275" y="2825750"/>
            <a:ext cx="6905625" cy="2676525"/>
          </a:xfrm>
          <a:prstGeom prst="rect">
            <a:avLst/>
          </a:prstGeom>
          <a:noFill/>
          <a:ln w="9525">
            <a:noFill/>
          </a:ln>
        </p:spPr>
      </p:pic>
      <p:pic>
        <p:nvPicPr>
          <p:cNvPr id="5" name="图片 4"/>
          <p:cNvPicPr>
            <a:picLocks noChangeAspect="1"/>
          </p:cNvPicPr>
          <p:nvPr/>
        </p:nvPicPr>
        <p:blipFill>
          <a:blip r:embed="rId3"/>
          <a:stretch>
            <a:fillRect/>
          </a:stretch>
        </p:blipFill>
        <p:spPr>
          <a:xfrm>
            <a:off x="1779588" y="3394075"/>
            <a:ext cx="6751637" cy="3171825"/>
          </a:xfrm>
          <a:prstGeom prst="rect">
            <a:avLst/>
          </a:prstGeom>
          <a:noFill/>
          <a:ln w="9525">
            <a:noFill/>
          </a:ln>
        </p:spPr>
      </p:pic>
      <p:sp>
        <p:nvSpPr>
          <p:cNvPr id="9" name="文本框 8"/>
          <p:cNvSpPr txBox="1"/>
          <p:nvPr/>
        </p:nvSpPr>
        <p:spPr>
          <a:xfrm>
            <a:off x="5257800" y="5713413"/>
            <a:ext cx="2892425" cy="487362"/>
          </a:xfrm>
          <a:prstGeom prst="rect">
            <a:avLst/>
          </a:prstGeom>
          <a:noFill/>
          <a:ln w="9525">
            <a:noFill/>
          </a:ln>
        </p:spPr>
        <p:txBody>
          <a:bodyPr wrap="none" anchor="t">
            <a:spAutoFit/>
          </a:bodyPr>
          <a:lstStyle/>
          <a:p>
            <a:pPr lvl="0" indent="0">
              <a:lnSpc>
                <a:spcPct val="130000"/>
              </a:lnSpc>
            </a:pPr>
            <a:r>
              <a:rPr lang="zh-CN" altLang="en-US" sz="2000" dirty="0">
                <a:solidFill>
                  <a:srgbClr val="F30B8E"/>
                </a:solidFill>
                <a:latin typeface="Arial" panose="020B0604020202020204" pitchFamily="34" charset="0"/>
                <a:ea typeface="微软雅黑" panose="020B0503020204020204" pitchFamily="34" charset="-122"/>
              </a:rPr>
              <a:t>可以通过</a:t>
            </a:r>
            <a:r>
              <a:rPr lang="en-US" altLang="zh-CN" sz="2000" dirty="0">
                <a:solidFill>
                  <a:srgbClr val="F30B8E"/>
                </a:solidFill>
                <a:latin typeface="Arial" panose="020B0604020202020204" pitchFamily="34" charset="0"/>
                <a:ea typeface="微软雅黑" panose="020B0503020204020204" pitchFamily="34" charset="-122"/>
              </a:rPr>
              <a:t>“</a:t>
            </a:r>
            <a:r>
              <a:rPr lang="zh-CN" altLang="en-US" sz="2000" dirty="0">
                <a:solidFill>
                  <a:srgbClr val="F30B8E"/>
                </a:solidFill>
                <a:latin typeface="Arial" panose="020B0604020202020204" pitchFamily="34" charset="0"/>
                <a:ea typeface="微软雅黑" panose="020B0503020204020204" pitchFamily="34" charset="-122"/>
              </a:rPr>
              <a:t>谷粉搜搜</a:t>
            </a:r>
            <a:r>
              <a:rPr lang="en-US" altLang="zh-CN" sz="2000" dirty="0">
                <a:solidFill>
                  <a:srgbClr val="F30B8E"/>
                </a:solidFill>
                <a:latin typeface="Arial" panose="020B0604020202020204" pitchFamily="34" charset="0"/>
                <a:ea typeface="微软雅黑" panose="020B0503020204020204" pitchFamily="34" charset="-122"/>
              </a:rPr>
              <a:t>”</a:t>
            </a:r>
            <a:r>
              <a:rPr lang="zh-CN" altLang="en-US" sz="2000" dirty="0">
                <a:solidFill>
                  <a:srgbClr val="F30B8E"/>
                </a:solidFill>
                <a:latin typeface="Arial" panose="020B0604020202020204" pitchFamily="34" charset="0"/>
                <a:ea typeface="微软雅黑" panose="020B0503020204020204" pitchFamily="34" charset="-122"/>
              </a:rPr>
              <a:t>进入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图片 1"/>
          <p:cNvPicPr>
            <a:picLocks noChangeAspect="1"/>
          </p:cNvPicPr>
          <p:nvPr/>
        </p:nvPicPr>
        <p:blipFill>
          <a:blip r:embed="rId2"/>
          <a:stretch>
            <a:fillRect/>
          </a:stretch>
        </p:blipFill>
        <p:spPr>
          <a:xfrm>
            <a:off x="3194050" y="1628775"/>
            <a:ext cx="2552700" cy="3438525"/>
          </a:xfrm>
          <a:prstGeom prst="rect">
            <a:avLst/>
          </a:prstGeom>
          <a:noFill/>
          <a:ln w="9525">
            <a:noFill/>
          </a:ln>
        </p:spPr>
      </p:pic>
      <p:pic>
        <p:nvPicPr>
          <p:cNvPr id="5" name="图片 4"/>
          <p:cNvPicPr>
            <a:picLocks noChangeAspect="1"/>
          </p:cNvPicPr>
          <p:nvPr/>
        </p:nvPicPr>
        <p:blipFill>
          <a:blip r:embed="rId3"/>
          <a:stretch>
            <a:fillRect/>
          </a:stretch>
        </p:blipFill>
        <p:spPr>
          <a:xfrm>
            <a:off x="-65087" y="-34925"/>
            <a:ext cx="9318625" cy="6889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nvSpPr>
        <p:spPr>
          <a:xfrm>
            <a:off x="888365" y="1985010"/>
            <a:ext cx="7531100" cy="3570605"/>
          </a:xfrm>
          <a:prstGeom prst="rect">
            <a:avLst/>
          </a:prstGeom>
          <a:noFill/>
          <a:ln w="9525">
            <a:noFill/>
          </a:ln>
        </p:spPr>
        <p:txBody>
          <a:bodyPr lIns="91440" tIns="45720" rIns="91440" bIns="45720" anchor="t">
            <a:no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auto"/>
            <a:r>
              <a:rPr lang="en-US" altLang="zh-CN" sz="2400" strike="noStrike" noProof="1">
                <a:solidFill>
                  <a:schemeClr val="accent1">
                    <a:lumMod val="50000"/>
                  </a:schemeClr>
                </a:solidFill>
                <a:latin typeface="黑体" panose="02010609060101010101" pitchFamily="49" charset="-122"/>
                <a:ea typeface="黑体" panose="02010609060101010101" pitchFamily="49" charset="-122"/>
                <a:sym typeface="+mn-ea"/>
              </a:rPr>
              <a:t>    </a:t>
            </a:r>
            <a:r>
              <a:rPr lang="zh-CN" altLang="en-US" sz="2400" strike="noStrike" noProof="1">
                <a:solidFill>
                  <a:schemeClr val="tx1"/>
                </a:solidFill>
                <a:latin typeface="黑体" panose="02010609060101010101" pitchFamily="49" charset="-122"/>
                <a:ea typeface="黑体" panose="02010609060101010101" pitchFamily="49" charset="-122"/>
                <a:sym typeface="+mn-ea"/>
              </a:rPr>
              <a:t>由CNKI开发，图片来源于其收录的各类</a:t>
            </a:r>
            <a:r>
              <a:rPr lang="zh-CN" altLang="en-US" sz="2400" strike="noStrike" noProof="1">
                <a:solidFill>
                  <a:srgbClr val="FF0000"/>
                </a:solidFill>
                <a:latin typeface="黑体" panose="02010609060101010101" pitchFamily="49" charset="-122"/>
                <a:ea typeface="黑体" panose="02010609060101010101" pitchFamily="49" charset="-122"/>
                <a:sym typeface="+mn-ea"/>
              </a:rPr>
              <a:t>学术文献</a:t>
            </a:r>
            <a:r>
              <a:rPr lang="zh-CN" altLang="en-US" sz="2400" strike="noStrike" noProof="1">
                <a:solidFill>
                  <a:schemeClr val="tx1"/>
                </a:solidFill>
                <a:latin typeface="黑体" panose="02010609060101010101" pitchFamily="49" charset="-122"/>
                <a:ea typeface="黑体" panose="02010609060101010101" pitchFamily="49" charset="-122"/>
                <a:sym typeface="+mn-ea"/>
              </a:rPr>
              <a:t>。根据图片的语义和视觉信息，提供相似图像的</a:t>
            </a:r>
            <a:r>
              <a:rPr lang="zh-CN" altLang="en-US" sz="2400" strike="noStrike" noProof="1">
                <a:solidFill>
                  <a:srgbClr val="FF0000"/>
                </a:solidFill>
                <a:latin typeface="黑体" panose="02010609060101010101" pitchFamily="49" charset="-122"/>
                <a:ea typeface="黑体" panose="02010609060101010101" pitchFamily="49" charset="-122"/>
                <a:sym typeface="+mn-ea"/>
              </a:rPr>
              <a:t>检索</a:t>
            </a:r>
            <a:r>
              <a:rPr lang="zh-CN" altLang="en-US" sz="2400" strike="noStrike" noProof="1">
                <a:solidFill>
                  <a:schemeClr val="tx1"/>
                </a:solidFill>
                <a:latin typeface="黑体" panose="02010609060101010101" pitchFamily="49" charset="-122"/>
                <a:ea typeface="黑体" panose="02010609060101010101" pitchFamily="49" charset="-122"/>
                <a:sym typeface="+mn-ea"/>
              </a:rPr>
              <a:t>、</a:t>
            </a:r>
            <a:r>
              <a:rPr lang="zh-CN" altLang="en-US" sz="2400" strike="noStrike" noProof="1">
                <a:solidFill>
                  <a:srgbClr val="FF0000"/>
                </a:solidFill>
                <a:latin typeface="黑体" panose="02010609060101010101" pitchFamily="49" charset="-122"/>
                <a:ea typeface="黑体" panose="02010609060101010101" pitchFamily="49" charset="-122"/>
                <a:sym typeface="+mn-ea"/>
              </a:rPr>
              <a:t>对比</a:t>
            </a:r>
            <a:r>
              <a:rPr lang="zh-CN" altLang="en-US" sz="2400" strike="noStrike" noProof="1">
                <a:solidFill>
                  <a:schemeClr val="tx1"/>
                </a:solidFill>
                <a:latin typeface="黑体" panose="02010609060101010101" pitchFamily="49" charset="-122"/>
                <a:ea typeface="黑体" panose="02010609060101010101" pitchFamily="49" charset="-122"/>
                <a:sym typeface="+mn-ea"/>
              </a:rPr>
              <a:t>和</a:t>
            </a:r>
            <a:r>
              <a:rPr lang="zh-CN" altLang="en-US" sz="2400" strike="noStrike" noProof="1">
                <a:solidFill>
                  <a:srgbClr val="FF0000"/>
                </a:solidFill>
                <a:latin typeface="黑体" panose="02010609060101010101" pitchFamily="49" charset="-122"/>
                <a:ea typeface="黑体" panose="02010609060101010101" pitchFamily="49" charset="-122"/>
                <a:sym typeface="+mn-ea"/>
              </a:rPr>
              <a:t>分析</a:t>
            </a:r>
            <a:r>
              <a:rPr lang="zh-CN" altLang="en-US" sz="2400" strike="noStrike" noProof="1">
                <a:solidFill>
                  <a:schemeClr val="tx1"/>
                </a:solidFill>
                <a:latin typeface="黑体" panose="02010609060101010101" pitchFamily="49" charset="-122"/>
                <a:ea typeface="黑体" panose="02010609060101010101" pitchFamily="49" charset="-122"/>
                <a:sym typeface="+mn-ea"/>
              </a:rPr>
              <a:t>等知识发现功能；检索结果按照科学合理的方式进行分类和组织，并提供以某一图片为核心的</a:t>
            </a:r>
            <a:r>
              <a:rPr lang="zh-CN" altLang="en-US" sz="2400" strike="noStrike" noProof="1">
                <a:solidFill>
                  <a:srgbClr val="FF0000"/>
                </a:solidFill>
                <a:latin typeface="黑体" panose="02010609060101010101" pitchFamily="49" charset="-122"/>
                <a:ea typeface="黑体" panose="02010609060101010101" pitchFamily="49" charset="-122"/>
                <a:sym typeface="+mn-ea"/>
              </a:rPr>
              <a:t>图片知网节</a:t>
            </a:r>
            <a:r>
              <a:rPr lang="zh-CN" altLang="en-US" sz="2400" strike="noStrike" noProof="1">
                <a:solidFill>
                  <a:schemeClr val="tx1"/>
                </a:solidFill>
                <a:latin typeface="黑体" panose="02010609060101010101" pitchFamily="49" charset="-122"/>
                <a:ea typeface="黑体" panose="02010609060101010101" pitchFamily="49" charset="-122"/>
                <a:sym typeface="+mn-ea"/>
              </a:rPr>
              <a:t>，给出</a:t>
            </a:r>
            <a:r>
              <a:rPr lang="zh-CN" altLang="en-US" sz="2400" strike="noStrike" noProof="1">
                <a:solidFill>
                  <a:srgbClr val="FF0000"/>
                </a:solidFill>
                <a:latin typeface="黑体" panose="02010609060101010101" pitchFamily="49" charset="-122"/>
                <a:ea typeface="黑体" panose="02010609060101010101" pitchFamily="49" charset="-122"/>
                <a:sym typeface="+mn-ea"/>
              </a:rPr>
              <a:t>同文图片</a:t>
            </a:r>
            <a:r>
              <a:rPr lang="zh-CN" altLang="en-US" sz="2400" strike="noStrike" noProof="1">
                <a:solidFill>
                  <a:schemeClr val="tx1"/>
                </a:solidFill>
                <a:latin typeface="黑体" panose="02010609060101010101" pitchFamily="49" charset="-122"/>
                <a:ea typeface="黑体" panose="02010609060101010101" pitchFamily="49" charset="-122"/>
                <a:sym typeface="+mn-ea"/>
              </a:rPr>
              <a:t>、</a:t>
            </a:r>
            <a:r>
              <a:rPr lang="zh-CN" altLang="en-US" sz="2400" strike="noStrike" noProof="1">
                <a:solidFill>
                  <a:srgbClr val="FF0000"/>
                </a:solidFill>
                <a:latin typeface="黑体" panose="02010609060101010101" pitchFamily="49" charset="-122"/>
                <a:ea typeface="黑体" panose="02010609060101010101" pitchFamily="49" charset="-122"/>
                <a:sym typeface="+mn-ea"/>
              </a:rPr>
              <a:t>语义相关</a:t>
            </a:r>
            <a:r>
              <a:rPr lang="zh-CN" altLang="en-US" sz="2400" strike="noStrike" noProof="1">
                <a:solidFill>
                  <a:schemeClr val="tx1"/>
                </a:solidFill>
                <a:latin typeface="黑体" panose="02010609060101010101" pitchFamily="49" charset="-122"/>
                <a:ea typeface="黑体" panose="02010609060101010101" pitchFamily="49" charset="-122"/>
                <a:sym typeface="+mn-ea"/>
              </a:rPr>
              <a:t>、</a:t>
            </a:r>
            <a:r>
              <a:rPr lang="zh-CN" altLang="en-US" sz="2400" strike="noStrike" noProof="1">
                <a:solidFill>
                  <a:srgbClr val="FF0000"/>
                </a:solidFill>
                <a:latin typeface="黑体" panose="02010609060101010101" pitchFamily="49" charset="-122"/>
                <a:ea typeface="黑体" panose="02010609060101010101" pitchFamily="49" charset="-122"/>
                <a:sym typeface="+mn-ea"/>
              </a:rPr>
              <a:t>读者推荐</a:t>
            </a:r>
            <a:r>
              <a:rPr lang="zh-CN" altLang="en-US" sz="2400" strike="noStrike" noProof="1">
                <a:solidFill>
                  <a:schemeClr val="tx1"/>
                </a:solidFill>
                <a:latin typeface="黑体" panose="02010609060101010101" pitchFamily="49" charset="-122"/>
                <a:ea typeface="黑体" panose="02010609060101010101" pitchFamily="49" charset="-122"/>
                <a:sym typeface="+mn-ea"/>
              </a:rPr>
              <a:t>、</a:t>
            </a:r>
            <a:r>
              <a:rPr lang="zh-CN" altLang="en-US" sz="2400" strike="noStrike" noProof="1">
                <a:solidFill>
                  <a:srgbClr val="FF0000"/>
                </a:solidFill>
                <a:latin typeface="黑体" panose="02010609060101010101" pitchFamily="49" charset="-122"/>
                <a:ea typeface="黑体" panose="02010609060101010101" pitchFamily="49" charset="-122"/>
                <a:sym typeface="+mn-ea"/>
              </a:rPr>
              <a:t>相似图片</a:t>
            </a:r>
            <a:r>
              <a:rPr lang="zh-CN" altLang="en-US" sz="2400" strike="noStrike" noProof="1">
                <a:solidFill>
                  <a:schemeClr val="tx1"/>
                </a:solidFill>
                <a:latin typeface="黑体" panose="02010609060101010101" pitchFamily="49" charset="-122"/>
                <a:ea typeface="黑体" panose="02010609060101010101" pitchFamily="49" charset="-122"/>
                <a:sym typeface="+mn-ea"/>
              </a:rPr>
              <a:t>等多个维度的参考，实现以图片为中心的知识网络展示。</a:t>
            </a:r>
            <a:endParaRPr kumimoji="1" lang="zh-CN" altLang="en-US" sz="240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endParaRPr>
          </a:p>
        </p:txBody>
      </p:sp>
      <p:sp>
        <p:nvSpPr>
          <p:cNvPr id="47106" name="标题 3"/>
          <p:cNvSpPr>
            <a:spLocks noGrp="1"/>
          </p:cNvSpPr>
          <p:nvPr/>
        </p:nvSpPr>
        <p:spPr>
          <a:xfrm>
            <a:off x="640715" y="549593"/>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zh-CN" altLang="en-US" sz="2800" b="1" kern="1200" baseline="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a:t>
            </a:r>
            <a:r>
              <a:rPr lang="en-US" altLang="zh-CN" sz="2800" b="1" kern="1200" baseline="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2</a:t>
            </a:r>
            <a:r>
              <a:rPr lang="zh-CN" altLang="en-US" sz="2800" b="1" kern="1200" baseline="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）图片相似性搜索</a:t>
            </a:r>
          </a:p>
        </p:txBody>
      </p:sp>
      <p:sp>
        <p:nvSpPr>
          <p:cNvPr id="47109" name="文本框 7"/>
          <p:cNvSpPr txBox="1"/>
          <p:nvPr/>
        </p:nvSpPr>
        <p:spPr>
          <a:xfrm>
            <a:off x="888365" y="1234758"/>
            <a:ext cx="3901440" cy="645795"/>
          </a:xfrm>
          <a:prstGeom prst="rect">
            <a:avLst/>
          </a:prstGeom>
          <a:noFill/>
          <a:ln w="9525">
            <a:noFill/>
          </a:ln>
        </p:spPr>
        <p:txBody>
          <a:bodyPr wrap="none" anchor="t">
            <a:spAutoFit/>
          </a:bodyPr>
          <a:lstStyle/>
          <a:p>
            <a:pPr lvl="0" indent="0">
              <a:lnSpc>
                <a:spcPct val="130000"/>
              </a:lnSpc>
            </a:pPr>
            <a:r>
              <a:rPr lang="zh-CN" altLang="en-US" sz="2800" b="1" dirty="0">
                <a:solidFill>
                  <a:schemeClr val="tx1"/>
                </a:solidFill>
                <a:latin typeface="黑体" panose="02010609060101010101" pitchFamily="49" charset="-122"/>
                <a:ea typeface="黑体" panose="02010609060101010101" pitchFamily="49" charset="-122"/>
                <a:sym typeface="Wingdings" panose="05000000000000000000" charset="0"/>
              </a:rPr>
              <a:t> </a:t>
            </a: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CNKI</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学术图片知识库</a:t>
            </a:r>
          </a:p>
        </p:txBody>
      </p:sp>
      <p:pic>
        <p:nvPicPr>
          <p:cNvPr id="47110" name="图片 9"/>
          <p:cNvPicPr>
            <a:picLocks noChangeAspect="1"/>
          </p:cNvPicPr>
          <p:nvPr/>
        </p:nvPicPr>
        <p:blipFill>
          <a:blip r:embed="rId2"/>
          <a:stretch>
            <a:fillRect/>
          </a:stretch>
        </p:blipFill>
        <p:spPr>
          <a:xfrm>
            <a:off x="758190" y="5054600"/>
            <a:ext cx="8066088" cy="971550"/>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2272030" y="1691005"/>
            <a:ext cx="4599940" cy="3475990"/>
          </a:xfrm>
          <a:prstGeom prst="rect">
            <a:avLst/>
          </a:prstGeom>
        </p:spPr>
      </p:pic>
      <p:pic>
        <p:nvPicPr>
          <p:cNvPr id="4" name="图片 3"/>
          <p:cNvPicPr>
            <a:picLocks noChangeAspect="1"/>
          </p:cNvPicPr>
          <p:nvPr/>
        </p:nvPicPr>
        <p:blipFill>
          <a:blip r:embed="rId3"/>
          <a:stretch>
            <a:fillRect/>
          </a:stretch>
        </p:blipFill>
        <p:spPr>
          <a:xfrm>
            <a:off x="-33020" y="6985"/>
            <a:ext cx="9168130" cy="6802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5" y="24130"/>
            <a:ext cx="9128125" cy="6797040"/>
          </a:xfrm>
          <a:prstGeom prst="rect">
            <a:avLst/>
          </a:prstGeom>
        </p:spPr>
      </p:pic>
      <p:sp>
        <p:nvSpPr>
          <p:cNvPr id="3" name="文本框 2"/>
          <p:cNvSpPr txBox="1"/>
          <p:nvPr/>
        </p:nvSpPr>
        <p:spPr>
          <a:xfrm>
            <a:off x="7417435" y="3721735"/>
            <a:ext cx="1711325" cy="457200"/>
          </a:xfrm>
          <a:prstGeom prst="rect">
            <a:avLst/>
          </a:prstGeom>
          <a:noFill/>
        </p:spPr>
        <p:txBody>
          <a:bodyPr wrap="square" rtlCol="0">
            <a:spAutoFit/>
          </a:bodyPr>
          <a:lstStyle/>
          <a:p>
            <a:r>
              <a:rPr lang="zh-CN" altLang="en-US" sz="2400">
                <a:solidFill>
                  <a:srgbClr val="FF0000"/>
                </a:solidFill>
                <a:latin typeface="黑体" panose="02010609060101010101" pitchFamily="49" charset="-122"/>
                <a:ea typeface="黑体" panose="02010609060101010101" pitchFamily="49" charset="-122"/>
              </a:rPr>
              <a:t>图片知网节</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a:spLocks noGrp="1"/>
          </p:cNvSpPr>
          <p:nvPr/>
        </p:nvSpPr>
        <p:spPr>
          <a:xfrm>
            <a:off x="1078548" y="1979613"/>
            <a:ext cx="7242175" cy="3525837"/>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fontAlgn="base">
              <a:buSzPct val="100000"/>
              <a:buFontTx/>
              <a:buNone/>
            </a:pPr>
            <a:r>
              <a:rPr lang="en-US" altLang="zh-CN"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2.</a:t>
            </a: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学术搜索引擎</a:t>
            </a:r>
          </a:p>
          <a:p>
            <a:pPr algn="l" defTabSz="914400" fontAlgn="base">
              <a:buSzPct val="100000"/>
              <a:buFontTx/>
              <a:buNone/>
            </a:pP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百度学术搜索</a:t>
            </a:r>
          </a:p>
          <a:p>
            <a:pPr algn="l" defTabSz="914400" fontAlgn="base">
              <a:buSzPct val="100000"/>
              <a:buFontTx/>
              <a:buNone/>
            </a:pP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a:t>
            </a:r>
            <a:r>
              <a:rPr lang="en-US" altLang="zh-CN"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Google</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学术搜索</a:t>
            </a:r>
          </a:p>
          <a:p>
            <a:pPr algn="l" defTabSz="914400" fontAlgn="base">
              <a:buSzPct val="100000"/>
              <a:buFontTx/>
              <a:buNone/>
            </a:pP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其他学术搜</a:t>
            </a:r>
            <a:r>
              <a:rPr lang="zh-CN" altLang="en-US" sz="24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索</a:t>
            </a:r>
          </a:p>
        </p:txBody>
      </p:sp>
      <p:sp>
        <p:nvSpPr>
          <p:cNvPr id="48130" name="文本框 1"/>
          <p:cNvSpPr txBox="1"/>
          <p:nvPr/>
        </p:nvSpPr>
        <p:spPr>
          <a:xfrm>
            <a:off x="1078548" y="652780"/>
            <a:ext cx="6380162" cy="944880"/>
          </a:xfrm>
          <a:prstGeom prst="rect">
            <a:avLst/>
          </a:prstGeom>
          <a:noFill/>
          <a:ln w="9525">
            <a:noFill/>
          </a:ln>
        </p:spPr>
        <p:txBody>
          <a:bodyPr wrap="square" anchor="t">
            <a:spAutoFit/>
          </a:bodyPr>
          <a:lstStyle/>
          <a:p>
            <a:pPr lvl="0" indent="0">
              <a:buClr>
                <a:srgbClr val="2A6FA8"/>
              </a:buClr>
              <a:buFont typeface="Wingdings" panose="05000000000000000000" charset="0"/>
              <a:buNone/>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提问：</a:t>
            </a:r>
          </a:p>
          <a:p>
            <a:pPr lvl="0" indent="0">
              <a:buClr>
                <a:srgbClr val="2A6FA8"/>
              </a:buClr>
              <a:buFont typeface="Wingdings" panose="05000000000000000000" charset="0"/>
              <a:buNone/>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如何在网上查找</a:t>
            </a:r>
            <a:r>
              <a:rPr lang="zh-CN" altLang="en-US" sz="2800" b="1" dirty="0">
                <a:solidFill>
                  <a:srgbClr val="FF0000"/>
                </a:solidFill>
                <a:latin typeface="黑体" panose="02010609060101010101" pitchFamily="49" charset="-122"/>
                <a:ea typeface="黑体" panose="02010609060101010101" pitchFamily="49" charset="-122"/>
                <a:sym typeface="黑体" panose="02010609060101010101" pitchFamily="49" charset="-122"/>
              </a:rPr>
              <a:t>纯学术类</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的文献信息？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nvSpPr>
        <p:spPr>
          <a:xfrm>
            <a:off x="852170" y="570230"/>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2. </a:t>
            </a:r>
            <a:r>
              <a:rPr lang="zh-CN" altLang="en-US"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学术搜索引擎</a:t>
            </a:r>
          </a:p>
        </p:txBody>
      </p:sp>
      <p:sp>
        <p:nvSpPr>
          <p:cNvPr id="49154" name="文本框 4"/>
          <p:cNvSpPr txBox="1"/>
          <p:nvPr/>
        </p:nvSpPr>
        <p:spPr>
          <a:xfrm>
            <a:off x="1317625" y="1247775"/>
            <a:ext cx="3605213" cy="646113"/>
          </a:xfrm>
          <a:prstGeom prst="rect">
            <a:avLst/>
          </a:prstGeom>
          <a:noFill/>
          <a:ln w="9525">
            <a:noFill/>
          </a:ln>
        </p:spPr>
        <p:txBody>
          <a:bodyPr wrap="square" anchor="t">
            <a:spAutoFit/>
          </a:bodyPr>
          <a:lstStyle/>
          <a:p>
            <a:pPr lvl="0" indent="0">
              <a:lnSpc>
                <a:spcPct val="130000"/>
              </a:lnSpc>
            </a:pPr>
            <a:r>
              <a:rPr lang="en-US" altLang="zh-CN" sz="2800" b="1" dirty="0">
                <a:solidFill>
                  <a:schemeClr val="tx1"/>
                </a:solidFill>
                <a:latin typeface="黑体" panose="02010609060101010101" pitchFamily="49" charset="-122"/>
                <a:ea typeface="黑体" panose="02010609060101010101" pitchFamily="49" charset="-122"/>
              </a:rPr>
              <a:t>百度</a:t>
            </a:r>
            <a:r>
              <a:rPr lang="zh-CN" altLang="zh-CN" sz="2800" b="1" dirty="0">
                <a:solidFill>
                  <a:schemeClr val="tx1"/>
                </a:solidFill>
                <a:latin typeface="黑体" panose="02010609060101010101" pitchFamily="49" charset="-122"/>
                <a:ea typeface="黑体" panose="02010609060101010101" pitchFamily="49" charset="-122"/>
              </a:rPr>
              <a:t>学术</a:t>
            </a:r>
          </a:p>
        </p:txBody>
      </p:sp>
      <p:sp>
        <p:nvSpPr>
          <p:cNvPr id="49155" name="文本框 6"/>
          <p:cNvSpPr txBox="1"/>
          <p:nvPr/>
        </p:nvSpPr>
        <p:spPr>
          <a:xfrm>
            <a:off x="1165225" y="2143125"/>
            <a:ext cx="7172960" cy="3928110"/>
          </a:xfrm>
          <a:prstGeom prst="rect">
            <a:avLst/>
          </a:prstGeom>
          <a:noFill/>
          <a:ln w="9525">
            <a:noFill/>
          </a:ln>
        </p:spPr>
        <p:txBody>
          <a:bodyPr wrap="square" anchor="t">
            <a:spAutoFit/>
          </a:bodyPr>
          <a:lstStyle/>
          <a:p>
            <a:pPr lvl="0" indent="0">
              <a:lnSpc>
                <a:spcPct val="130000"/>
              </a:lnSpc>
            </a:pPr>
            <a:r>
              <a:rPr lang="en-US" altLang="zh-CN" sz="2400" dirty="0">
                <a:solidFill>
                  <a:srgbClr val="2F446A"/>
                </a:solidFill>
                <a:latin typeface="黑体" panose="02010609060101010101" pitchFamily="49" charset="-122"/>
                <a:ea typeface="黑体" panose="02010609060101010101" pitchFamily="49" charset="-122"/>
              </a:rPr>
              <a:t>    </a:t>
            </a:r>
            <a:r>
              <a:rPr lang="zh-CN" altLang="en-US" sz="2400" dirty="0">
                <a:solidFill>
                  <a:srgbClr val="FF0000"/>
                </a:solidFill>
                <a:latin typeface="黑体" panose="02010609060101010101" pitchFamily="49" charset="-122"/>
                <a:ea typeface="黑体" panose="02010609060101010101" pitchFamily="49" charset="-122"/>
              </a:rPr>
              <a:t>百度学术</a:t>
            </a:r>
            <a:r>
              <a:rPr lang="zh-CN" altLang="en-US" sz="2400" dirty="0">
                <a:solidFill>
                  <a:schemeClr val="tx1"/>
                </a:solidFill>
                <a:latin typeface="黑体" panose="02010609060101010101" pitchFamily="49" charset="-122"/>
                <a:ea typeface="黑体" panose="02010609060101010101" pitchFamily="49" charset="-122"/>
              </a:rPr>
              <a:t>是百度旗下提供</a:t>
            </a:r>
            <a:r>
              <a:rPr lang="zh-CN" altLang="en-US" sz="2400" dirty="0">
                <a:solidFill>
                  <a:srgbClr val="FF0000"/>
                </a:solidFill>
                <a:latin typeface="黑体" panose="02010609060101010101" pitchFamily="49" charset="-122"/>
                <a:ea typeface="黑体" panose="02010609060101010101" pitchFamily="49" charset="-122"/>
              </a:rPr>
              <a:t>海量中英文文献信息检索</a:t>
            </a:r>
            <a:r>
              <a:rPr lang="zh-CN" altLang="en-US" sz="2400" dirty="0">
                <a:solidFill>
                  <a:schemeClr val="tx1"/>
                </a:solidFill>
                <a:latin typeface="黑体" panose="02010609060101010101" pitchFamily="49" charset="-122"/>
                <a:ea typeface="黑体" panose="02010609060101010101" pitchFamily="49" charset="-122"/>
              </a:rPr>
              <a:t>的学术资源搜索平台，于</a:t>
            </a:r>
            <a:r>
              <a:rPr lang="zh-CN" altLang="en-US" sz="2400" b="1" dirty="0">
                <a:solidFill>
                  <a:srgbClr val="D60093"/>
                </a:solidFill>
                <a:latin typeface="黑体" panose="02010609060101010101" pitchFamily="49" charset="-122"/>
                <a:ea typeface="黑体" panose="02010609060101010101" pitchFamily="49" charset="-122"/>
              </a:rPr>
              <a:t>2014年6月上线</a:t>
            </a:r>
            <a:r>
              <a:rPr lang="zh-CN" altLang="en-US" sz="2400" dirty="0">
                <a:solidFill>
                  <a:schemeClr val="tx1"/>
                </a:solidFill>
                <a:latin typeface="黑体" panose="02010609060101010101" pitchFamily="49" charset="-122"/>
                <a:ea typeface="黑体" panose="02010609060101010101" pitchFamily="49" charset="-122"/>
              </a:rPr>
              <a:t>。涵盖了各类学术期刊、会议论文等，旨在为国内外学者提供科研需要的文献类息资源。百度学术可以检索到</a:t>
            </a:r>
            <a:r>
              <a:rPr lang="zh-CN" altLang="en-US" sz="2400" dirty="0">
                <a:solidFill>
                  <a:srgbClr val="FF0000"/>
                </a:solidFill>
                <a:latin typeface="黑体" panose="02010609060101010101" pitchFamily="49" charset="-122"/>
                <a:ea typeface="黑体" panose="02010609060101010101" pitchFamily="49" charset="-122"/>
              </a:rPr>
              <a:t>收费和免费</a:t>
            </a:r>
            <a:r>
              <a:rPr lang="zh-CN" altLang="en-US" sz="2400" dirty="0">
                <a:solidFill>
                  <a:schemeClr val="tx1"/>
                </a:solidFill>
                <a:latin typeface="黑体" panose="02010609060101010101" pitchFamily="49" charset="-122"/>
                <a:ea typeface="黑体" panose="02010609060101010101" pitchFamily="49" charset="-122"/>
              </a:rPr>
              <a:t>的学术论文，并通过</a:t>
            </a:r>
            <a:r>
              <a:rPr lang="zh-CN" altLang="en-US" sz="2400" dirty="0">
                <a:solidFill>
                  <a:srgbClr val="FF0000"/>
                </a:solidFill>
                <a:latin typeface="黑体" panose="02010609060101010101" pitchFamily="49" charset="-122"/>
                <a:ea typeface="黑体" panose="02010609060101010101" pitchFamily="49" charset="-122"/>
              </a:rPr>
              <a:t>时间、标题、关键字、摘要、作者、出版物、文献类型、被引用次数等字段</a:t>
            </a:r>
            <a:r>
              <a:rPr lang="zh-CN" altLang="en-US" sz="2400" dirty="0">
                <a:solidFill>
                  <a:schemeClr val="tx1"/>
                </a:solidFill>
                <a:latin typeface="黑体" panose="02010609060101010101" pitchFamily="49" charset="-122"/>
                <a:ea typeface="黑体" panose="02010609060101010101" pitchFamily="49" charset="-122"/>
              </a:rPr>
              <a:t>提高检索的准确度。该频道还是一个无广告的频道。</a:t>
            </a:r>
          </a:p>
        </p:txBody>
      </p:sp>
      <p:sp>
        <p:nvSpPr>
          <p:cNvPr id="8" name="圆角矩形 7"/>
          <p:cNvSpPr/>
          <p:nvPr/>
        </p:nvSpPr>
        <p:spPr>
          <a:xfrm>
            <a:off x="1165225" y="1247775"/>
            <a:ext cx="1930400" cy="682625"/>
          </a:xfrm>
          <a:prstGeom prst="roundRect">
            <a:avLst/>
          </a:prstGeom>
          <a:noFill/>
          <a:ln w="28575">
            <a:solidFill>
              <a:srgbClr val="16A28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9157" name="文本框 1"/>
          <p:cNvSpPr txBox="1"/>
          <p:nvPr/>
        </p:nvSpPr>
        <p:spPr>
          <a:xfrm>
            <a:off x="3403600" y="1404938"/>
            <a:ext cx="3740150" cy="566737"/>
          </a:xfrm>
          <a:prstGeom prst="rect">
            <a:avLst/>
          </a:prstGeom>
          <a:noFill/>
          <a:ln w="9525">
            <a:noFill/>
          </a:ln>
        </p:spPr>
        <p:txBody>
          <a:bodyPr wrap="square" anchor="t">
            <a:spAutoFit/>
          </a:bodyPr>
          <a:lstStyle/>
          <a:p>
            <a:pPr lvl="0" indent="0">
              <a:lnSpc>
                <a:spcPct val="130000"/>
              </a:lnSpc>
            </a:pPr>
            <a:r>
              <a:rPr lang="zh-CN" altLang="en-US" sz="2400" dirty="0">
                <a:solidFill>
                  <a:srgbClr val="FF0000"/>
                </a:solidFill>
                <a:latin typeface="Arial" panose="020B0604020202020204" pitchFamily="34" charset="0"/>
                <a:ea typeface="微软雅黑" panose="020B0503020204020204" pitchFamily="34" charset="-122"/>
              </a:rPr>
              <a:t>http://xueshu.baidu.com/</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图片 3"/>
          <p:cNvPicPr>
            <a:picLocks noChangeAspect="1"/>
          </p:cNvPicPr>
          <p:nvPr/>
        </p:nvPicPr>
        <p:blipFill>
          <a:blip r:embed="rId2"/>
          <a:stretch>
            <a:fillRect/>
          </a:stretch>
        </p:blipFill>
        <p:spPr>
          <a:xfrm>
            <a:off x="-36512" y="-23812"/>
            <a:ext cx="9123362" cy="6026150"/>
          </a:xfrm>
          <a:prstGeom prst="rect">
            <a:avLst/>
          </a:prstGeom>
          <a:noFill/>
          <a:ln w="9525">
            <a:noFill/>
          </a:ln>
        </p:spPr>
      </p:pic>
      <p:sp>
        <p:nvSpPr>
          <p:cNvPr id="5" name="矩形 4"/>
          <p:cNvSpPr/>
          <p:nvPr/>
        </p:nvSpPr>
        <p:spPr>
          <a:xfrm>
            <a:off x="8462963" y="4864100"/>
            <a:ext cx="623888" cy="3206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6" name="图片 5"/>
          <p:cNvPicPr>
            <a:picLocks noChangeAspect="1"/>
          </p:cNvPicPr>
          <p:nvPr/>
        </p:nvPicPr>
        <p:blipFill>
          <a:blip r:embed="rId3"/>
          <a:stretch>
            <a:fillRect/>
          </a:stretch>
        </p:blipFill>
        <p:spPr>
          <a:xfrm>
            <a:off x="-76200" y="819150"/>
            <a:ext cx="9202738" cy="5945188"/>
          </a:xfrm>
          <a:prstGeom prst="rect">
            <a:avLst/>
          </a:prstGeom>
          <a:noFill/>
          <a:ln w="9525">
            <a:noFill/>
          </a:ln>
        </p:spPr>
      </p:pic>
      <p:pic>
        <p:nvPicPr>
          <p:cNvPr id="7" name="图片 6"/>
          <p:cNvPicPr>
            <a:picLocks noChangeAspect="1"/>
          </p:cNvPicPr>
          <p:nvPr/>
        </p:nvPicPr>
        <p:blipFill>
          <a:blip r:embed="rId4"/>
          <a:stretch>
            <a:fillRect/>
          </a:stretch>
        </p:blipFill>
        <p:spPr>
          <a:xfrm>
            <a:off x="-85725" y="363538"/>
            <a:ext cx="9212263" cy="5810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1091565" y="831215"/>
            <a:ext cx="3917315" cy="915035"/>
          </a:xfrm>
        </p:spPr>
        <p:txBody>
          <a:bodyPr/>
          <a:lstStyle/>
          <a:p>
            <a:r>
              <a:rPr sz="4000">
                <a:solidFill>
                  <a:schemeClr val="tx1"/>
                </a:solidFill>
                <a:sym typeface="黑体" panose="02010609060101010101" pitchFamily="49" charset="-122"/>
              </a:rPr>
              <a:t>搜索引擎</a:t>
            </a:r>
            <a:endParaRPr lang="zh-CN" altLang="en-US" sz="4000" b="1" dirty="0">
              <a:solidFill>
                <a:schemeClr val="tx1"/>
              </a:solidFill>
              <a:sym typeface="黑体" panose="02010609060101010101" pitchFamily="49" charset="-122"/>
            </a:endParaRPr>
          </a:p>
          <a:p>
            <a:endParaRPr lang="zh-CN" altLang="en-US" sz="4000" b="1" dirty="0">
              <a:solidFill>
                <a:schemeClr val="tx1"/>
              </a:solidFill>
              <a:latin typeface="Arial" panose="020B0604020202020204" pitchFamily="34" charset="0"/>
              <a:ea typeface="黑体" panose="02010609060101010101" pitchFamily="49" charset="-122"/>
              <a:sym typeface="黑体" panose="02010609060101010101" pitchFamily="49" charset="-122"/>
            </a:endParaRPr>
          </a:p>
        </p:txBody>
      </p:sp>
      <p:sp>
        <p:nvSpPr>
          <p:cNvPr id="2" name="文本框 1"/>
          <p:cNvSpPr txBox="1"/>
          <p:nvPr/>
        </p:nvSpPr>
        <p:spPr>
          <a:xfrm>
            <a:off x="777875" y="2214245"/>
            <a:ext cx="5645150" cy="2651760"/>
          </a:xfrm>
          <a:prstGeom prst="rect">
            <a:avLst/>
          </a:prstGeom>
          <a:noFill/>
        </p:spPr>
        <p:txBody>
          <a:bodyPr wrap="square" rtlCol="0">
            <a:spAutoFit/>
          </a:bodyPr>
          <a:lstStyle/>
          <a:p>
            <a:pPr lvl="0" indent="0" defTabSz="914400">
              <a:lnSpc>
                <a:spcPct val="150000"/>
              </a:lnSpc>
            </a:pPr>
            <a:r>
              <a:rPr lang="zh-CN" altLang="en-US" sz="2800">
                <a:solidFill>
                  <a:schemeClr val="tx1"/>
                </a:solidFill>
                <a:latin typeface="微软雅黑" panose="020B0503020204020204" pitchFamily="34" charset="-122"/>
                <a:ea typeface="微软雅黑" panose="020B0503020204020204" pitchFamily="34" charset="-122"/>
                <a:sym typeface="+mn-ea"/>
              </a:rPr>
              <a:t>（一）搜索引擎的概念</a:t>
            </a:r>
            <a:endParaRPr lang="en-US" altLang="zh-CN" sz="2800">
              <a:solidFill>
                <a:schemeClr val="tx1"/>
              </a:solidFill>
              <a:latin typeface="微软雅黑" panose="020B0503020204020204" pitchFamily="34" charset="-122"/>
              <a:ea typeface="微软雅黑" panose="020B0503020204020204" pitchFamily="34" charset="-122"/>
              <a:sym typeface="+mn-ea"/>
            </a:endParaRPr>
          </a:p>
          <a:p>
            <a:pPr lvl="0" indent="0" defTabSz="914400">
              <a:lnSpc>
                <a:spcPct val="150000"/>
              </a:lnSpc>
            </a:pPr>
            <a:r>
              <a:rPr lang="zh-CN" altLang="en-US" sz="2800">
                <a:solidFill>
                  <a:schemeClr val="tx1"/>
                </a:solidFill>
                <a:latin typeface="微软雅黑" panose="020B0503020204020204" pitchFamily="34" charset="-122"/>
                <a:ea typeface="微软雅黑" panose="020B0503020204020204" pitchFamily="34" charset="-122"/>
                <a:sym typeface="+mn-ea"/>
              </a:rPr>
              <a:t>（二）搜索引擎的组成和工作原理</a:t>
            </a:r>
          </a:p>
          <a:p>
            <a:pPr lvl="0" indent="0" defTabSz="914400">
              <a:lnSpc>
                <a:spcPct val="150000"/>
              </a:lnSpc>
            </a:pPr>
            <a:r>
              <a:rPr lang="zh-CN" altLang="en-US" sz="2800">
                <a:solidFill>
                  <a:schemeClr val="tx1"/>
                </a:solidFill>
                <a:latin typeface="微软雅黑" panose="020B0503020204020204" pitchFamily="34" charset="-122"/>
                <a:ea typeface="微软雅黑" panose="020B0503020204020204" pitchFamily="34" charset="-122"/>
                <a:sym typeface="+mn-ea"/>
              </a:rPr>
              <a:t>（三）搜索引擎的分类</a:t>
            </a:r>
          </a:p>
          <a:p>
            <a:pPr lvl="0" indent="0" defTabSz="914400">
              <a:lnSpc>
                <a:spcPct val="150000"/>
              </a:lnSpc>
            </a:pPr>
            <a:r>
              <a:rPr lang="zh-CN" altLang="en-US" sz="2800">
                <a:solidFill>
                  <a:schemeClr val="tx1"/>
                </a:solidFill>
                <a:latin typeface="微软雅黑" panose="020B0503020204020204" pitchFamily="34" charset="-122"/>
                <a:ea typeface="微软雅黑" panose="020B0503020204020204" pitchFamily="34" charset="-122"/>
                <a:sym typeface="+mn-ea"/>
              </a:rPr>
              <a:t>（四）搜索引擎使用举例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图片 2"/>
          <p:cNvPicPr>
            <a:picLocks noChangeAspect="1"/>
          </p:cNvPicPr>
          <p:nvPr/>
        </p:nvPicPr>
        <p:blipFill>
          <a:blip r:embed="rId2"/>
          <a:stretch>
            <a:fillRect/>
          </a:stretch>
        </p:blipFill>
        <p:spPr>
          <a:xfrm>
            <a:off x="25400" y="457200"/>
            <a:ext cx="9093200" cy="5943600"/>
          </a:xfrm>
          <a:prstGeom prst="rect">
            <a:avLst/>
          </a:prstGeom>
          <a:noFill/>
          <a:ln w="9525">
            <a:noFill/>
          </a:ln>
        </p:spPr>
      </p:pic>
      <p:sp>
        <p:nvSpPr>
          <p:cNvPr id="8" name="圆角矩形 7"/>
          <p:cNvSpPr/>
          <p:nvPr/>
        </p:nvSpPr>
        <p:spPr>
          <a:xfrm>
            <a:off x="25400" y="1689100"/>
            <a:ext cx="2165350" cy="467042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圆角矩形 3"/>
          <p:cNvSpPr/>
          <p:nvPr/>
        </p:nvSpPr>
        <p:spPr>
          <a:xfrm>
            <a:off x="2251075" y="1706563"/>
            <a:ext cx="3182938" cy="2630488"/>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 name="椭圆 4"/>
          <p:cNvSpPr/>
          <p:nvPr/>
        </p:nvSpPr>
        <p:spPr>
          <a:xfrm>
            <a:off x="5111750" y="1152525"/>
            <a:ext cx="488950" cy="388938"/>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pic>
        <p:nvPicPr>
          <p:cNvPr id="6" name="图片 5"/>
          <p:cNvPicPr>
            <a:picLocks noChangeAspect="1"/>
          </p:cNvPicPr>
          <p:nvPr/>
        </p:nvPicPr>
        <p:blipFill>
          <a:blip r:embed="rId3"/>
          <a:stretch>
            <a:fillRect/>
          </a:stretch>
        </p:blipFill>
        <p:spPr>
          <a:xfrm>
            <a:off x="582613" y="741363"/>
            <a:ext cx="8218487" cy="5060950"/>
          </a:xfrm>
          <a:prstGeom prst="rect">
            <a:avLst/>
          </a:prstGeom>
          <a:noFill/>
          <a:ln w="9525">
            <a:noFill/>
          </a:ln>
        </p:spPr>
      </p:pic>
      <p:pic>
        <p:nvPicPr>
          <p:cNvPr id="7" name="图片 6"/>
          <p:cNvPicPr>
            <a:picLocks noChangeAspect="1"/>
          </p:cNvPicPr>
          <p:nvPr/>
        </p:nvPicPr>
        <p:blipFill>
          <a:blip r:embed="rId4"/>
          <a:stretch>
            <a:fillRect/>
          </a:stretch>
        </p:blipFill>
        <p:spPr>
          <a:xfrm>
            <a:off x="1304925" y="1463675"/>
            <a:ext cx="6534150" cy="3930650"/>
          </a:xfrm>
          <a:prstGeom prst="rect">
            <a:avLst/>
          </a:prstGeom>
          <a:noFill/>
          <a:ln w="9525">
            <a:noFill/>
          </a:ln>
        </p:spPr>
      </p:pic>
      <p:pic>
        <p:nvPicPr>
          <p:cNvPr id="9" name="图片 8"/>
          <p:cNvPicPr>
            <a:picLocks noChangeAspect="1"/>
          </p:cNvPicPr>
          <p:nvPr/>
        </p:nvPicPr>
        <p:blipFill>
          <a:blip r:embed="rId5"/>
          <a:stretch>
            <a:fillRect/>
          </a:stretch>
        </p:blipFill>
        <p:spPr>
          <a:xfrm>
            <a:off x="1222375" y="1539875"/>
            <a:ext cx="6699250" cy="3778250"/>
          </a:xfrm>
          <a:prstGeom prst="rect">
            <a:avLst/>
          </a:prstGeom>
          <a:noFill/>
          <a:ln w="9525">
            <a:noFill/>
          </a:ln>
        </p:spPr>
      </p:pic>
      <p:pic>
        <p:nvPicPr>
          <p:cNvPr id="10" name="图片 9"/>
          <p:cNvPicPr>
            <a:picLocks noChangeAspect="1"/>
          </p:cNvPicPr>
          <p:nvPr/>
        </p:nvPicPr>
        <p:blipFill>
          <a:blip r:embed="rId6"/>
          <a:stretch>
            <a:fillRect/>
          </a:stretch>
        </p:blipFill>
        <p:spPr>
          <a:xfrm>
            <a:off x="1235075" y="1501775"/>
            <a:ext cx="6673850" cy="38544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ppt_x</p:attrName>
                                        </p:attrNameLst>
                                      </p:cBhvr>
                                      <p:tavLst>
                                        <p:tav tm="0">
                                          <p:val>
                                            <p:strVal val="#ppt_x"/>
                                          </p:val>
                                        </p:tav>
                                        <p:tav tm="100000">
                                          <p:val>
                                            <p:strVal val="#ppt_x"/>
                                          </p:val>
                                        </p:tav>
                                      </p:tavLst>
                                    </p:anim>
                                    <p:anim calcmode="lin" valueType="num">
                                      <p:cBhvr>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ppt_x</p:attrName>
                                        </p:attrNameLst>
                                      </p:cBhvr>
                                      <p:tavLst>
                                        <p:tav tm="0">
                                          <p:val>
                                            <p:strVal val="#ppt_x"/>
                                          </p:val>
                                        </p:tav>
                                        <p:tav tm="100000">
                                          <p:val>
                                            <p:strVal val="#ppt_x"/>
                                          </p:val>
                                        </p:tav>
                                      </p:tavLst>
                                    </p:anim>
                                    <p:anim calcmode="lin" valueType="num">
                                      <p:cBhvr>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ppt_x</p:attrName>
                                        </p:attrNameLst>
                                      </p:cBhvr>
                                      <p:tavLst>
                                        <p:tav tm="0">
                                          <p:val>
                                            <p:strVal val="#ppt_x"/>
                                          </p:val>
                                        </p:tav>
                                        <p:tav tm="100000">
                                          <p:val>
                                            <p:strVal val="#ppt_x"/>
                                          </p:val>
                                        </p:tav>
                                      </p:tavLst>
                                    </p:anim>
                                    <p:anim calcmode="lin" valueType="num">
                                      <p:cBhvr>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4" grpId="0" bldLvl="0" animBg="1"/>
      <p:bldP spid="5"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nvSpPr>
        <p:spPr>
          <a:xfrm>
            <a:off x="823913" y="576898"/>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2. </a:t>
            </a:r>
            <a:r>
              <a:rPr lang="zh-CN" altLang="en-US"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学术搜索引擎</a:t>
            </a:r>
          </a:p>
        </p:txBody>
      </p:sp>
      <p:sp>
        <p:nvSpPr>
          <p:cNvPr id="52226" name="文本框 4"/>
          <p:cNvSpPr txBox="1"/>
          <p:nvPr/>
        </p:nvSpPr>
        <p:spPr>
          <a:xfrm>
            <a:off x="1133793" y="1326833"/>
            <a:ext cx="3605212" cy="646112"/>
          </a:xfrm>
          <a:prstGeom prst="rect">
            <a:avLst/>
          </a:prstGeom>
          <a:noFill/>
          <a:ln w="9525">
            <a:noFill/>
          </a:ln>
        </p:spPr>
        <p:txBody>
          <a:bodyPr wrap="square" anchor="t">
            <a:spAutoFit/>
          </a:bodyPr>
          <a:lstStyle/>
          <a:p>
            <a:pPr lvl="0" indent="0">
              <a:lnSpc>
                <a:spcPct val="130000"/>
              </a:lnSpc>
            </a:pPr>
            <a:r>
              <a:rPr lang="en-US" altLang="zh-CN" sz="2800" b="1" dirty="0">
                <a:solidFill>
                  <a:schemeClr val="tx1"/>
                </a:solidFill>
                <a:latin typeface="黑体" panose="02010609060101010101" pitchFamily="49" charset="-122"/>
                <a:ea typeface="黑体" panose="02010609060101010101" pitchFamily="49" charset="-122"/>
              </a:rPr>
              <a:t>Google</a:t>
            </a:r>
            <a:r>
              <a:rPr lang="zh-CN" altLang="zh-CN" sz="2800" b="1" dirty="0">
                <a:solidFill>
                  <a:schemeClr val="tx1"/>
                </a:solidFill>
                <a:latin typeface="黑体" panose="02010609060101010101" pitchFamily="49" charset="-122"/>
                <a:ea typeface="黑体" panose="02010609060101010101" pitchFamily="49" charset="-122"/>
              </a:rPr>
              <a:t>学术</a:t>
            </a:r>
          </a:p>
        </p:txBody>
      </p:sp>
      <p:sp>
        <p:nvSpPr>
          <p:cNvPr id="52227" name="文本框 6"/>
          <p:cNvSpPr txBox="1"/>
          <p:nvPr/>
        </p:nvSpPr>
        <p:spPr>
          <a:xfrm>
            <a:off x="824230" y="2756535"/>
            <a:ext cx="7595235" cy="2466340"/>
          </a:xfrm>
          <a:prstGeom prst="rect">
            <a:avLst/>
          </a:prstGeom>
          <a:noFill/>
          <a:ln w="9525">
            <a:noFill/>
          </a:ln>
        </p:spPr>
        <p:txBody>
          <a:bodyPr wrap="square" anchor="t">
            <a:spAutoFit/>
          </a:bodyPr>
          <a:lstStyle/>
          <a:p>
            <a:pPr lvl="0" indent="0">
              <a:lnSpc>
                <a:spcPct val="130000"/>
              </a:lnSpc>
            </a:pPr>
            <a:r>
              <a:rPr lang="en-US" altLang="zh-CN" sz="2400" dirty="0">
                <a:solidFill>
                  <a:srgbClr val="2F446A"/>
                </a:solidFill>
                <a:latin typeface="黑体" panose="02010609060101010101" pitchFamily="49" charset="-122"/>
                <a:ea typeface="黑体" panose="02010609060101010101" pitchFamily="49" charset="-122"/>
              </a:rPr>
              <a:t>    </a:t>
            </a:r>
            <a:r>
              <a:rPr lang="en-US" altLang="zh-CN" sz="2400" dirty="0">
                <a:solidFill>
                  <a:schemeClr val="tx1"/>
                </a:solidFill>
                <a:latin typeface="黑体" panose="02010609060101010101" pitchFamily="49" charset="-122"/>
                <a:ea typeface="黑体" panose="02010609060101010101" pitchFamily="49" charset="-122"/>
              </a:rPr>
              <a:t>Google学术搜索是一个可以免费搜索学术文章的Google网络应用。</a:t>
            </a:r>
            <a:r>
              <a:rPr lang="en-US" altLang="zh-CN" sz="2400" b="1" dirty="0">
                <a:solidFill>
                  <a:srgbClr val="D60093"/>
                </a:solidFill>
                <a:latin typeface="黑体" panose="02010609060101010101" pitchFamily="49" charset="-122"/>
                <a:ea typeface="黑体" panose="02010609060101010101" pitchFamily="49" charset="-122"/>
              </a:rPr>
              <a:t>2004年11月</a:t>
            </a:r>
            <a:r>
              <a:rPr lang="en-US" altLang="zh-CN" sz="2400" dirty="0">
                <a:solidFill>
                  <a:schemeClr val="tx1"/>
                </a:solidFill>
                <a:latin typeface="黑体" panose="02010609060101010101" pitchFamily="49" charset="-122"/>
                <a:ea typeface="黑体" panose="02010609060101010101" pitchFamily="49" charset="-122"/>
              </a:rPr>
              <a:t>第一次发布试用版。包括了世界上</a:t>
            </a:r>
            <a:r>
              <a:rPr lang="en-US" altLang="zh-CN" sz="2400" dirty="0">
                <a:solidFill>
                  <a:srgbClr val="FF0000"/>
                </a:solidFill>
                <a:latin typeface="黑体" panose="02010609060101010101" pitchFamily="49" charset="-122"/>
                <a:ea typeface="黑体" panose="02010609060101010101" pitchFamily="49" charset="-122"/>
              </a:rPr>
              <a:t>绝大部分</a:t>
            </a:r>
            <a:r>
              <a:rPr lang="en-US" altLang="zh-CN" sz="2400" dirty="0">
                <a:solidFill>
                  <a:schemeClr val="tx1"/>
                </a:solidFill>
                <a:latin typeface="黑体" panose="02010609060101010101" pitchFamily="49" charset="-122"/>
                <a:ea typeface="黑体" panose="02010609060101010101" pitchFamily="49" charset="-122"/>
              </a:rPr>
              <a:t>出版的学术期刊，</a:t>
            </a:r>
            <a:r>
              <a:rPr lang="zh-CN" altLang="en-US" sz="2400" dirty="0">
                <a:solidFill>
                  <a:schemeClr val="tx1"/>
                </a:solidFill>
                <a:latin typeface="黑体" panose="02010609060101010101" pitchFamily="49" charset="-122"/>
                <a:ea typeface="黑体" panose="02010609060101010101" pitchFamily="49" charset="-122"/>
              </a:rPr>
              <a:t>即</a:t>
            </a:r>
            <a:r>
              <a:rPr lang="en-US" altLang="zh-CN" sz="2400" dirty="0">
                <a:solidFill>
                  <a:schemeClr val="tx1"/>
                </a:solidFill>
                <a:latin typeface="黑体" panose="02010609060101010101" pitchFamily="49" charset="-122"/>
                <a:ea typeface="黑体" panose="02010609060101010101" pitchFamily="49" charset="-122"/>
              </a:rPr>
              <a:t>来自学术著作出版商、专业性社团、预印本、各大学及其他学术组织的</a:t>
            </a:r>
            <a:r>
              <a:rPr lang="en-US" altLang="zh-CN" sz="2400" dirty="0">
                <a:solidFill>
                  <a:srgbClr val="FF0000"/>
                </a:solidFill>
                <a:latin typeface="黑体" panose="02010609060101010101" pitchFamily="49" charset="-122"/>
                <a:ea typeface="黑体" panose="02010609060101010101" pitchFamily="49" charset="-122"/>
              </a:rPr>
              <a:t>经同行</a:t>
            </a:r>
            <a:r>
              <a:rPr lang="zh-CN" altLang="en-US" sz="2400" dirty="0">
                <a:solidFill>
                  <a:srgbClr val="FF0000"/>
                </a:solidFill>
                <a:latin typeface="黑体" panose="02010609060101010101" pitchFamily="49" charset="-122"/>
                <a:ea typeface="黑体" panose="02010609060101010101" pitchFamily="49" charset="-122"/>
              </a:rPr>
              <a:t>评议</a:t>
            </a:r>
            <a:r>
              <a:rPr lang="en-US" altLang="zh-CN" sz="2400" dirty="0">
                <a:solidFill>
                  <a:schemeClr val="tx1"/>
                </a:solidFill>
                <a:latin typeface="黑体" panose="02010609060101010101" pitchFamily="49" charset="-122"/>
                <a:ea typeface="黑体" panose="02010609060101010101" pitchFamily="49" charset="-122"/>
              </a:rPr>
              <a:t>的文章、论文、图书、摘要和文章。</a:t>
            </a:r>
          </a:p>
        </p:txBody>
      </p:sp>
      <p:sp>
        <p:nvSpPr>
          <p:cNvPr id="8" name="圆角矩形 7"/>
          <p:cNvSpPr/>
          <p:nvPr/>
        </p:nvSpPr>
        <p:spPr>
          <a:xfrm>
            <a:off x="942975" y="1342073"/>
            <a:ext cx="2330450" cy="682625"/>
          </a:xfrm>
          <a:prstGeom prst="roundRect">
            <a:avLst/>
          </a:prstGeom>
          <a:noFill/>
          <a:ln w="28575">
            <a:solidFill>
              <a:srgbClr val="16A28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2229" name="文本框 2"/>
          <p:cNvSpPr txBox="1"/>
          <p:nvPr/>
        </p:nvSpPr>
        <p:spPr>
          <a:xfrm>
            <a:off x="724853" y="2031683"/>
            <a:ext cx="7694612" cy="566737"/>
          </a:xfrm>
          <a:prstGeom prst="rect">
            <a:avLst/>
          </a:prstGeom>
          <a:noFill/>
          <a:ln w="9525">
            <a:noFill/>
          </a:ln>
        </p:spPr>
        <p:txBody>
          <a:bodyPr wrap="none" anchor="t">
            <a:spAutoFit/>
          </a:bodyPr>
          <a:lstStyle/>
          <a:p>
            <a:pPr lvl="0" indent="0">
              <a:lnSpc>
                <a:spcPct val="130000"/>
              </a:lnSpc>
            </a:pPr>
            <a:r>
              <a:rPr lang="zh-CN" altLang="en-US" sz="2400" b="1" dirty="0">
                <a:solidFill>
                  <a:srgbClr val="C00000"/>
                </a:solidFill>
                <a:latin typeface="黑体" panose="02010609060101010101" pitchFamily="49" charset="-122"/>
                <a:ea typeface="黑体" panose="02010609060101010101" pitchFamily="49" charset="-122"/>
              </a:rPr>
              <a:t>通过</a:t>
            </a:r>
            <a:r>
              <a:rPr lang="en-US" altLang="zh-CN" sz="2400" b="1" dirty="0">
                <a:solidFill>
                  <a:srgbClr val="C00000"/>
                </a:solidFill>
                <a:latin typeface="黑体" panose="02010609060101010101" pitchFamily="49" charset="-122"/>
                <a:ea typeface="黑体" panose="02010609060101010101" pitchFamily="49" charset="-122"/>
              </a:rPr>
              <a:t>“</a:t>
            </a:r>
            <a:r>
              <a:rPr lang="zh-CN" altLang="en-US" sz="2400" b="1" dirty="0">
                <a:solidFill>
                  <a:srgbClr val="C00000"/>
                </a:solidFill>
                <a:latin typeface="黑体" panose="02010609060101010101" pitchFamily="49" charset="-122"/>
                <a:ea typeface="黑体" panose="02010609060101010101" pitchFamily="49" charset="-122"/>
              </a:rPr>
              <a:t>谷歌学术镜像</a:t>
            </a:r>
            <a:r>
              <a:rPr lang="en-US" altLang="zh-CN" sz="2400" b="1" dirty="0">
                <a:solidFill>
                  <a:srgbClr val="C00000"/>
                </a:solidFill>
                <a:latin typeface="黑体" panose="02010609060101010101" pitchFamily="49" charset="-122"/>
                <a:ea typeface="黑体" panose="02010609060101010101" pitchFamily="49" charset="-122"/>
              </a:rPr>
              <a:t>”</a:t>
            </a:r>
            <a:r>
              <a:rPr lang="zh-CN" altLang="en-US" sz="2400" b="1" dirty="0">
                <a:solidFill>
                  <a:srgbClr val="C00000"/>
                </a:solidFill>
                <a:latin typeface="黑体" panose="02010609060101010101" pitchFamily="49" charset="-122"/>
                <a:ea typeface="黑体" panose="02010609060101010101" pitchFamily="49" charset="-122"/>
              </a:rPr>
              <a:t>访问（dir.scmor.com/google/）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图片 3"/>
          <p:cNvPicPr>
            <a:picLocks noChangeAspect="1"/>
          </p:cNvPicPr>
          <p:nvPr/>
        </p:nvPicPr>
        <p:blipFill>
          <a:blip r:embed="rId2"/>
          <a:stretch>
            <a:fillRect/>
          </a:stretch>
        </p:blipFill>
        <p:spPr>
          <a:xfrm>
            <a:off x="420688" y="103188"/>
            <a:ext cx="8342312" cy="6570662"/>
          </a:xfrm>
          <a:prstGeom prst="rect">
            <a:avLst/>
          </a:prstGeom>
          <a:noFill/>
          <a:ln w="9525">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4"/>
          <p:cNvPicPr>
            <a:picLocks noChangeAspect="1"/>
          </p:cNvPicPr>
          <p:nvPr/>
        </p:nvPicPr>
        <p:blipFill>
          <a:blip r:embed="rId2"/>
          <a:stretch>
            <a:fillRect/>
          </a:stretch>
        </p:blipFill>
        <p:spPr>
          <a:xfrm>
            <a:off x="442913" y="101600"/>
            <a:ext cx="8247062" cy="6653213"/>
          </a:xfrm>
          <a:prstGeom prst="rect">
            <a:avLst/>
          </a:prstGeom>
          <a:noFill/>
          <a:ln w="9525">
            <a:noFill/>
          </a:ln>
        </p:spPr>
      </p:pic>
      <p:pic>
        <p:nvPicPr>
          <p:cNvPr id="4" name="图片 3"/>
          <p:cNvPicPr>
            <a:picLocks noChangeAspect="1"/>
          </p:cNvPicPr>
          <p:nvPr/>
        </p:nvPicPr>
        <p:blipFill>
          <a:blip r:embed="rId3"/>
          <a:stretch>
            <a:fillRect/>
          </a:stretch>
        </p:blipFill>
        <p:spPr>
          <a:xfrm>
            <a:off x="828675" y="1000125"/>
            <a:ext cx="8248650" cy="57546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3"/>
          <p:cNvSpPr>
            <a:spLocks noGrp="1"/>
          </p:cNvSpPr>
          <p:nvPr/>
        </p:nvSpPr>
        <p:spPr>
          <a:xfrm>
            <a:off x="791528" y="512763"/>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2. </a:t>
            </a:r>
            <a:r>
              <a:rPr lang="zh-CN" altLang="en-US"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学术搜索引擎</a:t>
            </a:r>
          </a:p>
        </p:txBody>
      </p:sp>
      <p:sp>
        <p:nvSpPr>
          <p:cNvPr id="55298" name="文本框 4"/>
          <p:cNvSpPr txBox="1"/>
          <p:nvPr/>
        </p:nvSpPr>
        <p:spPr>
          <a:xfrm>
            <a:off x="1009650" y="1374458"/>
            <a:ext cx="2632075" cy="566737"/>
          </a:xfrm>
          <a:prstGeom prst="rect">
            <a:avLst/>
          </a:prstGeom>
          <a:noFill/>
          <a:ln w="9525">
            <a:noFill/>
          </a:ln>
        </p:spPr>
        <p:txBody>
          <a:bodyPr wrap="none" anchor="t">
            <a:spAutoFit/>
          </a:bodyPr>
          <a:lstStyle/>
          <a:p>
            <a:pPr lvl="0" indent="0">
              <a:lnSpc>
                <a:spcPct val="130000"/>
              </a:lnSpc>
            </a:pP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其他学术搜索引擎</a:t>
            </a:r>
          </a:p>
        </p:txBody>
      </p:sp>
      <p:sp>
        <p:nvSpPr>
          <p:cNvPr id="55299" name="文本框 5"/>
          <p:cNvSpPr txBox="1"/>
          <p:nvPr/>
        </p:nvSpPr>
        <p:spPr>
          <a:xfrm>
            <a:off x="1009650" y="2379345"/>
            <a:ext cx="7516813" cy="1516063"/>
          </a:xfrm>
          <a:prstGeom prst="rect">
            <a:avLst/>
          </a:prstGeom>
          <a:noFill/>
          <a:ln w="9525">
            <a:noFill/>
          </a:ln>
        </p:spPr>
        <p:txBody>
          <a:bodyPr wrap="square" anchor="t">
            <a:spAutoFit/>
          </a:bodyPr>
          <a:lstStyle/>
          <a:p>
            <a:pPr lvl="0" indent="0">
              <a:lnSpc>
                <a:spcPct val="130000"/>
              </a:lnSpc>
            </a:pPr>
            <a:r>
              <a:rPr lang="en-US" altLang="zh-CN" sz="2400" b="1" dirty="0">
                <a:solidFill>
                  <a:schemeClr val="tx1"/>
                </a:solidFill>
                <a:latin typeface="黑体" panose="02010609060101010101" pitchFamily="49" charset="-122"/>
                <a:ea typeface="黑体" panose="02010609060101010101" pitchFamily="49" charset="-122"/>
                <a:sym typeface="Wingdings" panose="05000000000000000000" charset="0"/>
              </a:rPr>
              <a:t></a:t>
            </a:r>
            <a:r>
              <a:rPr lang="en-US" altLang="zh-CN" sz="2400" b="1" dirty="0">
                <a:solidFill>
                  <a:srgbClr val="FF0000"/>
                </a:solidFill>
                <a:latin typeface="黑体" panose="02010609060101010101" pitchFamily="49" charset="-122"/>
                <a:ea typeface="黑体" panose="02010609060101010101" pitchFamily="49" charset="-122"/>
                <a:sym typeface="黑体" panose="02010609060101010101" pitchFamily="49" charset="-122"/>
              </a:rPr>
              <a:t>SCIRUS（http://www.scirus.com/）</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(收费)</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a:t>
            </a:r>
            <a:r>
              <a:rPr lang="en-US" altLang="zh-CN" sz="2400" dirty="0">
                <a:solidFill>
                  <a:srgbClr val="2F446A"/>
                </a:solidFill>
                <a:latin typeface="黑体" panose="02010609060101010101" pitchFamily="49" charset="-122"/>
                <a:ea typeface="黑体" panose="02010609060101010101" pitchFamily="49" charset="-122"/>
                <a:sym typeface="黑体" panose="02010609060101010101" pitchFamily="49" charset="-122"/>
              </a:rPr>
              <a:t>        </a:t>
            </a:r>
          </a:p>
          <a:p>
            <a:pPr lvl="0" indent="0">
              <a:lnSpc>
                <a:spcPct val="130000"/>
              </a:lnSpc>
            </a:pPr>
            <a:r>
              <a:rPr lang="en-US" altLang="zh-CN" sz="2400" dirty="0">
                <a:solidFill>
                  <a:srgbClr val="2F446A"/>
                </a:solidFill>
                <a:latin typeface="黑体" panose="02010609060101010101" pitchFamily="49" charset="-122"/>
                <a:ea typeface="黑体" panose="02010609060101010101" pitchFamily="49" charset="-122"/>
                <a:sym typeface="黑体" panose="02010609060101010101" pitchFamily="49" charset="-122"/>
              </a:rPr>
              <a:t>    </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由</a:t>
            </a:r>
            <a:r>
              <a:rPr lang="en-US" altLang="zh-CN"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Elsevier</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开发的、专门面向科学家和科研人员的学术信息检索工具。</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图片 3"/>
          <p:cNvPicPr>
            <a:picLocks noChangeAspect="1"/>
          </p:cNvPicPr>
          <p:nvPr/>
        </p:nvPicPr>
        <p:blipFill>
          <a:blip r:embed="rId2"/>
          <a:stretch>
            <a:fillRect/>
          </a:stretch>
        </p:blipFill>
        <p:spPr>
          <a:xfrm>
            <a:off x="30163" y="-14287"/>
            <a:ext cx="9056687" cy="5043487"/>
          </a:xfrm>
          <a:prstGeom prst="rect">
            <a:avLst/>
          </a:prstGeom>
          <a:noFill/>
          <a:ln w="9525">
            <a:noFill/>
          </a:ln>
        </p:spPr>
      </p:pic>
      <p:pic>
        <p:nvPicPr>
          <p:cNvPr id="5" name="图片 4"/>
          <p:cNvPicPr>
            <a:picLocks noChangeAspect="1"/>
          </p:cNvPicPr>
          <p:nvPr/>
        </p:nvPicPr>
        <p:blipFill>
          <a:blip r:embed="rId3"/>
          <a:stretch>
            <a:fillRect/>
          </a:stretch>
        </p:blipFill>
        <p:spPr>
          <a:xfrm>
            <a:off x="44450" y="1239838"/>
            <a:ext cx="9055100" cy="56403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3"/>
          <p:cNvSpPr>
            <a:spLocks noGrp="1"/>
          </p:cNvSpPr>
          <p:nvPr/>
        </p:nvSpPr>
        <p:spPr>
          <a:xfrm>
            <a:off x="778828" y="562293"/>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2.  </a:t>
            </a:r>
            <a:r>
              <a:rPr lang="zh-CN" altLang="en-US"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学术搜索引擎</a:t>
            </a:r>
          </a:p>
        </p:txBody>
      </p:sp>
      <p:sp>
        <p:nvSpPr>
          <p:cNvPr id="58370" name="文本框 4"/>
          <p:cNvSpPr txBox="1"/>
          <p:nvPr/>
        </p:nvSpPr>
        <p:spPr>
          <a:xfrm>
            <a:off x="991235" y="1195388"/>
            <a:ext cx="2632075" cy="566737"/>
          </a:xfrm>
          <a:prstGeom prst="rect">
            <a:avLst/>
          </a:prstGeom>
          <a:noFill/>
          <a:ln w="9525">
            <a:noFill/>
          </a:ln>
        </p:spPr>
        <p:txBody>
          <a:bodyPr wrap="none" anchor="t">
            <a:spAutoFit/>
          </a:bodyPr>
          <a:lstStyle/>
          <a:p>
            <a:pPr lvl="0" indent="0">
              <a:lnSpc>
                <a:spcPct val="130000"/>
              </a:lnSpc>
            </a:pP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其他学术搜索引擎</a:t>
            </a:r>
          </a:p>
        </p:txBody>
      </p:sp>
      <p:sp>
        <p:nvSpPr>
          <p:cNvPr id="58371" name="文本框 5"/>
          <p:cNvSpPr txBox="1"/>
          <p:nvPr/>
        </p:nvSpPr>
        <p:spPr>
          <a:xfrm>
            <a:off x="813435" y="1762125"/>
            <a:ext cx="7516813" cy="4479925"/>
          </a:xfrm>
          <a:prstGeom prst="rect">
            <a:avLst/>
          </a:prstGeom>
          <a:noFill/>
          <a:ln w="9525">
            <a:noFill/>
          </a:ln>
        </p:spPr>
        <p:txBody>
          <a:bodyPr wrap="square" anchor="t">
            <a:spAutoFit/>
          </a:bodyPr>
          <a:lstStyle/>
          <a:p>
            <a:pPr lvl="0" indent="0">
              <a:buClr>
                <a:srgbClr val="000000"/>
              </a:buClr>
              <a:buFont typeface="Arial" panose="020B0604020202020204" pitchFamily="34" charset="0"/>
              <a:buNone/>
            </a:pPr>
            <a:r>
              <a:rPr lang="en-US" altLang="zh-CN" sz="2400" b="1" dirty="0">
                <a:solidFill>
                  <a:schemeClr val="tx1"/>
                </a:solidFill>
                <a:latin typeface="黑体" panose="02010609060101010101" pitchFamily="49" charset="-122"/>
                <a:ea typeface="黑体" panose="02010609060101010101" pitchFamily="49" charset="-122"/>
                <a:sym typeface="Wingdings" panose="05000000000000000000" charset="0"/>
              </a:rPr>
              <a:t></a:t>
            </a:r>
            <a:r>
              <a:rPr lang="en-US" altLang="zh-CN" sz="2400" b="1" dirty="0">
                <a:solidFill>
                  <a:srgbClr val="FF0000"/>
                </a:solidFill>
                <a:latin typeface="黑体" panose="02010609060101010101" pitchFamily="49" charset="-122"/>
                <a:ea typeface="黑体" panose="02010609060101010101" pitchFamily="49" charset="-122"/>
                <a:sym typeface="黑体" panose="02010609060101010101" pitchFamily="49" charset="-122"/>
              </a:rPr>
              <a:t>Worldwidescience联邦搜索引擎</a:t>
            </a:r>
            <a:r>
              <a:rPr lang="zh-CN" altLang="en-US" sz="2400" b="1" dirty="0">
                <a:solidFill>
                  <a:srgbClr val="FF0000"/>
                </a:solidFill>
                <a:latin typeface="黑体" panose="02010609060101010101" pitchFamily="49" charset="-122"/>
                <a:ea typeface="黑体" panose="02010609060101010101" pitchFamily="49" charset="-122"/>
                <a:sym typeface="黑体" panose="02010609060101010101" pitchFamily="49" charset="-122"/>
              </a:rPr>
              <a:t>（免费）</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（http://worldwidescience.org/）：由美国能源部科技信息办公室建立，由全球科学联盟（WorldWideScience Alliance）共同建设，</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其</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成员包括美国能源部、英国图书馆、</a:t>
            </a:r>
            <a:r>
              <a:rPr lang="en-US" altLang="zh-CN"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中国科技信息研究所</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以及法国、芬兰、日本、加拿大、韩国、爱尔兰以及南非等信息服务机构</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a:t>
            </a:r>
          </a:p>
          <a:p>
            <a:pPr lvl="0" indent="0">
              <a:buClr>
                <a:srgbClr val="000000"/>
              </a:buClr>
              <a:buFont typeface="Arial" panose="020B0604020202020204" pitchFamily="34" charset="0"/>
              <a:buNone/>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该搜索引擎是</a:t>
            </a:r>
            <a:r>
              <a:rPr lang="zh-CN" altLang="en-US"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全球科技信息门户网站</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，对这些机构的</a:t>
            </a:r>
            <a:r>
              <a:rPr lang="zh-CN" altLang="en-US" sz="2400" b="1" dirty="0">
                <a:solidFill>
                  <a:srgbClr val="F30B8E"/>
                </a:solidFill>
                <a:latin typeface="黑体" panose="02010609060101010101" pitchFamily="49" charset="-122"/>
                <a:ea typeface="黑体" panose="02010609060101010101" pitchFamily="49" charset="-122"/>
                <a:sym typeface="黑体" panose="02010609060101010101" pitchFamily="49" charset="-122"/>
              </a:rPr>
              <a:t>科技报告</a:t>
            </a:r>
            <a:r>
              <a:rPr lang="zh-CN" altLang="en-US"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、会议报告、期刊、图书等进行一站式检索</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，其中未正式出版的</a:t>
            </a:r>
            <a:r>
              <a:rPr lang="zh-CN" altLang="en-US" sz="2400" b="1" dirty="0">
                <a:solidFill>
                  <a:srgbClr val="F30B8E"/>
                </a:solidFill>
                <a:latin typeface="黑体" panose="02010609060101010101" pitchFamily="49" charset="-122"/>
                <a:ea typeface="黑体" panose="02010609060101010101" pitchFamily="49" charset="-122"/>
                <a:sym typeface="黑体" panose="02010609060101010101" pitchFamily="49" charset="-122"/>
              </a:rPr>
              <a:t>灰色文献占大多数</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，与Google和Google scholar的重复率仅为3%。检索结果提供多种限定字段、</a:t>
            </a:r>
            <a:r>
              <a:rPr lang="zh-CN" altLang="en-US" sz="2400" b="1" dirty="0">
                <a:solidFill>
                  <a:srgbClr val="F30B8E"/>
                </a:solidFill>
                <a:latin typeface="黑体" panose="02010609060101010101" pitchFamily="49" charset="-122"/>
                <a:ea typeface="黑体" panose="02010609060101010101" pitchFamily="49" charset="-122"/>
                <a:sym typeface="黑体" panose="02010609060101010101" pitchFamily="49" charset="-122"/>
              </a:rPr>
              <a:t>相关度推荐</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a:t>
            </a:r>
            <a:r>
              <a:rPr lang="zh-CN" altLang="en-US" sz="2400" b="1" dirty="0">
                <a:solidFill>
                  <a:srgbClr val="F30B8E"/>
                </a:solidFill>
                <a:latin typeface="黑体" panose="02010609060101010101" pitchFamily="49" charset="-122"/>
                <a:ea typeface="黑体" panose="02010609060101010101" pitchFamily="49" charset="-122"/>
                <a:sym typeface="黑体" panose="02010609060101010101" pitchFamily="49" charset="-122"/>
              </a:rPr>
              <a:t>可视化分析</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以及维基百科关联等。</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图片 4"/>
          <p:cNvPicPr>
            <a:picLocks noChangeAspect="1"/>
          </p:cNvPicPr>
          <p:nvPr/>
        </p:nvPicPr>
        <p:blipFill>
          <a:blip r:embed="rId2"/>
          <a:stretch>
            <a:fillRect/>
          </a:stretch>
        </p:blipFill>
        <p:spPr>
          <a:xfrm>
            <a:off x="33338" y="33338"/>
            <a:ext cx="9105900" cy="6630987"/>
          </a:xfrm>
          <a:prstGeom prst="rect">
            <a:avLst/>
          </a:prstGeom>
          <a:noFill/>
          <a:ln w="9525">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图片 1"/>
          <p:cNvPicPr>
            <a:picLocks noChangeAspect="1"/>
          </p:cNvPicPr>
          <p:nvPr/>
        </p:nvPicPr>
        <p:blipFill>
          <a:blip r:embed="rId2"/>
          <a:stretch>
            <a:fillRect/>
          </a:stretch>
        </p:blipFill>
        <p:spPr>
          <a:xfrm>
            <a:off x="-50800" y="-76200"/>
            <a:ext cx="9236075" cy="6657975"/>
          </a:xfrm>
          <a:prstGeom prst="rect">
            <a:avLst/>
          </a:prstGeom>
          <a:noFill/>
          <a:ln w="9525">
            <a:noFill/>
          </a:ln>
        </p:spPr>
      </p:pic>
      <p:sp>
        <p:nvSpPr>
          <p:cNvPr id="5" name="减号 4"/>
          <p:cNvSpPr/>
          <p:nvPr/>
        </p:nvSpPr>
        <p:spPr>
          <a:xfrm>
            <a:off x="260350" y="5351463"/>
            <a:ext cx="655638" cy="74613"/>
          </a:xfrm>
          <a:prstGeom prst="mathMinus">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pic>
        <p:nvPicPr>
          <p:cNvPr id="6" name="图片 5"/>
          <p:cNvPicPr>
            <a:picLocks noChangeAspect="1"/>
          </p:cNvPicPr>
          <p:nvPr/>
        </p:nvPicPr>
        <p:blipFill>
          <a:blip r:embed="rId3"/>
          <a:stretch>
            <a:fillRect/>
          </a:stretch>
        </p:blipFill>
        <p:spPr>
          <a:xfrm>
            <a:off x="-50800" y="1076325"/>
            <a:ext cx="9236075" cy="4705350"/>
          </a:xfrm>
          <a:prstGeom prst="rect">
            <a:avLst/>
          </a:prstGeom>
          <a:noFill/>
          <a:ln w="9525">
            <a:noFill/>
          </a:ln>
        </p:spPr>
      </p:pic>
      <p:cxnSp>
        <p:nvCxnSpPr>
          <p:cNvPr id="7" name="直接连接符 6"/>
          <p:cNvCxnSpPr/>
          <p:nvPr/>
        </p:nvCxnSpPr>
        <p:spPr>
          <a:xfrm flipV="1">
            <a:off x="1487488" y="2500313"/>
            <a:ext cx="4706938" cy="190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a:stretch>
            <a:fillRect/>
          </a:stretch>
        </p:blipFill>
        <p:spPr>
          <a:xfrm>
            <a:off x="9525" y="1481138"/>
            <a:ext cx="9175750" cy="4641850"/>
          </a:xfrm>
          <a:prstGeom prst="rect">
            <a:avLst/>
          </a:prstGeom>
          <a:noFill/>
          <a:ln w="9525">
            <a:noFill/>
          </a:ln>
        </p:spPr>
      </p:pic>
      <p:pic>
        <p:nvPicPr>
          <p:cNvPr id="11" name="图片 10"/>
          <p:cNvPicPr>
            <a:picLocks noChangeAspect="1"/>
          </p:cNvPicPr>
          <p:nvPr/>
        </p:nvPicPr>
        <p:blipFill>
          <a:blip r:embed="rId5"/>
          <a:stretch>
            <a:fillRect/>
          </a:stretch>
        </p:blipFill>
        <p:spPr>
          <a:xfrm>
            <a:off x="7938" y="1370013"/>
            <a:ext cx="9290050" cy="4864100"/>
          </a:xfrm>
          <a:prstGeom prst="rect">
            <a:avLst/>
          </a:prstGeom>
          <a:noFill/>
          <a:ln w="9525">
            <a:noFill/>
          </a:ln>
        </p:spPr>
      </p:pic>
      <p:sp>
        <p:nvSpPr>
          <p:cNvPr id="12" name="圆角矩形 11"/>
          <p:cNvSpPr/>
          <p:nvPr/>
        </p:nvSpPr>
        <p:spPr>
          <a:xfrm>
            <a:off x="7439025" y="2517775"/>
            <a:ext cx="1550988" cy="3263900"/>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ppt_x</p:attrName>
                                        </p:attrNameLst>
                                      </p:cBhvr>
                                      <p:tavLst>
                                        <p:tav tm="0">
                                          <p:val>
                                            <p:strVal val="#ppt_x"/>
                                          </p:val>
                                        </p:tav>
                                        <p:tav tm="100000">
                                          <p:val>
                                            <p:strVal val="#ppt_x"/>
                                          </p:val>
                                        </p:tav>
                                      </p:tavLst>
                                    </p:anim>
                                    <p:anim calcmode="lin" valueType="num">
                                      <p:cBhvr>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ppt_x</p:attrName>
                                        </p:attrNameLst>
                                      </p:cBhvr>
                                      <p:tavLst>
                                        <p:tav tm="0">
                                          <p:val>
                                            <p:strVal val="#ppt_x"/>
                                          </p:val>
                                        </p:tav>
                                        <p:tav tm="100000">
                                          <p:val>
                                            <p:strVal val="#ppt_x"/>
                                          </p:val>
                                        </p:tav>
                                      </p:tavLst>
                                    </p:anim>
                                    <p:anim calcmode="lin" valueType="num">
                                      <p:cBhvr>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2"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nvSpPr>
        <p:spPr>
          <a:xfrm>
            <a:off x="1039813" y="1355090"/>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a:solidFill>
                  <a:schemeClr val="tx1"/>
                </a:solidFill>
                <a:latin typeface="黑体" panose="02010609060101010101" pitchFamily="49" charset="-122"/>
                <a:ea typeface="黑体" panose="02010609060101010101" pitchFamily="49" charset="-122"/>
                <a:cs typeface="+mj-cs"/>
              </a:rPr>
              <a:t>1.</a:t>
            </a:r>
            <a:r>
              <a:rPr lang="en-US" altLang="zh-CN"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HON</a:t>
            </a:r>
            <a:r>
              <a:rPr lang="zh-CN" altLang="en-US" sz="2800" dirty="0">
                <a:solidFill>
                  <a:srgbClr val="2F446A"/>
                </a:solidFill>
                <a:latin typeface="黑体" panose="02010609060101010101" pitchFamily="49" charset="-122"/>
                <a:ea typeface="黑体" panose="02010609060101010101" pitchFamily="49" charset="-122"/>
                <a:cs typeface="+mn-cs"/>
                <a:sym typeface="Arial" panose="020B0604020202020204" pitchFamily="34" charset="0"/>
              </a:rPr>
              <a:t>（</a:t>
            </a:r>
            <a:r>
              <a:rPr lang="en-US" altLang="zh-CN" sz="280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http://www.hon.ch</a:t>
            </a:r>
            <a:r>
              <a:rPr lang="zh-CN" altLang="en-US" sz="280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a:t>
            </a:r>
            <a:endParaRPr lang="zh-CN" altLang="en-US" sz="2800" b="1"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endParaRPr>
          </a:p>
        </p:txBody>
      </p:sp>
      <p:sp>
        <p:nvSpPr>
          <p:cNvPr id="62466" name="副标题 2"/>
          <p:cNvSpPr>
            <a:spLocks noGrp="1"/>
          </p:cNvSpPr>
          <p:nvPr/>
        </p:nvSpPr>
        <p:spPr>
          <a:xfrm>
            <a:off x="1040130" y="1491615"/>
            <a:ext cx="7047230" cy="3875405"/>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spcBef>
                <a:spcPct val="0"/>
              </a:spcBef>
              <a:buClr>
                <a:srgbClr val="000000"/>
              </a:buClr>
              <a:buSzPct val="100000"/>
              <a:buFont typeface="Arial" panose="020B0604020202020204" pitchFamily="34" charset="0"/>
              <a:buNone/>
            </a:pPr>
            <a: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a:r>
            <a:br>
              <a:rPr lang="en-US" altLang="zh-CN"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b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由非盈利性组织“网络健康基金会”（The Health on the Net Foundation）于1996年建立的一个医学信息站点，该组织开发了一套用以</a:t>
            </a:r>
            <a:r>
              <a:rPr lang="zh-CN" altLang="en-US"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检测网站信息正确性和可靠性的系统</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，并提倡网络伦理。运用此系统，</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用户可以随时确知自己浏览信息的可信度</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a:t>
            </a:r>
          </a:p>
          <a:p>
            <a:pPr algn="l" defTabSz="914400">
              <a:spcBef>
                <a:spcPct val="0"/>
              </a:spcBef>
              <a:buClr>
                <a:srgbClr val="000000"/>
              </a:buClr>
              <a:buSzPct val="100000"/>
              <a:buFont typeface="Arial" panose="020B0604020202020204" pitchFamily="34" charset="0"/>
              <a:buNone/>
            </a:pPr>
            <a:endPar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p:txBody>
      </p:sp>
      <p:sp>
        <p:nvSpPr>
          <p:cNvPr id="62469" name="标题 1"/>
          <p:cNvSpPr>
            <a:spLocks noGrp="1"/>
          </p:cNvSpPr>
          <p:nvPr/>
        </p:nvSpPr>
        <p:spPr>
          <a:xfrm>
            <a:off x="552450" y="572135"/>
            <a:ext cx="5019675" cy="581025"/>
          </a:xfrm>
          <a:prstGeom prst="rect">
            <a:avLst/>
          </a:prstGeom>
          <a:noFill/>
          <a:ln w="9525">
            <a:noFill/>
          </a:ln>
        </p:spPr>
        <p:txBody>
          <a:bodyPr lIns="91440" tIns="45720" rIns="91440" bIns="45720" anchor="b"/>
          <a:lstStyle/>
          <a:p>
            <a:pPr lvl="0" indent="0">
              <a:lnSpc>
                <a:spcPct val="90000"/>
              </a:lnSpc>
            </a:pPr>
            <a:r>
              <a:rPr lang="zh-CN" altLang="en-US" sz="2800" b="1" baseline="0">
                <a:solidFill>
                  <a:schemeClr val="tx1"/>
                </a:solidFill>
                <a:latin typeface="Arial" panose="020B0604020202020204" pitchFamily="34" charset="0"/>
                <a:ea typeface="黑体" panose="02010609060101010101" pitchFamily="49" charset="-122"/>
              </a:rPr>
              <a:t>（四）医学专业搜索引擎</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文本框 1"/>
          <p:cNvSpPr txBox="1"/>
          <p:nvPr/>
        </p:nvSpPr>
        <p:spPr>
          <a:xfrm>
            <a:off x="466725" y="546418"/>
            <a:ext cx="3757930" cy="645795"/>
          </a:xfrm>
          <a:prstGeom prst="rect">
            <a:avLst/>
          </a:prstGeom>
          <a:noFill/>
          <a:ln w="9525">
            <a:noFill/>
          </a:ln>
        </p:spPr>
        <p:txBody>
          <a:bodyPr wrap="none" anchor="t">
            <a:spAutoFit/>
          </a:bodyPr>
          <a:lstStyle/>
          <a:p>
            <a:pPr lvl="0" indent="0">
              <a:lnSpc>
                <a:spcPct val="130000"/>
              </a:lnSpc>
            </a:pPr>
            <a:r>
              <a:rPr lang="zh-CN" altLang="en-US" sz="2800" b="1" dirty="0">
                <a:solidFill>
                  <a:schemeClr val="tx1"/>
                </a:solidFill>
                <a:latin typeface="Arial" panose="020B0604020202020204" pitchFamily="34" charset="0"/>
                <a:ea typeface="黑体" panose="02010609060101010101" pitchFamily="49" charset="-122"/>
                <a:sym typeface="黑体" panose="02010609060101010101" pitchFamily="49" charset="-122"/>
              </a:rPr>
              <a:t>（一）搜索引擎的概念</a:t>
            </a:r>
          </a:p>
        </p:txBody>
      </p:sp>
      <p:sp>
        <p:nvSpPr>
          <p:cNvPr id="2" name="文本框 1"/>
          <p:cNvSpPr txBox="1"/>
          <p:nvPr/>
        </p:nvSpPr>
        <p:spPr>
          <a:xfrm>
            <a:off x="922020" y="1711960"/>
            <a:ext cx="6653530" cy="3078480"/>
          </a:xfrm>
          <a:prstGeom prst="rect">
            <a:avLst/>
          </a:prstGeom>
          <a:noFill/>
        </p:spPr>
        <p:txBody>
          <a:bodyPr wrap="square" rtlCol="0">
            <a:spAutoFit/>
          </a:bodyPr>
          <a:lstStyle/>
          <a:p>
            <a:pPr algn="l">
              <a:buClr>
                <a:srgbClr val="000000"/>
              </a:buClr>
              <a:buSzPct val="110000"/>
              <a:buFont typeface="Wingdings" panose="05000000000000000000" pitchFamily="2" charset="2"/>
            </a:pPr>
            <a:r>
              <a:rPr lang="en-US" altLang="zh-CN" sz="2400" b="1" dirty="0">
                <a:solidFill>
                  <a:schemeClr val="tx1"/>
                </a:solidFill>
                <a:latin typeface="黑体" panose="02010609060101010101" pitchFamily="49" charset="-122"/>
                <a:ea typeface="黑体" panose="02010609060101010101" pitchFamily="49" charset="-122"/>
                <a:cs typeface="+mn-ea"/>
                <a:sym typeface="黑体" panose="02010609060101010101" pitchFamily="49" charset="-122"/>
              </a:rPr>
              <a:t>    </a:t>
            </a:r>
            <a:r>
              <a:rPr lang="zh-CN" altLang="en-US" sz="2800" b="1" dirty="0">
                <a:solidFill>
                  <a:schemeClr val="tx1"/>
                </a:solidFill>
                <a:latin typeface="黑体" panose="02010609060101010101" pitchFamily="49" charset="-122"/>
                <a:ea typeface="黑体" panose="02010609060101010101" pitchFamily="49" charset="-122"/>
                <a:cs typeface="+mn-ea"/>
                <a:sym typeface="黑体" panose="02010609060101010101" pitchFamily="49" charset="-122"/>
              </a:rPr>
              <a:t>搜索引擎（</a:t>
            </a:r>
            <a:r>
              <a:rPr lang="en-US" altLang="zh-CN" sz="2800" b="1" dirty="0">
                <a:solidFill>
                  <a:schemeClr val="tx1"/>
                </a:solidFill>
                <a:latin typeface="黑体" panose="02010609060101010101" pitchFamily="49" charset="-122"/>
                <a:ea typeface="黑体" panose="02010609060101010101" pitchFamily="49" charset="-122"/>
                <a:cs typeface="+mn-ea"/>
                <a:sym typeface="黑体" panose="02010609060101010101" pitchFamily="49" charset="-122"/>
              </a:rPr>
              <a:t>Search engine</a:t>
            </a:r>
            <a:r>
              <a:rPr lang="zh-CN" altLang="en-US" sz="2800" b="1" dirty="0">
                <a:solidFill>
                  <a:schemeClr val="tx1"/>
                </a:solidFill>
                <a:latin typeface="黑体" panose="02010609060101010101" pitchFamily="49" charset="-122"/>
                <a:ea typeface="黑体" panose="02010609060101010101" pitchFamily="49" charset="-122"/>
                <a:cs typeface="+mn-ea"/>
                <a:sym typeface="黑体" panose="02010609060101010101" pitchFamily="49" charset="-122"/>
              </a:rPr>
              <a:t>）</a:t>
            </a:r>
            <a:r>
              <a:rPr lang="en-US" altLang="zh-CN" sz="2800" b="1" dirty="0">
                <a:solidFill>
                  <a:schemeClr val="tx1"/>
                </a:solidFill>
                <a:latin typeface="黑体" panose="02010609060101010101" pitchFamily="49" charset="-122"/>
                <a:ea typeface="黑体" panose="02010609060101010101" pitchFamily="49" charset="-122"/>
                <a:cs typeface="+mn-ea"/>
                <a:sym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cs typeface="+mn-ea"/>
                <a:sym typeface="黑体" panose="02010609060101010101" pitchFamily="49" charset="-122"/>
              </a:rPr>
              <a:t>泛指因特网上</a:t>
            </a:r>
            <a:r>
              <a:rPr lang="zh-CN" altLang="en-US" sz="2800" dirty="0">
                <a:solidFill>
                  <a:srgbClr val="FF0000"/>
                </a:solidFill>
                <a:latin typeface="黑体" panose="02010609060101010101" pitchFamily="49" charset="-122"/>
                <a:ea typeface="黑体" panose="02010609060101010101" pitchFamily="49" charset="-122"/>
                <a:cs typeface="+mn-ea"/>
                <a:sym typeface="黑体" panose="02010609060101010101" pitchFamily="49" charset="-122"/>
              </a:rPr>
              <a:t>提供网页信息检索和网站导航服务的站点</a:t>
            </a:r>
            <a:r>
              <a:rPr lang="zh-CN" altLang="en-US" sz="2800" dirty="0">
                <a:solidFill>
                  <a:schemeClr val="tx1"/>
                </a:solidFill>
                <a:latin typeface="黑体" panose="02010609060101010101" pitchFamily="49" charset="-122"/>
                <a:ea typeface="黑体" panose="02010609060101010101" pitchFamily="49" charset="-122"/>
                <a:cs typeface="+mn-ea"/>
                <a:sym typeface="黑体" panose="02010609060101010101" pitchFamily="49" charset="-122"/>
              </a:rPr>
              <a:t>，实质是一种网页或网站检索系统。通常又称为</a:t>
            </a:r>
            <a:r>
              <a:rPr lang="zh-CN" altLang="en-US" sz="2800" dirty="0">
                <a:solidFill>
                  <a:srgbClr val="FF0000"/>
                </a:solidFill>
                <a:latin typeface="黑体" panose="02010609060101010101" pitchFamily="49" charset="-122"/>
                <a:ea typeface="黑体" panose="02010609060101010101" pitchFamily="49" charset="-122"/>
                <a:cs typeface="+mn-ea"/>
                <a:sym typeface="黑体" panose="02010609060101010101" pitchFamily="49" charset="-122"/>
              </a:rPr>
              <a:t>网络检索工具</a:t>
            </a:r>
            <a:r>
              <a:rPr lang="zh-CN" altLang="en-US" sz="2800" dirty="0">
                <a:solidFill>
                  <a:schemeClr val="tx1"/>
                </a:solidFill>
                <a:latin typeface="黑体" panose="02010609060101010101" pitchFamily="49" charset="-122"/>
                <a:ea typeface="黑体" panose="02010609060101010101" pitchFamily="49" charset="-122"/>
                <a:cs typeface="+mn-ea"/>
                <a:sym typeface="黑体" panose="02010609060101010101" pitchFamily="49" charset="-122"/>
              </a:rPr>
              <a:t>。它可以收集大量互联网信息并按一定的方式组织编排，为用户便捷、高效地查找网络信息资源提供方便。</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5233" y="1621155"/>
            <a:ext cx="7067550" cy="3359785"/>
          </a:xfrm>
          <a:prstGeom prst="rect">
            <a:avLst/>
          </a:prstGeom>
          <a:noFill/>
        </p:spPr>
        <p:txBody>
          <a:bodyPr wrap="square" rtlCol="0">
            <a:spAutoFit/>
          </a:bodyPr>
          <a:lstStyle/>
          <a:p>
            <a:pPr marL="342900" indent="-342900" algn="l" fontAlgn="auto">
              <a:lnSpc>
                <a:spcPct val="90000"/>
              </a:lnSpc>
              <a:buClr>
                <a:srgbClr val="16A287"/>
              </a:buClr>
              <a:buSzPct val="110000"/>
              <a:buFont typeface="Wingdings" panose="05000000000000000000" charset="0"/>
              <a:buChar char="u"/>
            </a:pPr>
            <a:r>
              <a:rPr lang="zh-CN" altLang="en-US" sz="2800" b="1" strike="noStrike" noProof="1">
                <a:latin typeface="黑体" panose="02010609060101010101" pitchFamily="49" charset="-122"/>
                <a:ea typeface="黑体" panose="02010609060101010101" pitchFamily="49" charset="-122"/>
                <a:cs typeface="+mn-cs"/>
                <a:sym typeface="+mn-ea"/>
              </a:rPr>
              <a:t> </a:t>
            </a:r>
            <a:r>
              <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rPr>
              <a:t>HON网站提供四种服务:HONcode、</a:t>
            </a:r>
            <a:r>
              <a:rPr lang="zh-CN" altLang="en-US" sz="2800" b="1" strike="noStrike" noProof="1">
                <a:solidFill>
                  <a:srgbClr val="FF0000"/>
                </a:solidFill>
                <a:latin typeface="黑体" panose="02010609060101010101" pitchFamily="49" charset="-122"/>
                <a:ea typeface="黑体" panose="02010609060101010101" pitchFamily="49" charset="-122"/>
                <a:cs typeface="+mn-cs"/>
                <a:sym typeface="+mn-ea"/>
              </a:rPr>
              <a:t>HONsearch</a:t>
            </a:r>
            <a:r>
              <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rPr>
              <a:t>、HONtool、HONtopic。</a:t>
            </a:r>
          </a:p>
          <a:p>
            <a:pPr indent="0" algn="l" fontAlgn="auto">
              <a:lnSpc>
                <a:spcPct val="90000"/>
              </a:lnSpc>
              <a:buClr>
                <a:srgbClr val="0084B4"/>
              </a:buClr>
              <a:buSzPct val="110000"/>
              <a:buFont typeface="Wingdings" panose="05000000000000000000" charset="0"/>
              <a:buNone/>
            </a:pPr>
            <a:endPar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endParaRPr>
          </a:p>
          <a:p>
            <a:pPr indent="0" algn="l" fontAlgn="auto">
              <a:lnSpc>
                <a:spcPct val="90000"/>
              </a:lnSpc>
              <a:buClr>
                <a:srgbClr val="0084B4"/>
              </a:buClr>
              <a:buSzPct val="110000"/>
              <a:buFont typeface="Wingdings" panose="05000000000000000000" charset="0"/>
              <a:buNone/>
            </a:pPr>
            <a:endPar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endParaRPr>
          </a:p>
          <a:p>
            <a:pPr marL="342900" indent="-342900" algn="l" fontAlgn="auto">
              <a:lnSpc>
                <a:spcPct val="90000"/>
              </a:lnSpc>
              <a:buClr>
                <a:srgbClr val="16A287"/>
              </a:buClr>
              <a:buSzPct val="110000"/>
              <a:buFont typeface="Wingdings" panose="05000000000000000000" charset="0"/>
              <a:buChar char="u"/>
            </a:pPr>
            <a:r>
              <a:rPr lang="zh-CN" altLang="en-US" sz="2400" b="1" strike="noStrike" noProof="1">
                <a:solidFill>
                  <a:schemeClr val="tx1"/>
                </a:solidFill>
                <a:latin typeface="黑体" panose="02010609060101010101" pitchFamily="49" charset="-122"/>
                <a:ea typeface="黑体" panose="02010609060101010101" pitchFamily="49" charset="-122"/>
                <a:cs typeface="+mn-cs"/>
                <a:sym typeface="+mn-ea"/>
              </a:rPr>
              <a:t>用户可以选择以下三种身份进入</a:t>
            </a:r>
          </a:p>
          <a:p>
            <a:pPr indent="0" algn="l" fontAlgn="auto">
              <a:lnSpc>
                <a:spcPct val="90000"/>
              </a:lnSpc>
              <a:buClr>
                <a:srgbClr val="0084B4"/>
              </a:buClr>
              <a:buSzPct val="110000"/>
              <a:buFont typeface="Wingdings" panose="05000000000000000000" charset="0"/>
              <a:buNone/>
            </a:pPr>
            <a:r>
              <a:rPr lang="zh-CN" altLang="en-US" sz="2400" b="1" strike="noStrike" noProof="1">
                <a:solidFill>
                  <a:schemeClr val="tx1"/>
                </a:solidFill>
                <a:latin typeface="黑体" panose="02010609060101010101" pitchFamily="49" charset="-122"/>
                <a:ea typeface="黑体" panose="02010609060101010101" pitchFamily="49" charset="-122"/>
                <a:cs typeface="+mn-cs"/>
                <a:sym typeface="+mn-ea"/>
              </a:rPr>
              <a:t>    “patient/individual（患者/个人）"</a:t>
            </a:r>
          </a:p>
          <a:p>
            <a:pPr indent="0" algn="l" fontAlgn="auto">
              <a:lnSpc>
                <a:spcPct val="90000"/>
              </a:lnSpc>
              <a:buClr>
                <a:srgbClr val="0084B4"/>
              </a:buClr>
              <a:buSzPct val="110000"/>
              <a:buFont typeface="Wingdings" panose="05000000000000000000" charset="0"/>
              <a:buNone/>
            </a:pPr>
            <a:r>
              <a:rPr lang="zh-CN" altLang="en-US" sz="2400" b="1" strike="noStrike" noProof="1">
                <a:solidFill>
                  <a:schemeClr val="tx1"/>
                </a:solidFill>
                <a:latin typeface="黑体" panose="02010609060101010101" pitchFamily="49" charset="-122"/>
                <a:ea typeface="黑体" panose="02010609060101010101" pitchFamily="49" charset="-122"/>
                <a:cs typeface="+mn-cs"/>
                <a:sym typeface="+mn-ea"/>
              </a:rPr>
              <a:t>    “medical professional（医护人员）”</a:t>
            </a:r>
          </a:p>
          <a:p>
            <a:pPr indent="0" algn="l" fontAlgn="auto">
              <a:lnSpc>
                <a:spcPct val="90000"/>
              </a:lnSpc>
              <a:buClr>
                <a:srgbClr val="0084B4"/>
              </a:buClr>
              <a:buSzPct val="110000"/>
              <a:buFont typeface="Wingdings" panose="05000000000000000000" charset="0"/>
              <a:buNone/>
            </a:pPr>
            <a:r>
              <a:rPr lang="zh-CN" altLang="en-US" sz="2400" b="1" strike="noStrike" noProof="1">
                <a:solidFill>
                  <a:schemeClr val="tx1"/>
                </a:solidFill>
                <a:latin typeface="黑体" panose="02010609060101010101" pitchFamily="49" charset="-122"/>
                <a:ea typeface="黑体" panose="02010609060101010101" pitchFamily="49" charset="-122"/>
                <a:cs typeface="+mn-cs"/>
                <a:sym typeface="+mn-ea"/>
              </a:rPr>
              <a:t>    “web publisher（网站管理员）”</a:t>
            </a:r>
          </a:p>
          <a:p>
            <a:pPr fontAlgn="auto">
              <a:lnSpc>
                <a:spcPct val="130000"/>
              </a:lnSpc>
            </a:pPr>
            <a:endParaRPr lang="zh-CN" altLang="en-US" sz="2400" b="1" strike="noStrike" noProof="1" smtClean="0">
              <a:solidFill>
                <a:schemeClr val="tx1"/>
              </a:solidFill>
              <a:latin typeface="黑体" panose="02010609060101010101" pitchFamily="49" charset="-122"/>
              <a:ea typeface="黑体" panose="02010609060101010101" pitchFamily="49" charset="-122"/>
              <a:cs typeface="+mn-cs"/>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图片 2"/>
          <p:cNvPicPr>
            <a:picLocks noChangeAspect="1"/>
          </p:cNvPicPr>
          <p:nvPr/>
        </p:nvPicPr>
        <p:blipFill>
          <a:blip r:embed="rId2"/>
          <a:stretch>
            <a:fillRect/>
          </a:stretch>
        </p:blipFill>
        <p:spPr>
          <a:xfrm>
            <a:off x="257175" y="7938"/>
            <a:ext cx="8683625" cy="6796087"/>
          </a:xfrm>
          <a:prstGeom prst="rect">
            <a:avLst/>
          </a:prstGeom>
          <a:noFill/>
          <a:ln w="9525">
            <a:noFill/>
          </a:ln>
        </p:spPr>
      </p:pic>
      <p:sp>
        <p:nvSpPr>
          <p:cNvPr id="4" name="矩形 3"/>
          <p:cNvSpPr/>
          <p:nvPr/>
        </p:nvSpPr>
        <p:spPr>
          <a:xfrm>
            <a:off x="3721100" y="1292225"/>
            <a:ext cx="3968750" cy="263525"/>
          </a:xfrm>
          <a:prstGeom prst="rect">
            <a:avLst/>
          </a:prstGeom>
          <a:noFill/>
          <a:ln w="38100">
            <a:solidFill>
              <a:srgbClr val="F30B8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矩形 4"/>
          <p:cNvSpPr/>
          <p:nvPr/>
        </p:nvSpPr>
        <p:spPr>
          <a:xfrm>
            <a:off x="2909888" y="974725"/>
            <a:ext cx="5591175" cy="317500"/>
          </a:xfrm>
          <a:prstGeom prst="rect">
            <a:avLst/>
          </a:prstGeom>
          <a:noFill/>
          <a:ln w="38100">
            <a:solidFill>
              <a:srgbClr val="F30B8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 name="矩形 5"/>
          <p:cNvSpPr/>
          <p:nvPr/>
        </p:nvSpPr>
        <p:spPr>
          <a:xfrm>
            <a:off x="257175" y="2882900"/>
            <a:ext cx="1635125" cy="4349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 name="矩形 6"/>
          <p:cNvSpPr/>
          <p:nvPr/>
        </p:nvSpPr>
        <p:spPr>
          <a:xfrm>
            <a:off x="255588" y="3317875"/>
            <a:ext cx="1757363" cy="2611438"/>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椭圆 2"/>
          <p:cNvSpPr/>
          <p:nvPr/>
        </p:nvSpPr>
        <p:spPr>
          <a:xfrm>
            <a:off x="4659313" y="1200150"/>
            <a:ext cx="1033463" cy="488950"/>
          </a:xfrm>
          <a:prstGeom prst="ellipse">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100000">
                                          <p:val>
                                            <p:strVal val="#ppt_x"/>
                                          </p:val>
                                        </p:tav>
                                      </p:tavLst>
                                    </p:anim>
                                    <p:anim calcmode="lin" valueType="num">
                                      <p:cBhvr>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ppt_x</p:attrName>
                                        </p:attrNameLst>
                                      </p:cBhvr>
                                      <p:tavLst>
                                        <p:tav tm="0">
                                          <p:val>
                                            <p:strVal val="#ppt_x"/>
                                          </p:val>
                                        </p:tav>
                                        <p:tav tm="100000">
                                          <p:val>
                                            <p:strVal val="#ppt_x"/>
                                          </p:val>
                                        </p:tav>
                                      </p:tavLst>
                                    </p:anim>
                                    <p:anim calcmode="lin" valueType="num">
                                      <p:cBhvr>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3"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0420" y="1700530"/>
            <a:ext cx="7534275" cy="2811780"/>
          </a:xfrm>
          <a:prstGeom prst="rect">
            <a:avLst/>
          </a:prstGeom>
          <a:noFill/>
        </p:spPr>
        <p:txBody>
          <a:bodyPr wrap="square" rtlCol="0">
            <a:spAutoFit/>
          </a:bodyPr>
          <a:lstStyle/>
          <a:p>
            <a:pPr marL="342900" indent="-342900" fontAlgn="auto">
              <a:lnSpc>
                <a:spcPct val="80000"/>
              </a:lnSpc>
              <a:buClr>
                <a:srgbClr val="16A287"/>
              </a:buClr>
              <a:buSzPct val="110000"/>
              <a:buFont typeface="Wingdings" panose="05000000000000000000" charset="0"/>
              <a:buChar char="u"/>
            </a:pPr>
            <a:r>
              <a:rPr lang="zh-CN" altLang="en-US" sz="2400" b="1" strike="noStrike" noProof="1">
                <a:solidFill>
                  <a:schemeClr val="tx1"/>
                </a:solidFill>
                <a:latin typeface="黑体" panose="02010609060101010101" pitchFamily="49" charset="-122"/>
                <a:ea typeface="黑体" panose="02010609060101010101" pitchFamily="49" charset="-122"/>
                <a:cs typeface="+mn-cs"/>
                <a:sym typeface="+mn-ea"/>
              </a:rPr>
              <a:t> </a:t>
            </a:r>
            <a:r>
              <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rPr>
              <a:t>HONsearch的主要服务</a:t>
            </a:r>
          </a:p>
          <a:p>
            <a:pPr indent="0" fontAlgn="auto">
              <a:lnSpc>
                <a:spcPct val="80000"/>
              </a:lnSpc>
              <a:buClr>
                <a:srgbClr val="0084B4"/>
              </a:buClr>
              <a:buSzPct val="110000"/>
              <a:buFont typeface="Wingdings" panose="05000000000000000000" charset="0"/>
              <a:buNone/>
            </a:pPr>
            <a:endParaRPr lang="zh-CN" altLang="en-US" sz="2400" b="1" strike="noStrike" noProof="1">
              <a:solidFill>
                <a:schemeClr val="accent1">
                  <a:lumMod val="50000"/>
                </a:schemeClr>
              </a:solidFill>
              <a:latin typeface="黑体" panose="02010609060101010101" pitchFamily="49" charset="-122"/>
              <a:ea typeface="黑体" panose="02010609060101010101" pitchFamily="49" charset="-122"/>
              <a:sym typeface="+mn-ea"/>
            </a:endParaRPr>
          </a:p>
          <a:p>
            <a:pPr marL="342900" indent="-342900" fontAlgn="auto">
              <a:lnSpc>
                <a:spcPct val="80000"/>
              </a:lnSpc>
              <a:buNone/>
            </a:pPr>
            <a:r>
              <a:rPr lang="zh-CN" altLang="en-US" sz="2400" b="1" strike="noStrike" noProof="1">
                <a:solidFill>
                  <a:schemeClr val="accent1">
                    <a:lumMod val="50000"/>
                  </a:schemeClr>
                </a:solidFill>
                <a:latin typeface="黑体" panose="02010609060101010101" pitchFamily="49" charset="-122"/>
                <a:ea typeface="黑体" panose="02010609060101010101" pitchFamily="49" charset="-122"/>
                <a:cs typeface="+mn-cs"/>
                <a:sym typeface="+mn-ea"/>
              </a:rPr>
              <a:t>      </a:t>
            </a:r>
            <a:r>
              <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rPr>
              <a:t>提供包括</a:t>
            </a:r>
            <a:r>
              <a:rPr lang="zh-CN" altLang="en-US" sz="2800" b="1" strike="noStrike" noProof="1">
                <a:solidFill>
                  <a:srgbClr val="FF0000"/>
                </a:solidFill>
                <a:latin typeface="黑体" panose="02010609060101010101" pitchFamily="49" charset="-122"/>
                <a:ea typeface="黑体" panose="02010609060101010101" pitchFamily="49" charset="-122"/>
                <a:cs typeface="+mn-cs"/>
                <a:sym typeface="+mn-ea"/>
              </a:rPr>
              <a:t>经过其认证的信誉度高的医学专业网站</a:t>
            </a:r>
            <a:r>
              <a:rPr lang="zh-CN" altLang="en-US" sz="2800" b="1" strike="noStrike" noProof="1">
                <a:latin typeface="黑体" panose="02010609060101010101" pitchFamily="49" charset="-122"/>
                <a:ea typeface="黑体" panose="02010609060101010101" pitchFamily="49" charset="-122"/>
                <a:cs typeface="+mn-cs"/>
                <a:sym typeface="+mn-ea"/>
              </a:rPr>
              <a:t>和 </a:t>
            </a:r>
            <a:r>
              <a:rPr lang="zh-CN" altLang="en-US" sz="2800" b="1" strike="noStrike" noProof="1">
                <a:solidFill>
                  <a:srgbClr val="FF3399"/>
                </a:solidFill>
                <a:latin typeface="黑体" panose="02010609060101010101" pitchFamily="49" charset="-122"/>
                <a:ea typeface="黑体" panose="02010609060101010101" pitchFamily="49" charset="-122"/>
                <a:cs typeface="+mn-cs"/>
                <a:sym typeface="+mn-ea"/>
              </a:rPr>
              <a:t>Khresmoi for Everybody(New)</a:t>
            </a:r>
            <a:r>
              <a:rPr lang="zh-CN" altLang="en-US" sz="2800" b="1" strike="noStrike" noProof="1">
                <a:latin typeface="黑体" panose="02010609060101010101" pitchFamily="49" charset="-122"/>
                <a:ea typeface="黑体" panose="02010609060101010101" pitchFamily="49" charset="-122"/>
                <a:cs typeface="+mn-cs"/>
                <a:sym typeface="+mn-ea"/>
              </a:rPr>
              <a:t>、</a:t>
            </a:r>
            <a:r>
              <a:rPr lang="zh-CN" altLang="en-US" sz="2800" b="1" strike="noStrike" noProof="1">
                <a:solidFill>
                  <a:srgbClr val="0033CC"/>
                </a:solidFill>
                <a:latin typeface="黑体" panose="02010609060101010101" pitchFamily="49" charset="-122"/>
                <a:ea typeface="黑体" panose="02010609060101010101" pitchFamily="49" charset="-122"/>
                <a:cs typeface="+mn-cs"/>
                <a:sym typeface="+mn-ea"/>
              </a:rPr>
              <a:t>HON新闻、分子生物学信息、Pubmed、临床试验、医学词典缩略语、Orphanet：罕见病搜索引擎、Provisu搜索视觉障碍、会议等检索服务</a:t>
            </a:r>
            <a:r>
              <a:rPr lang="zh-CN" altLang="en-US" sz="2800" b="1" strike="noStrike" noProof="1">
                <a:latin typeface="黑体" panose="02010609060101010101" pitchFamily="49" charset="-122"/>
                <a:ea typeface="黑体" panose="02010609060101010101" pitchFamily="49" charset="-122"/>
                <a:cs typeface="+mn-cs"/>
                <a:sym typeface="+mn-ea"/>
              </a:rPr>
              <a:t>。</a:t>
            </a:r>
            <a:endParaRPr lang="zh-CN" altLang="en-US" sz="2800" strike="noStrike" noProof="1" smtClean="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图片 2"/>
          <p:cNvPicPr>
            <a:picLocks noChangeAspect="1"/>
          </p:cNvPicPr>
          <p:nvPr/>
        </p:nvPicPr>
        <p:blipFill>
          <a:blip r:embed="rId2"/>
          <a:stretch>
            <a:fillRect/>
          </a:stretch>
        </p:blipFill>
        <p:spPr>
          <a:xfrm>
            <a:off x="369888" y="827088"/>
            <a:ext cx="8404225" cy="5583237"/>
          </a:xfrm>
          <a:prstGeom prst="rect">
            <a:avLst/>
          </a:prstGeom>
          <a:noFill/>
          <a:ln w="9525">
            <a:noFill/>
          </a:ln>
        </p:spPr>
      </p:pic>
      <p:sp>
        <p:nvSpPr>
          <p:cNvPr id="4" name="矩形 3"/>
          <p:cNvSpPr/>
          <p:nvPr/>
        </p:nvSpPr>
        <p:spPr>
          <a:xfrm>
            <a:off x="746125" y="3532823"/>
            <a:ext cx="1214438" cy="17145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椭圆 2"/>
          <p:cNvSpPr/>
          <p:nvPr/>
        </p:nvSpPr>
        <p:spPr>
          <a:xfrm>
            <a:off x="746125" y="1671003"/>
            <a:ext cx="1485900" cy="488950"/>
          </a:xfrm>
          <a:prstGeom prst="ellipse">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6564" name="文本框 1"/>
          <p:cNvSpPr txBox="1"/>
          <p:nvPr/>
        </p:nvSpPr>
        <p:spPr>
          <a:xfrm>
            <a:off x="3078163" y="3890963"/>
            <a:ext cx="5132387" cy="722312"/>
          </a:xfrm>
          <a:prstGeom prst="rect">
            <a:avLst/>
          </a:prstGeom>
          <a:noFill/>
          <a:ln w="9525">
            <a:noFill/>
          </a:ln>
        </p:spPr>
        <p:txBody>
          <a:bodyPr wrap="square" anchor="t">
            <a:spAutoFit/>
          </a:bodyPr>
          <a:lstStyle/>
          <a:p>
            <a:pPr lvl="0" indent="0">
              <a:lnSpc>
                <a:spcPct val="80000"/>
              </a:lnSpc>
              <a:buClr>
                <a:srgbClr val="0084B4"/>
              </a:buClr>
              <a:buSzPct val="110000"/>
              <a:buFont typeface="Wingdings" panose="05000000000000000000" charset="0"/>
              <a:buNone/>
            </a:pPr>
            <a:r>
              <a:rPr lang="zh-CN" altLang="en-US" sz="2400" b="1" dirty="0">
                <a:solidFill>
                  <a:schemeClr val="tx1"/>
                </a:solidFill>
                <a:latin typeface="黑体" panose="02010609060101010101" pitchFamily="49" charset="-122"/>
                <a:ea typeface="黑体" panose="02010609060101010101" pitchFamily="49" charset="-122"/>
                <a:sym typeface="Wingdings" panose="05000000000000000000" charset="0"/>
              </a:rPr>
              <a:t> </a:t>
            </a:r>
            <a:r>
              <a:rPr lang="en-US" altLang="zh-CN" sz="2400" b="1" dirty="0">
                <a:solidFill>
                  <a:schemeClr val="tx1"/>
                </a:solidFill>
                <a:latin typeface="黑体" panose="02010609060101010101" pitchFamily="49" charset="-122"/>
                <a:ea typeface="黑体" panose="02010609060101010101" pitchFamily="49" charset="-122"/>
                <a:sym typeface="Wingdings" panose="05000000000000000000" charset="0"/>
              </a:rPr>
              <a:t>HONc</a:t>
            </a: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odeHunt：搜索出与检索提问相关的所有医学网站信息。</a:t>
            </a:r>
          </a:p>
        </p:txBody>
      </p:sp>
      <p:sp>
        <p:nvSpPr>
          <p:cNvPr id="66565" name="文本框 1"/>
          <p:cNvSpPr txBox="1"/>
          <p:nvPr/>
        </p:nvSpPr>
        <p:spPr>
          <a:xfrm>
            <a:off x="746125" y="20003"/>
            <a:ext cx="6711950" cy="1115060"/>
          </a:xfrm>
          <a:prstGeom prst="rect">
            <a:avLst/>
          </a:prstGeom>
          <a:noFill/>
          <a:ln w="9525">
            <a:noFill/>
          </a:ln>
        </p:spPr>
        <p:txBody>
          <a:bodyPr wrap="square" anchor="t">
            <a:spAutoFit/>
          </a:bodyPr>
          <a:lstStyle/>
          <a:p>
            <a:pPr lvl="0" indent="0" fontAlgn="auto">
              <a:lnSpc>
                <a:spcPct val="100000"/>
              </a:lnSpc>
              <a:buClr>
                <a:srgbClr val="0084B4"/>
              </a:buClr>
              <a:buSzPct val="110000"/>
              <a:buFont typeface="Wingdings" panose="05000000000000000000" charset="0"/>
              <a:buNone/>
            </a:pP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经过认证的医学网站又提供</a:t>
            </a:r>
            <a:r>
              <a:rPr lang="zh-CN" altLang="en-US" sz="2400" b="1" dirty="0">
                <a:solidFill>
                  <a:srgbClr val="FF0000"/>
                </a:solidFill>
                <a:latin typeface="黑体" panose="02010609060101010101" pitchFamily="49" charset="-122"/>
                <a:ea typeface="黑体" panose="02010609060101010101" pitchFamily="49" charset="-122"/>
                <a:sym typeface="黑体" panose="02010609060101010101" pitchFamily="49" charset="-122"/>
              </a:rPr>
              <a:t>三种检索服务</a:t>
            </a: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：HONcodehunt、HONselect、WRAPIN。</a:t>
            </a:r>
          </a:p>
          <a:p>
            <a:pPr lvl="0" indent="0">
              <a:lnSpc>
                <a:spcPct val="80000"/>
              </a:lnSpc>
              <a:buClr>
                <a:srgbClr val="0084B4"/>
              </a:buClr>
              <a:buSzPct val="110000"/>
              <a:buFont typeface="Wingdings" panose="05000000000000000000" charset="0"/>
              <a:buNone/>
            </a:pPr>
            <a:r>
              <a:rPr lang="zh-CN" altLang="en-US" sz="2400" b="1" dirty="0">
                <a:solidFill>
                  <a:srgbClr val="2F446A"/>
                </a:solidFill>
                <a:latin typeface="黑体" panose="02010609060101010101" pitchFamily="49" charset="-122"/>
                <a:ea typeface="黑体" panose="02010609060101010101" pitchFamily="49" charset="-122"/>
                <a:sym typeface="黑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图片 2"/>
          <p:cNvPicPr>
            <a:picLocks noChangeAspect="1"/>
          </p:cNvPicPr>
          <p:nvPr/>
        </p:nvPicPr>
        <p:blipFill>
          <a:blip r:embed="rId2"/>
          <a:stretch>
            <a:fillRect/>
          </a:stretch>
        </p:blipFill>
        <p:spPr>
          <a:xfrm>
            <a:off x="234950" y="1122363"/>
            <a:ext cx="8674100" cy="5759450"/>
          </a:xfrm>
          <a:prstGeom prst="rect">
            <a:avLst/>
          </a:prstGeom>
          <a:noFill/>
          <a:ln w="9525">
            <a:noFill/>
          </a:ln>
        </p:spPr>
      </p:pic>
      <p:sp>
        <p:nvSpPr>
          <p:cNvPr id="5" name="矩形 4"/>
          <p:cNvSpPr/>
          <p:nvPr/>
        </p:nvSpPr>
        <p:spPr>
          <a:xfrm>
            <a:off x="327025" y="4016375"/>
            <a:ext cx="1635125" cy="174625"/>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7587" name="文本框 1"/>
          <p:cNvSpPr txBox="1"/>
          <p:nvPr/>
        </p:nvSpPr>
        <p:spPr>
          <a:xfrm>
            <a:off x="938213" y="35878"/>
            <a:ext cx="6765925" cy="1041400"/>
          </a:xfrm>
          <a:prstGeom prst="rect">
            <a:avLst/>
          </a:prstGeom>
          <a:noFill/>
          <a:ln w="9525">
            <a:noFill/>
          </a:ln>
        </p:spPr>
        <p:txBody>
          <a:bodyPr wrap="none" anchor="t">
            <a:spAutoFit/>
          </a:bodyPr>
          <a:lstStyle/>
          <a:p>
            <a:pPr lvl="0" indent="0">
              <a:lnSpc>
                <a:spcPct val="130000"/>
              </a:lnSpc>
            </a:pPr>
            <a:r>
              <a:rPr lang="zh-CN" altLang="en-US" sz="2400" b="1" dirty="0">
                <a:solidFill>
                  <a:schemeClr val="tx1"/>
                </a:solidFill>
                <a:latin typeface="黑体" panose="02010609060101010101" pitchFamily="49" charset="-122"/>
                <a:ea typeface="黑体" panose="02010609060101010101" pitchFamily="49" charset="-122"/>
                <a:sym typeface="Wingdings" panose="05000000000000000000" charset="0"/>
              </a:rPr>
              <a:t> </a:t>
            </a: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HONselect：是专家对来源于不同网站的资源</a:t>
            </a:r>
          </a:p>
          <a:p>
            <a:pPr lvl="0" indent="0">
              <a:lnSpc>
                <a:spcPct val="130000"/>
              </a:lnSpc>
            </a:pP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进行加工整理后的资源，</a:t>
            </a:r>
            <a:r>
              <a:rPr lang="zh-CN" altLang="en-US" sz="2400" b="1" dirty="0">
                <a:solidFill>
                  <a:srgbClr val="FF3399"/>
                </a:solidFill>
                <a:latin typeface="黑体" panose="02010609060101010101" pitchFamily="49" charset="-122"/>
                <a:ea typeface="黑体" panose="02010609060101010101" pitchFamily="49" charset="-122"/>
                <a:sym typeface="黑体" panose="02010609060101010101" pitchFamily="49" charset="-122"/>
              </a:rPr>
              <a:t>是HON提供的特色服务。</a:t>
            </a:r>
            <a:endParaRPr lang="zh-CN" altLang="en-US" sz="2400" dirty="0">
              <a:latin typeface="Arial" panose="020B0604020202020204" pitchFamily="34" charset="0"/>
              <a:ea typeface="微软雅黑" panose="020B0503020204020204" pitchFamily="34" charset="-122"/>
            </a:endParaRPr>
          </a:p>
        </p:txBody>
      </p:sp>
      <p:sp>
        <p:nvSpPr>
          <p:cNvPr id="65537" name="文本框 1"/>
          <p:cNvSpPr txBox="1"/>
          <p:nvPr/>
        </p:nvSpPr>
        <p:spPr>
          <a:xfrm>
            <a:off x="2090738" y="2735263"/>
            <a:ext cx="6711950" cy="3383280"/>
          </a:xfrm>
          <a:prstGeom prst="rect">
            <a:avLst/>
          </a:prstGeom>
          <a:noFill/>
          <a:ln w="9525">
            <a:noFill/>
          </a:ln>
        </p:spPr>
        <p:txBody>
          <a:bodyPr wrap="square" anchor="t">
            <a:spAutoFit/>
          </a:bodyPr>
          <a:lstStyle/>
          <a:p>
            <a:pPr lvl="0" indent="0"/>
            <a:endParaRPr lang="zh-CN" altLang="en-US" sz="2400" b="1" dirty="0">
              <a:solidFill>
                <a:srgbClr val="FF3399"/>
              </a:solidFill>
              <a:latin typeface="黑体" panose="02010609060101010101" pitchFamily="49" charset="-122"/>
              <a:ea typeface="黑体" panose="02010609060101010101" pitchFamily="49" charset="-122"/>
              <a:sym typeface="黑体" panose="02010609060101010101" pitchFamily="49" charset="-122"/>
            </a:endParaRPr>
          </a:p>
          <a:p>
            <a:pPr lvl="0" indent="0"/>
            <a:endParaRPr lang="zh-CN" altLang="en-US" sz="2400" b="1" dirty="0">
              <a:solidFill>
                <a:srgbClr val="FF3399"/>
              </a:solidFill>
              <a:latin typeface="黑体" panose="02010609060101010101" pitchFamily="49" charset="-122"/>
              <a:ea typeface="黑体" panose="02010609060101010101" pitchFamily="49" charset="-122"/>
              <a:sym typeface="黑体" panose="02010609060101010101" pitchFamily="49" charset="-122"/>
            </a:endParaRPr>
          </a:p>
          <a:p>
            <a:pPr lvl="0" indent="0"/>
            <a:endParaRPr lang="zh-CN" altLang="en-US" sz="2400" b="1" dirty="0">
              <a:solidFill>
                <a:srgbClr val="FF3399"/>
              </a:solidFill>
              <a:latin typeface="黑体" panose="02010609060101010101" pitchFamily="49" charset="-122"/>
              <a:ea typeface="黑体" panose="02010609060101010101" pitchFamily="49" charset="-122"/>
              <a:sym typeface="黑体" panose="02010609060101010101" pitchFamily="49" charset="-122"/>
            </a:endParaRPr>
          </a:p>
          <a:p>
            <a:pPr lvl="0" indent="0"/>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提供两种检索途径：</a:t>
            </a:r>
          </a:p>
          <a:p>
            <a:pPr lvl="0" indent="0"/>
            <a:r>
              <a:rPr lang="zh-CN" altLang="en-US" sz="2400" b="1" dirty="0">
                <a:solidFill>
                  <a:srgbClr val="FF3399"/>
                </a:solidFill>
                <a:latin typeface="黑体" panose="02010609060101010101" pitchFamily="49" charset="-122"/>
                <a:ea typeface="黑体" panose="02010609060101010101" pitchFamily="49" charset="-122"/>
                <a:sym typeface="黑体" panose="02010609060101010101" pitchFamily="49" charset="-122"/>
              </a:rPr>
              <a:t>  </a:t>
            </a:r>
            <a:r>
              <a:rPr lang="zh-CN" altLang="en-US" sz="2400" b="1" dirty="0">
                <a:solidFill>
                  <a:srgbClr val="2F446A"/>
                </a:solidFill>
                <a:latin typeface="黑体" panose="02010609060101010101" pitchFamily="49" charset="-122"/>
                <a:ea typeface="黑体" panose="02010609060101010101" pitchFamily="49" charset="-122"/>
                <a:sym typeface="黑体" panose="02010609060101010101" pitchFamily="49" charset="-122"/>
              </a:rPr>
              <a:t>a </a:t>
            </a:r>
            <a:r>
              <a:rPr lang="zh-CN" altLang="en-US" sz="2400" b="1" dirty="0">
                <a:solidFill>
                  <a:srgbClr val="FF0000"/>
                </a:solidFill>
                <a:latin typeface="黑体" panose="02010609060101010101" pitchFamily="49" charset="-122"/>
                <a:ea typeface="黑体" panose="02010609060101010101" pitchFamily="49" charset="-122"/>
                <a:sym typeface="黑体" panose="02010609060101010101" pitchFamily="49" charset="-122"/>
              </a:rPr>
              <a:t>分类浏览</a:t>
            </a:r>
            <a:r>
              <a:rPr lang="zh-CN" altLang="en-US" sz="2400" b="1" dirty="0">
                <a:solidFill>
                  <a:srgbClr val="FF3399"/>
                </a:solidFill>
                <a:latin typeface="黑体" panose="02010609060101010101" pitchFamily="49" charset="-122"/>
                <a:ea typeface="黑体" panose="02010609060101010101" pitchFamily="49" charset="-122"/>
                <a:sym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以</a:t>
            </a:r>
            <a:r>
              <a:rPr lang="zh-CN" altLang="en-US" sz="2400" b="1" dirty="0">
                <a:solidFill>
                  <a:srgbClr val="D60093"/>
                </a:solidFill>
                <a:latin typeface="黑体" panose="02010609060101010101" pitchFamily="49" charset="-122"/>
                <a:ea typeface="黑体" panose="02010609060101010101" pitchFamily="49" charset="-122"/>
                <a:sym typeface="黑体" panose="02010609060101010101" pitchFamily="49" charset="-122"/>
              </a:rPr>
              <a:t>疾病</a:t>
            </a: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（diseases）、</a:t>
            </a:r>
            <a:r>
              <a:rPr lang="zh-CN" altLang="en-US" sz="2400" b="1" dirty="0">
                <a:solidFill>
                  <a:srgbClr val="D60093"/>
                </a:solidFill>
                <a:latin typeface="黑体" panose="02010609060101010101" pitchFamily="49" charset="-122"/>
                <a:ea typeface="黑体" panose="02010609060101010101" pitchFamily="49" charset="-122"/>
                <a:sym typeface="黑体" panose="02010609060101010101" pitchFamily="49" charset="-122"/>
              </a:rPr>
              <a:t>解剖部位</a:t>
            </a: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（anatomy）、</a:t>
            </a:r>
            <a:r>
              <a:rPr lang="zh-CN" altLang="en-US" sz="2400" b="1" dirty="0">
                <a:solidFill>
                  <a:srgbClr val="D60093"/>
                </a:solidFill>
                <a:latin typeface="黑体" panose="02010609060101010101" pitchFamily="49" charset="-122"/>
                <a:ea typeface="黑体" panose="02010609060101010101" pitchFamily="49" charset="-122"/>
                <a:sym typeface="黑体" panose="02010609060101010101" pitchFamily="49" charset="-122"/>
              </a:rPr>
              <a:t>病毒和药物</a:t>
            </a: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（viruses &amp;drugs）、</a:t>
            </a:r>
            <a:r>
              <a:rPr lang="zh-CN" altLang="en-US" sz="2400" b="1" dirty="0">
                <a:solidFill>
                  <a:srgbClr val="D60093"/>
                </a:solidFill>
                <a:latin typeface="黑体" panose="02010609060101010101" pitchFamily="49" charset="-122"/>
                <a:ea typeface="黑体" panose="02010609060101010101" pitchFamily="49" charset="-122"/>
                <a:sym typeface="黑体" panose="02010609060101010101" pitchFamily="49" charset="-122"/>
              </a:rPr>
              <a:t>精神病学和心理学</a:t>
            </a: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（psychiatry and psychology）四个主题大类为入口</a:t>
            </a:r>
          </a:p>
          <a:p>
            <a:pPr lvl="0" indent="0"/>
            <a:r>
              <a:rPr lang="zh-CN" altLang="en-US" sz="2400" b="1" dirty="0">
                <a:solidFill>
                  <a:srgbClr val="FF0000"/>
                </a:solidFill>
                <a:latin typeface="黑体" panose="02010609060101010101" pitchFamily="49" charset="-122"/>
                <a:ea typeface="黑体" panose="02010609060101010101" pitchFamily="49" charset="-122"/>
                <a:sym typeface="黑体" panose="02010609060101010101" pitchFamily="49" charset="-122"/>
              </a:rPr>
              <a:t>  </a:t>
            </a:r>
            <a:r>
              <a:rPr lang="zh-CN" altLang="en-US" sz="2400" b="1" dirty="0">
                <a:solidFill>
                  <a:srgbClr val="2F446A"/>
                </a:solidFill>
                <a:latin typeface="黑体" panose="02010609060101010101" pitchFamily="49" charset="-122"/>
                <a:ea typeface="黑体" panose="02010609060101010101" pitchFamily="49" charset="-122"/>
                <a:sym typeface="黑体" panose="02010609060101010101" pitchFamily="49" charset="-122"/>
              </a:rPr>
              <a:t>b </a:t>
            </a:r>
            <a:r>
              <a:rPr lang="zh-CN" altLang="en-US" sz="2400" b="1" dirty="0">
                <a:solidFill>
                  <a:srgbClr val="FF0000"/>
                </a:solidFill>
                <a:latin typeface="黑体" panose="02010609060101010101" pitchFamily="49" charset="-122"/>
                <a:ea typeface="黑体" panose="02010609060101010101" pitchFamily="49" charset="-122"/>
                <a:sym typeface="黑体" panose="02010609060101010101" pitchFamily="49" charset="-122"/>
              </a:rPr>
              <a:t>关键词或主题词检索</a:t>
            </a:r>
            <a:endParaRPr lang="zh-CN" altLang="en-US" sz="2400" dirty="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513"/>
                                        </p:tgtEl>
                                        <p:attrNameLst>
                                          <p:attrName>style.visibility</p:attrName>
                                        </p:attrNameLst>
                                      </p:cBhvr>
                                      <p:to>
                                        <p:strVal val="visible"/>
                                      </p:to>
                                    </p:set>
                                    <p:anim calcmode="lin" valueType="num">
                                      <p:cBhvr>
                                        <p:cTn id="7" dur="500" fill="hold"/>
                                        <p:tgtEl>
                                          <p:spTgt spid="64513"/>
                                        </p:tgtEl>
                                        <p:attrNameLst>
                                          <p:attrName>ppt_x</p:attrName>
                                        </p:attrNameLst>
                                      </p:cBhvr>
                                      <p:tavLst>
                                        <p:tav tm="0">
                                          <p:val>
                                            <p:strVal val="#ppt_x"/>
                                          </p:val>
                                        </p:tav>
                                        <p:tav tm="100000">
                                          <p:val>
                                            <p:strVal val="#ppt_x"/>
                                          </p:val>
                                        </p:tav>
                                      </p:tavLst>
                                    </p:anim>
                                    <p:anim calcmode="lin" valueType="num">
                                      <p:cBhvr>
                                        <p:cTn id="8" dur="500" fill="hold"/>
                                        <p:tgtEl>
                                          <p:spTgt spid="645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5537"/>
                                        </p:tgtEl>
                                        <p:attrNameLst>
                                          <p:attrName>style.visibility</p:attrName>
                                        </p:attrNameLst>
                                      </p:cBhvr>
                                      <p:to>
                                        <p:strVal val="visible"/>
                                      </p:to>
                                    </p:set>
                                    <p:anim calcmode="lin" valueType="num">
                                      <p:cBhvr>
                                        <p:cTn id="17" dur="500" fill="hold"/>
                                        <p:tgtEl>
                                          <p:spTgt spid="65537"/>
                                        </p:tgtEl>
                                        <p:attrNameLst>
                                          <p:attrName>ppt_x</p:attrName>
                                        </p:attrNameLst>
                                      </p:cBhvr>
                                      <p:tavLst>
                                        <p:tav tm="0">
                                          <p:val>
                                            <p:strVal val="#ppt_x"/>
                                          </p:val>
                                        </p:tav>
                                        <p:tav tm="100000">
                                          <p:val>
                                            <p:strVal val="#ppt_x"/>
                                          </p:val>
                                        </p:tav>
                                      </p:tavLst>
                                    </p:anim>
                                    <p:anim calcmode="lin" valueType="num">
                                      <p:cBhvr>
                                        <p:cTn id="18" dur="500" fill="hold"/>
                                        <p:tgtEl>
                                          <p:spTgt spid="65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55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p:cNvPicPr>
            <a:picLocks noChangeAspect="1"/>
          </p:cNvPicPr>
          <p:nvPr/>
        </p:nvPicPr>
        <p:blipFill>
          <a:blip r:embed="rId2"/>
          <a:stretch>
            <a:fillRect/>
          </a:stretch>
        </p:blipFill>
        <p:spPr>
          <a:xfrm>
            <a:off x="419100" y="57150"/>
            <a:ext cx="8331200" cy="6743700"/>
          </a:xfrm>
          <a:prstGeom prst="rect">
            <a:avLst/>
          </a:prstGeom>
          <a:noFill/>
          <a:ln w="9525">
            <a:noFill/>
          </a:ln>
        </p:spPr>
      </p:pic>
      <p:sp>
        <p:nvSpPr>
          <p:cNvPr id="4" name="矩形 3"/>
          <p:cNvSpPr/>
          <p:nvPr/>
        </p:nvSpPr>
        <p:spPr>
          <a:xfrm>
            <a:off x="760413" y="3257550"/>
            <a:ext cx="1212850" cy="17145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矩形 4"/>
          <p:cNvSpPr/>
          <p:nvPr/>
        </p:nvSpPr>
        <p:spPr>
          <a:xfrm>
            <a:off x="2378075" y="3733800"/>
            <a:ext cx="4114800" cy="817563"/>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 name="矩形 5"/>
          <p:cNvSpPr/>
          <p:nvPr/>
        </p:nvSpPr>
        <p:spPr>
          <a:xfrm>
            <a:off x="2378075" y="2566988"/>
            <a:ext cx="4114800" cy="96202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文本框 1"/>
          <p:cNvSpPr txBox="1"/>
          <p:nvPr/>
        </p:nvSpPr>
        <p:spPr>
          <a:xfrm>
            <a:off x="560705" y="428625"/>
            <a:ext cx="7764145" cy="419100"/>
          </a:xfrm>
          <a:prstGeom prst="rect">
            <a:avLst/>
          </a:prstGeom>
          <a:noFill/>
          <a:ln w="9525">
            <a:noFill/>
          </a:ln>
        </p:spPr>
        <p:txBody>
          <a:bodyPr wrap="square" anchor="t">
            <a:spAutoFit/>
          </a:bodyPr>
          <a:lstStyle/>
          <a:p>
            <a:pPr lvl="0" indent="0">
              <a:lnSpc>
                <a:spcPct val="80000"/>
              </a:lnSpc>
            </a:pP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（3）WRAPIN：提供</a:t>
            </a:r>
            <a:r>
              <a:rPr lang="zh-CN" altLang="en-US" sz="2400" b="1" dirty="0">
                <a:solidFill>
                  <a:srgbClr val="FF0000"/>
                </a:solidFill>
                <a:latin typeface="黑体" panose="02010609060101010101" pitchFamily="49" charset="-122"/>
                <a:ea typeface="黑体" panose="02010609060101010101" pitchFamily="49" charset="-122"/>
                <a:sym typeface="黑体" panose="02010609060101010101" pitchFamily="49" charset="-122"/>
              </a:rPr>
              <a:t>经过认证</a:t>
            </a: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的医学文献的摘要信息。</a:t>
            </a:r>
          </a:p>
        </p:txBody>
      </p:sp>
      <p:pic>
        <p:nvPicPr>
          <p:cNvPr id="69634" name="图片 2"/>
          <p:cNvPicPr>
            <a:picLocks noChangeAspect="1"/>
          </p:cNvPicPr>
          <p:nvPr/>
        </p:nvPicPr>
        <p:blipFill>
          <a:blip r:embed="rId2"/>
          <a:stretch>
            <a:fillRect/>
          </a:stretch>
        </p:blipFill>
        <p:spPr>
          <a:xfrm>
            <a:off x="926148" y="982028"/>
            <a:ext cx="7704137" cy="5670550"/>
          </a:xfrm>
          <a:prstGeom prst="rect">
            <a:avLst/>
          </a:prstGeom>
          <a:noFill/>
          <a:ln w="9525">
            <a:noFill/>
          </a:ln>
        </p:spPr>
      </p:pic>
      <p:sp>
        <p:nvSpPr>
          <p:cNvPr id="3" name="文本框 2"/>
          <p:cNvSpPr txBox="1"/>
          <p:nvPr/>
        </p:nvSpPr>
        <p:spPr>
          <a:xfrm>
            <a:off x="2538730" y="5220335"/>
            <a:ext cx="6300470" cy="1188720"/>
          </a:xfrm>
          <a:prstGeom prst="rect">
            <a:avLst/>
          </a:prstGeom>
          <a:solidFill>
            <a:schemeClr val="bg1"/>
          </a:solidFill>
          <a:ln>
            <a:solidFill>
              <a:srgbClr val="FF0000"/>
            </a:solidFill>
          </a:ln>
        </p:spPr>
        <p:txBody>
          <a:bodyPr wrap="square" rtlCol="0">
            <a:spAutoFit/>
          </a:bodyPr>
          <a:lstStyle/>
          <a:p>
            <a:r>
              <a:rPr lang="zh-CN" altLang="en-US" sz="2400" b="1">
                <a:solidFill>
                  <a:srgbClr val="FF0000"/>
                </a:solidFill>
                <a:latin typeface="黑体" panose="02010609060101010101" pitchFamily="49" charset="-122"/>
                <a:ea typeface="黑体" panose="02010609060101010101" pitchFamily="49" charset="-122"/>
              </a:rPr>
              <a:t>通过对任何形式的卫生</a:t>
            </a:r>
            <a:r>
              <a:rPr lang="en-US" altLang="zh-CN" sz="2400" b="1">
                <a:solidFill>
                  <a:srgbClr val="FF0000"/>
                </a:solidFill>
                <a:latin typeface="黑体" panose="02010609060101010101" pitchFamily="49" charset="-122"/>
                <a:ea typeface="黑体" panose="02010609060101010101" pitchFamily="49" charset="-122"/>
              </a:rPr>
              <a:t>/</a:t>
            </a:r>
            <a:r>
              <a:rPr lang="zh-CN" altLang="zh-CN" sz="2400" b="1">
                <a:solidFill>
                  <a:srgbClr val="FF0000"/>
                </a:solidFill>
                <a:latin typeface="黑体" panose="02010609060101010101" pitchFamily="49" charset="-122"/>
                <a:ea typeface="黑体" panose="02010609060101010101" pitchFamily="49" charset="-122"/>
              </a:rPr>
              <a:t>医学文献</a:t>
            </a:r>
            <a:r>
              <a:rPr lang="zh-CN" altLang="en-US" sz="2400" b="1">
                <a:solidFill>
                  <a:srgbClr val="FF0000"/>
                </a:solidFill>
                <a:latin typeface="黑体" panose="02010609060101010101" pitchFamily="49" charset="-122"/>
                <a:ea typeface="黑体" panose="02010609060101010101" pitchFamily="49" charset="-122"/>
              </a:rPr>
              <a:t>（HTML，PDF等）与关联知识库的比较，确定文献的可靠性。</a:t>
            </a:r>
            <a:endParaRPr lang="en-US" altLang="zh-CN" sz="2400" b="1">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nvSpPr>
        <p:spPr>
          <a:xfrm>
            <a:off x="1016318" y="1401445"/>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a:solidFill>
                  <a:schemeClr val="tx1"/>
                </a:solidFill>
                <a:latin typeface="黑体" panose="02010609060101010101" pitchFamily="49" charset="-122"/>
                <a:ea typeface="黑体" panose="02010609060101010101" pitchFamily="49" charset="-122"/>
                <a:cs typeface="+mj-cs"/>
              </a:rPr>
              <a:t>2.</a:t>
            </a:r>
            <a:r>
              <a:rPr lang="en-US" altLang="zh-CN"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OmniMedicalSearch</a:t>
            </a:r>
          </a:p>
        </p:txBody>
      </p:sp>
      <p:sp>
        <p:nvSpPr>
          <p:cNvPr id="70658" name="副标题 2"/>
          <p:cNvSpPr>
            <a:spLocks noGrp="1"/>
          </p:cNvSpPr>
          <p:nvPr/>
        </p:nvSpPr>
        <p:spPr>
          <a:xfrm>
            <a:off x="1016635" y="2068195"/>
            <a:ext cx="7231063" cy="3875088"/>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spcBef>
                <a:spcPct val="0"/>
              </a:spcBef>
              <a:buClr>
                <a:srgbClr val="000000"/>
              </a:buClr>
              <a:buSzPct val="100000"/>
              <a:buFont typeface="Arial" panose="020B0604020202020204" pitchFamily="34" charset="0"/>
              <a:buNone/>
            </a:pP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 </a:t>
            </a:r>
            <a:r>
              <a:rPr lang="en-US" altLang="zh-CN" sz="2800" b="1"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http://www.omnimedicalsearch.com </a:t>
            </a: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a:t>
            </a:r>
            <a:r>
              <a:rPr lang="en-US" altLang="zh-CN"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a:r>
            <a:br>
              <a:rPr lang="en-US" altLang="zh-CN"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b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a:t>
            </a: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a:t>
            </a: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被About.com和华盛顿报推荐为</a:t>
            </a:r>
            <a:r>
              <a:rPr lang="zh-CN" altLang="en-US"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最好的医疗搜索引擎之一</a:t>
            </a: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，它可以搜索网页、图片或论坛、医学专业文献、参考工具书等信息。</a:t>
            </a:r>
          </a:p>
          <a:p>
            <a:pPr algn="l" defTabSz="914400">
              <a:spcBef>
                <a:spcPct val="0"/>
              </a:spcBef>
              <a:buClr>
                <a:srgbClr val="000000"/>
              </a:buClr>
              <a:buSzPct val="100000"/>
              <a:buFont typeface="Arial" panose="020B0604020202020204" pitchFamily="34" charset="0"/>
              <a:buNone/>
            </a:pPr>
            <a:endParaRPr lang="zh-CN" altLang="en-US" sz="2400" b="1" kern="1200" baseline="0" dirty="0">
              <a:solidFill>
                <a:srgbClr val="2F446A"/>
              </a:solidFill>
              <a:latin typeface="黑体" panose="02010609060101010101" pitchFamily="49" charset="-122"/>
              <a:ea typeface="+mn-ea"/>
              <a:cs typeface="+mn-cs"/>
              <a:sym typeface="Arial" panose="020B0604020202020204" pitchFamily="34" charset="0"/>
            </a:endParaRPr>
          </a:p>
        </p:txBody>
      </p:sp>
      <p:sp>
        <p:nvSpPr>
          <p:cNvPr id="70661" name="标题 1"/>
          <p:cNvSpPr>
            <a:spLocks noGrp="1"/>
          </p:cNvSpPr>
          <p:nvPr/>
        </p:nvSpPr>
        <p:spPr>
          <a:xfrm>
            <a:off x="527050" y="558800"/>
            <a:ext cx="5019675" cy="581025"/>
          </a:xfrm>
          <a:prstGeom prst="rect">
            <a:avLst/>
          </a:prstGeom>
          <a:noFill/>
          <a:ln w="9525">
            <a:noFill/>
          </a:ln>
        </p:spPr>
        <p:txBody>
          <a:bodyPr lIns="91440" tIns="45720" rIns="91440" bIns="45720" anchor="b"/>
          <a:lstStyle/>
          <a:p>
            <a:pPr lvl="0" indent="0">
              <a:lnSpc>
                <a:spcPct val="90000"/>
              </a:lnSpc>
            </a:pPr>
            <a:r>
              <a:rPr lang="zh-CN" altLang="en-US" sz="2800" b="1" baseline="0">
                <a:solidFill>
                  <a:schemeClr val="tx1"/>
                </a:solidFill>
                <a:latin typeface="Arial" panose="020B0604020202020204" pitchFamily="34" charset="0"/>
                <a:ea typeface="黑体" panose="02010609060101010101" pitchFamily="49" charset="-122"/>
              </a:rPr>
              <a:t>（四）医学专业搜索引擎</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图片 1"/>
          <p:cNvPicPr>
            <a:picLocks noChangeAspect="1"/>
          </p:cNvPicPr>
          <p:nvPr/>
        </p:nvPicPr>
        <p:blipFill>
          <a:blip r:embed="rId2"/>
          <a:stretch>
            <a:fillRect/>
          </a:stretch>
        </p:blipFill>
        <p:spPr>
          <a:xfrm>
            <a:off x="-38100" y="449263"/>
            <a:ext cx="9099550" cy="5256212"/>
          </a:xfrm>
          <a:prstGeom prst="rect">
            <a:avLst/>
          </a:prstGeom>
          <a:noFill/>
          <a:ln w="9525">
            <a:noFill/>
          </a:ln>
        </p:spPr>
      </p:pic>
      <p:sp>
        <p:nvSpPr>
          <p:cNvPr id="3" name="矩形 2"/>
          <p:cNvSpPr/>
          <p:nvPr/>
        </p:nvSpPr>
        <p:spPr>
          <a:xfrm>
            <a:off x="2992438" y="2524125"/>
            <a:ext cx="2997200" cy="525463"/>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图片 1"/>
          <p:cNvPicPr>
            <a:picLocks noChangeAspect="1"/>
          </p:cNvPicPr>
          <p:nvPr/>
        </p:nvPicPr>
        <p:blipFill>
          <a:blip r:embed="rId2"/>
          <a:stretch>
            <a:fillRect/>
          </a:stretch>
        </p:blipFill>
        <p:spPr>
          <a:xfrm>
            <a:off x="171450" y="576263"/>
            <a:ext cx="8801100" cy="5705475"/>
          </a:xfrm>
          <a:prstGeom prst="rect">
            <a:avLst/>
          </a:prstGeom>
          <a:noFill/>
          <a:ln w="9525">
            <a:noFill/>
          </a:ln>
        </p:spPr>
      </p:pic>
      <p:sp>
        <p:nvSpPr>
          <p:cNvPr id="4" name="左箭头 3"/>
          <p:cNvSpPr/>
          <p:nvPr/>
        </p:nvSpPr>
        <p:spPr>
          <a:xfrm>
            <a:off x="2505075" y="2482850"/>
            <a:ext cx="541338" cy="352425"/>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5" name="图片 4"/>
          <p:cNvPicPr>
            <a:picLocks noChangeAspect="1"/>
          </p:cNvPicPr>
          <p:nvPr/>
        </p:nvPicPr>
        <p:blipFill>
          <a:blip r:embed="rId3"/>
          <a:stretch>
            <a:fillRect/>
          </a:stretch>
        </p:blipFill>
        <p:spPr>
          <a:xfrm>
            <a:off x="171450" y="663575"/>
            <a:ext cx="8801100" cy="5800725"/>
          </a:xfrm>
          <a:prstGeom prst="rect">
            <a:avLst/>
          </a:prstGeom>
          <a:noFill/>
          <a:ln w="9525">
            <a:noFill/>
          </a:ln>
        </p:spPr>
      </p:pic>
      <p:sp>
        <p:nvSpPr>
          <p:cNvPr id="6" name="左箭头 5"/>
          <p:cNvSpPr/>
          <p:nvPr/>
        </p:nvSpPr>
        <p:spPr>
          <a:xfrm>
            <a:off x="1863725" y="868363"/>
            <a:ext cx="539750" cy="35083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7" name="图片 6"/>
          <p:cNvPicPr>
            <a:picLocks noChangeAspect="1"/>
          </p:cNvPicPr>
          <p:nvPr/>
        </p:nvPicPr>
        <p:blipFill>
          <a:blip r:embed="rId4"/>
          <a:stretch>
            <a:fillRect/>
          </a:stretch>
        </p:blipFill>
        <p:spPr>
          <a:xfrm>
            <a:off x="20638" y="107950"/>
            <a:ext cx="9101137" cy="6911975"/>
          </a:xfrm>
          <a:prstGeom prst="rect">
            <a:avLst/>
          </a:prstGeom>
          <a:noFill/>
          <a:ln w="9525">
            <a:noFill/>
          </a:ln>
        </p:spPr>
      </p:pic>
      <p:cxnSp>
        <p:nvCxnSpPr>
          <p:cNvPr id="8" name="直接连接符 7"/>
          <p:cNvCxnSpPr/>
          <p:nvPr/>
        </p:nvCxnSpPr>
        <p:spPr>
          <a:xfrm>
            <a:off x="319088" y="863600"/>
            <a:ext cx="795338" cy="127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ppt_x</p:attrName>
                                        </p:attrNameLst>
                                      </p:cBhvr>
                                      <p:tavLst>
                                        <p:tav tm="0">
                                          <p:val>
                                            <p:strVal val="#ppt_x"/>
                                          </p:val>
                                        </p:tav>
                                        <p:tav tm="100000">
                                          <p:val>
                                            <p:strVal val="#ppt_x"/>
                                          </p:val>
                                        </p:tav>
                                      </p:tavLst>
                                    </p:anim>
                                    <p:anim calcmode="lin" valueType="num">
                                      <p:cBhvr>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p:cNvSpPr>
          <p:nvPr/>
        </p:nvSpPr>
        <p:spPr>
          <a:xfrm>
            <a:off x="440373" y="631508"/>
            <a:ext cx="7005637" cy="554037"/>
          </a:xfrm>
          <a:prstGeom prst="rect">
            <a:avLst/>
          </a:prstGeom>
          <a:noFill/>
          <a:ln w="9525">
            <a:noFill/>
          </a:ln>
        </p:spPr>
        <p:txBody>
          <a:bodyPr wrap="square" lIns="91440" tIns="45720" rIns="91440" bIns="45720" anchor="b"/>
          <a:lstStyle/>
          <a:p>
            <a:pPr lvl="0" indent="0">
              <a:lnSpc>
                <a:spcPct val="90000"/>
              </a:lnSpc>
            </a:pPr>
            <a:r>
              <a:rPr lang="zh-CN" altLang="en-US" sz="2800" b="1" baseline="0" dirty="0">
                <a:solidFill>
                  <a:schemeClr val="tx1"/>
                </a:solidFill>
                <a:latin typeface="黑体" panose="02010609060101010101" pitchFamily="49" charset="-122"/>
                <a:ea typeface="黑体" panose="02010609060101010101" pitchFamily="49" charset="-122"/>
              </a:rPr>
              <a:t>（二）搜索引擎的组成及工作原理： </a:t>
            </a:r>
          </a:p>
        </p:txBody>
      </p:sp>
      <p:sp>
        <p:nvSpPr>
          <p:cNvPr id="26625" name="标题 1"/>
          <p:cNvSpPr>
            <a:spLocks noGrp="1"/>
          </p:cNvSpPr>
          <p:nvPr/>
        </p:nvSpPr>
        <p:spPr>
          <a:xfrm>
            <a:off x="872173" y="1656715"/>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1.</a:t>
            </a:r>
            <a:r>
              <a:rPr lang="zh-CN" altLang="en-US"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搜索引擎一般由三部分组成</a:t>
            </a:r>
          </a:p>
        </p:txBody>
      </p:sp>
      <p:sp>
        <p:nvSpPr>
          <p:cNvPr id="26626" name="副标题 2"/>
          <p:cNvSpPr>
            <a:spLocks noGrp="1"/>
          </p:cNvSpPr>
          <p:nvPr/>
        </p:nvSpPr>
        <p:spPr>
          <a:xfrm>
            <a:off x="1203960" y="2159000"/>
            <a:ext cx="6918325" cy="3525838"/>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defTabSz="914400" fontAlgn="base">
              <a:lnSpc>
                <a:spcPct val="200000"/>
              </a:lnSpc>
              <a:buClr>
                <a:srgbClr val="16A287"/>
              </a:buClr>
              <a:buSzPct val="100000"/>
              <a:buFont typeface="Wingdings" panose="05000000000000000000" charset="0"/>
              <a:buChar char="u"/>
            </a:pP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搜索软件</a:t>
            </a:r>
          </a:p>
          <a:p>
            <a:pPr marL="457200" indent="-457200" algn="l" defTabSz="914400" fontAlgn="base">
              <a:lnSpc>
                <a:spcPct val="200000"/>
              </a:lnSpc>
              <a:buClr>
                <a:srgbClr val="16A287"/>
              </a:buClr>
              <a:buSzPct val="100000"/>
              <a:buFont typeface="Wingdings" panose="05000000000000000000" charset="0"/>
              <a:buChar char="u"/>
            </a:pP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索引软件</a:t>
            </a:r>
          </a:p>
          <a:p>
            <a:pPr marL="457200" indent="-457200" algn="l" defTabSz="914400" fontAlgn="base">
              <a:lnSpc>
                <a:spcPct val="200000"/>
              </a:lnSpc>
              <a:buClr>
                <a:srgbClr val="16A287"/>
              </a:buClr>
              <a:buSzPct val="100000"/>
              <a:buFont typeface="Wingdings" panose="05000000000000000000" charset="0"/>
              <a:buChar char="u"/>
            </a:pP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检索软件</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nvSpPr>
        <p:spPr>
          <a:xfrm>
            <a:off x="1040130" y="1355090"/>
            <a:ext cx="627316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a:solidFill>
                  <a:schemeClr val="tx1"/>
                </a:solidFill>
                <a:latin typeface="黑体" panose="02010609060101010101" pitchFamily="49" charset="-122"/>
                <a:ea typeface="黑体" panose="02010609060101010101" pitchFamily="49" charset="-122"/>
                <a:cs typeface="+mj-cs"/>
              </a:rPr>
              <a:t>3.</a:t>
            </a:r>
            <a:r>
              <a:rPr lang="en-US" altLang="zh-CN" sz="2800" b="1">
                <a:solidFill>
                  <a:schemeClr val="tx1"/>
                </a:solidFill>
                <a:latin typeface="黑体" panose="02010609060101010101" pitchFamily="49" charset="-122"/>
                <a:ea typeface="黑体" panose="02010609060101010101" pitchFamily="49" charset="-122"/>
                <a:sym typeface="黑体" panose="02010609060101010101" pitchFamily="49" charset="-122"/>
              </a:rPr>
              <a:t>Healio</a:t>
            </a:r>
            <a:r>
              <a:rPr lang="zh-CN" altLang="en-US" sz="2800" dirty="0">
                <a:solidFill>
                  <a:srgbClr val="2F446A"/>
                </a:solidFill>
                <a:latin typeface="黑体" panose="02010609060101010101" pitchFamily="49" charset="-122"/>
                <a:ea typeface="黑体" panose="02010609060101010101" pitchFamily="49" charset="-122"/>
                <a:cs typeface="+mn-cs"/>
                <a:sym typeface="Arial" panose="020B0604020202020204" pitchFamily="34" charset="0"/>
              </a:rPr>
              <a:t>（</a:t>
            </a:r>
            <a:r>
              <a:rPr lang="en-US" altLang="zh-CN" sz="280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http://www.healio.com/</a:t>
            </a:r>
            <a:r>
              <a:rPr lang="zh-CN" altLang="en-US" sz="280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a:t>
            </a:r>
            <a:endParaRPr lang="zh-CN" altLang="en-US" sz="2800" b="1"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endParaRPr>
          </a:p>
        </p:txBody>
      </p:sp>
      <p:sp>
        <p:nvSpPr>
          <p:cNvPr id="62466" name="副标题 2"/>
          <p:cNvSpPr>
            <a:spLocks noGrp="1"/>
          </p:cNvSpPr>
          <p:nvPr/>
        </p:nvSpPr>
        <p:spPr>
          <a:xfrm>
            <a:off x="1048385" y="1936115"/>
            <a:ext cx="7520305" cy="3875405"/>
          </a:xfrm>
          <a:prstGeom prst="rect">
            <a:avLst/>
          </a:prstGeom>
          <a:noFill/>
          <a:ln w="9525">
            <a:noFill/>
          </a:ln>
        </p:spPr>
        <p:txBody>
          <a:bodyPr lIns="91440" tIns="45720" rIns="91440" bIns="45720" anchor="t">
            <a:normAutofit lnSpcReduction="10000"/>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spcBef>
                <a:spcPct val="0"/>
              </a:spcBef>
              <a:buClr>
                <a:srgbClr val="000000"/>
              </a:buClr>
              <a:buSzPct val="100000"/>
              <a:buFont typeface="Arial" panose="020B0604020202020204" pitchFamily="34" charset="0"/>
              <a:buNone/>
            </a:pP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a:t>
            </a:r>
            <a:r>
              <a:rPr lang="zh-CN" altLang="en-US" sz="2800" dirty="0">
                <a:solidFill>
                  <a:schemeClr val="tx1"/>
                </a:solidFill>
                <a:latin typeface="黑体" panose="02010609060101010101" pitchFamily="49" charset="-122"/>
                <a:ea typeface="黑体" panose="02010609060101010101" pitchFamily="49" charset="-122"/>
                <a:sym typeface="Arial" panose="020B0604020202020204" pitchFamily="34" charset="0"/>
              </a:rPr>
              <a:t>Healio.com</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作为卫生保健</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专家和</a:t>
            </a:r>
            <a:r>
              <a:rPr lang="zh-CN" altLang="en-US" sz="2800" dirty="0">
                <a:solidFill>
                  <a:schemeClr val="tx1"/>
                </a:solidFill>
                <a:latin typeface="黑体" panose="02010609060101010101" pitchFamily="49" charset="-122"/>
                <a:ea typeface="黑体" panose="02010609060101010101" pitchFamily="49" charset="-122"/>
                <a:sym typeface="Arial" panose="020B0604020202020204" pitchFamily="34" charset="0"/>
              </a:rPr>
              <a:t>专业临床信息网站</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，通过它</a:t>
            </a:r>
            <a:r>
              <a:rPr lang="zh-CN" altLang="en-US" sz="2800" dirty="0">
                <a:solidFill>
                  <a:schemeClr val="tx1"/>
                </a:solidFill>
                <a:latin typeface="黑体" panose="02010609060101010101" pitchFamily="49" charset="-122"/>
                <a:ea typeface="黑体" panose="02010609060101010101" pitchFamily="49" charset="-122"/>
                <a:sym typeface="Arial" panose="020B0604020202020204" pitchFamily="34" charset="0"/>
              </a:rPr>
              <a:t>可以</a:t>
            </a:r>
            <a:r>
              <a:rPr lang="zh-CN" altLang="en-US"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选择和定制新闻和教育</a:t>
            </a: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方面的信息</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来适应自己的日常医学实践，它的特色在于为</a:t>
            </a:r>
            <a:r>
              <a:rPr lang="zh-CN" altLang="en-US" sz="2800" b="1" kern="1200" baseline="0" dirty="0">
                <a:solidFill>
                  <a:srgbClr val="7030A0"/>
                </a:solidFill>
                <a:latin typeface="黑体" panose="02010609060101010101" pitchFamily="49" charset="-122"/>
                <a:ea typeface="黑体" panose="02010609060101010101" pitchFamily="49" charset="-122"/>
                <a:cs typeface="+mn-cs"/>
                <a:sym typeface="Arial" panose="020B0604020202020204" pitchFamily="34" charset="0"/>
              </a:rPr>
              <a:t>不同专业的医生（各科）</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提供</a:t>
            </a:r>
            <a:r>
              <a:rPr lang="zh-CN" altLang="en-US"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业内最好</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的</a:t>
            </a:r>
            <a:r>
              <a:rPr lang="zh-CN" altLang="en-US"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新闻（</a:t>
            </a:r>
            <a:r>
              <a:rPr lang="en-US" altLang="zh-CN"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NEWS</a:t>
            </a:r>
            <a:r>
              <a:rPr lang="zh-CN" altLang="en-US"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），教育（</a:t>
            </a:r>
            <a:r>
              <a:rPr lang="en-US" altLang="zh-CN"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EDUCATION/CME</a:t>
            </a:r>
            <a:r>
              <a:rPr lang="zh-CN" altLang="en-US"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），期刊（</a:t>
            </a:r>
            <a:r>
              <a:rPr lang="en-US" altLang="zh-CN"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JOURNALS</a:t>
            </a:r>
            <a:r>
              <a:rPr lang="zh-CN" altLang="en-US"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）会议（</a:t>
            </a:r>
            <a:r>
              <a:rPr lang="en-US" altLang="zh-CN"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Meeting</a:t>
            </a:r>
            <a:r>
              <a:rPr lang="zh-CN" altLang="en-US"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）和图书</a:t>
            </a:r>
            <a:r>
              <a:rPr lang="en-US" altLang="zh-CN" sz="2800" b="1" kern="1200" baseline="0" dirty="0">
                <a:solidFill>
                  <a:srgbClr val="FF0000"/>
                </a:solidFill>
                <a:latin typeface="黑体" panose="02010609060101010101" pitchFamily="49" charset="-122"/>
                <a:ea typeface="黑体" panose="02010609060101010101" pitchFamily="49" charset="-122"/>
                <a:cs typeface="+mn-cs"/>
                <a:sym typeface="Arial" panose="020B0604020202020204" pitchFamily="34" charset="0"/>
              </a:rPr>
              <a:t>(BOOKS)</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rPr>
              <a:t>等信息。</a:t>
            </a:r>
          </a:p>
          <a:p>
            <a:pPr algn="l" defTabSz="914400">
              <a:spcBef>
                <a:spcPct val="0"/>
              </a:spcBef>
              <a:buClr>
                <a:srgbClr val="000000"/>
              </a:buClr>
              <a:buSzPct val="100000"/>
              <a:buFont typeface="Arial" panose="020B0604020202020204" pitchFamily="34" charset="0"/>
              <a:buNone/>
            </a:pPr>
            <a:endParaRPr lang="zh-CN" altLang="en-US" sz="2400" kern="1200" baseline="0" dirty="0">
              <a:solidFill>
                <a:schemeClr val="tx1"/>
              </a:solidFill>
              <a:latin typeface="黑体" panose="02010609060101010101" pitchFamily="49" charset="-122"/>
              <a:ea typeface="黑体" panose="02010609060101010101" pitchFamily="49" charset="-122"/>
              <a:cs typeface="+mn-cs"/>
              <a:sym typeface="Arial" panose="020B0604020202020204" pitchFamily="34" charset="0"/>
            </a:endParaRPr>
          </a:p>
        </p:txBody>
      </p:sp>
      <p:sp>
        <p:nvSpPr>
          <p:cNvPr id="62469" name="标题 1"/>
          <p:cNvSpPr>
            <a:spLocks noGrp="1"/>
          </p:cNvSpPr>
          <p:nvPr/>
        </p:nvSpPr>
        <p:spPr>
          <a:xfrm>
            <a:off x="552450" y="572135"/>
            <a:ext cx="5019675" cy="581025"/>
          </a:xfrm>
          <a:prstGeom prst="rect">
            <a:avLst/>
          </a:prstGeom>
          <a:noFill/>
          <a:ln w="9525">
            <a:noFill/>
          </a:ln>
        </p:spPr>
        <p:txBody>
          <a:bodyPr lIns="91440" tIns="45720" rIns="91440" bIns="45720" anchor="b"/>
          <a:lstStyle/>
          <a:p>
            <a:pPr lvl="0" indent="0">
              <a:lnSpc>
                <a:spcPct val="90000"/>
              </a:lnSpc>
            </a:pPr>
            <a:r>
              <a:rPr lang="zh-CN" altLang="en-US" sz="2800" b="1" baseline="0">
                <a:solidFill>
                  <a:schemeClr val="tx1"/>
                </a:solidFill>
                <a:latin typeface="Arial" panose="020B0604020202020204" pitchFamily="34" charset="0"/>
                <a:ea typeface="黑体" panose="02010609060101010101" pitchFamily="49" charset="-122"/>
              </a:rPr>
              <a:t>（四）医学专业搜索引擎</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NEWS</a:t>
            </a:r>
          </a:p>
        </p:txBody>
      </p:sp>
      <p:pic>
        <p:nvPicPr>
          <p:cNvPr id="4" name="图片 3"/>
          <p:cNvPicPr>
            <a:picLocks noChangeAspect="1"/>
          </p:cNvPicPr>
          <p:nvPr/>
        </p:nvPicPr>
        <p:blipFill>
          <a:blip r:embed="rId2"/>
          <a:stretch>
            <a:fillRect/>
          </a:stretch>
        </p:blipFill>
        <p:spPr>
          <a:xfrm>
            <a:off x="672465" y="1110615"/>
            <a:ext cx="7799705" cy="5757545"/>
          </a:xfrm>
          <a:prstGeom prst="rect">
            <a:avLst/>
          </a:prstGeom>
        </p:spPr>
      </p:pic>
      <p:sp>
        <p:nvSpPr>
          <p:cNvPr id="18" name="矩形 17"/>
          <p:cNvSpPr/>
          <p:nvPr/>
        </p:nvSpPr>
        <p:spPr>
          <a:xfrm>
            <a:off x="2071370" y="1866900"/>
            <a:ext cx="5564505" cy="3600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endParaRPr>
          </a:p>
        </p:txBody>
      </p:sp>
      <p:sp>
        <p:nvSpPr>
          <p:cNvPr id="5" name="矩形 4"/>
          <p:cNvSpPr/>
          <p:nvPr/>
        </p:nvSpPr>
        <p:spPr>
          <a:xfrm>
            <a:off x="5951855" y="4364990"/>
            <a:ext cx="2520315" cy="24485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63540" y="4848860"/>
            <a:ext cx="548640" cy="1849120"/>
          </a:xfrm>
          <a:prstGeom prst="rect">
            <a:avLst/>
          </a:prstGeom>
          <a:noFill/>
        </p:spPr>
        <p:txBody>
          <a:bodyPr vert="eaVert" wrap="square" rtlCol="0">
            <a:spAutoFit/>
          </a:bodyPr>
          <a:lstStyle/>
          <a:p>
            <a:r>
              <a:rPr lang="zh-CN" altLang="en-US" sz="2400" b="1">
                <a:solidFill>
                  <a:srgbClr val="D60093"/>
                </a:solidFill>
                <a:latin typeface="黑体" panose="02010609060101010101" pitchFamily="49" charset="-122"/>
                <a:ea typeface="黑体" panose="02010609060101010101" pitchFamily="49" charset="-122"/>
              </a:rPr>
              <a:t>各专科医生</a:t>
            </a:r>
          </a:p>
        </p:txBody>
      </p:sp>
      <p:sp>
        <p:nvSpPr>
          <p:cNvPr id="9" name="文本框 8"/>
          <p:cNvSpPr txBox="1"/>
          <p:nvPr/>
        </p:nvSpPr>
        <p:spPr>
          <a:xfrm>
            <a:off x="873125" y="1852930"/>
            <a:ext cx="939165" cy="365760"/>
          </a:xfrm>
          <a:prstGeom prst="rect">
            <a:avLst/>
          </a:prstGeom>
          <a:noFill/>
        </p:spPr>
        <p:txBody>
          <a:bodyPr wrap="square" rtlCol="0">
            <a:spAutoFit/>
          </a:bodyPr>
          <a:lstStyle/>
          <a:p>
            <a:r>
              <a:rPr lang="zh-CN" altLang="en-US">
                <a:solidFill>
                  <a:srgbClr val="FF0000"/>
                </a:solidFill>
                <a:latin typeface="黑体" panose="02010609060101010101" pitchFamily="49" charset="-122"/>
                <a:ea typeface="黑体" panose="02010609060101010101" pitchFamily="49" charset="-122"/>
              </a:rPr>
              <a:t>新闻</a:t>
            </a:r>
          </a:p>
        </p:txBody>
      </p:sp>
      <p:sp>
        <p:nvSpPr>
          <p:cNvPr id="10" name="文本框 9"/>
          <p:cNvSpPr txBox="1"/>
          <p:nvPr/>
        </p:nvSpPr>
        <p:spPr>
          <a:xfrm>
            <a:off x="1482090" y="1852930"/>
            <a:ext cx="761365" cy="365760"/>
          </a:xfrm>
          <a:prstGeom prst="rect">
            <a:avLst/>
          </a:prstGeom>
          <a:noFill/>
        </p:spPr>
        <p:txBody>
          <a:bodyPr wrap="square" rtlCol="0">
            <a:spAutoFit/>
          </a:bodyPr>
          <a:lstStyle/>
          <a:p>
            <a:r>
              <a:rPr lang="zh-CN" altLang="en-US">
                <a:solidFill>
                  <a:srgbClr val="FF0000"/>
                </a:solidFill>
                <a:latin typeface="黑体" panose="02010609060101010101" pitchFamily="49" charset="-122"/>
                <a:ea typeface="黑体" panose="02010609060101010101" pitchFamily="49" charset="-122"/>
              </a:rPr>
              <a:t>视频</a:t>
            </a:r>
          </a:p>
        </p:txBody>
      </p:sp>
      <p:sp>
        <p:nvSpPr>
          <p:cNvPr id="11" name="文本框 10"/>
          <p:cNvSpPr txBox="1"/>
          <p:nvPr/>
        </p:nvSpPr>
        <p:spPr>
          <a:xfrm>
            <a:off x="2071370" y="1852930"/>
            <a:ext cx="664210" cy="365760"/>
          </a:xfrm>
          <a:prstGeom prst="rect">
            <a:avLst/>
          </a:prstGeom>
          <a:noFill/>
        </p:spPr>
        <p:txBody>
          <a:bodyPr wrap="square" rtlCol="0">
            <a:spAutoFit/>
          </a:bodyPr>
          <a:lstStyle/>
          <a:p>
            <a:r>
              <a:rPr lang="en-US" altLang="zh-CN">
                <a:ln>
                  <a:noFill/>
                </a:ln>
                <a:solidFill>
                  <a:srgbClr val="FF0000"/>
                </a:solidFill>
                <a:latin typeface="黑体" panose="02010609060101010101" pitchFamily="49" charset="-122"/>
                <a:ea typeface="黑体" panose="02010609060101010101" pitchFamily="49" charset="-122"/>
              </a:rPr>
              <a:t>blog</a:t>
            </a:r>
          </a:p>
        </p:txBody>
      </p:sp>
      <p:sp>
        <p:nvSpPr>
          <p:cNvPr id="14" name="文本框 13"/>
          <p:cNvSpPr txBox="1"/>
          <p:nvPr/>
        </p:nvSpPr>
        <p:spPr>
          <a:xfrm>
            <a:off x="2644775" y="1852930"/>
            <a:ext cx="1115060" cy="365760"/>
          </a:xfrm>
          <a:prstGeom prst="rect">
            <a:avLst/>
          </a:prstGeom>
          <a:noFill/>
        </p:spPr>
        <p:txBody>
          <a:bodyPr wrap="square" rtlCol="0">
            <a:spAutoFit/>
          </a:bodyPr>
          <a:lstStyle/>
          <a:p>
            <a:r>
              <a:rPr lang="zh-CN" altLang="en-US">
                <a:solidFill>
                  <a:srgbClr val="FF0000"/>
                </a:solidFill>
                <a:latin typeface="黑体" panose="02010609060101010101" pitchFamily="49" charset="-122"/>
                <a:ea typeface="黑体" panose="02010609060101010101" pitchFamily="49" charset="-122"/>
              </a:rPr>
              <a:t>期刊文摘</a:t>
            </a:r>
          </a:p>
        </p:txBody>
      </p:sp>
      <p:cxnSp>
        <p:nvCxnSpPr>
          <p:cNvPr id="15" name="直接连接符 14"/>
          <p:cNvCxnSpPr/>
          <p:nvPr/>
        </p:nvCxnSpPr>
        <p:spPr>
          <a:xfrm flipV="1">
            <a:off x="3742055" y="1844675"/>
            <a:ext cx="2918460" cy="222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89305" y="1468120"/>
            <a:ext cx="575945" cy="21653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514215" y="1866900"/>
            <a:ext cx="1115060" cy="365760"/>
          </a:xfrm>
          <a:prstGeom prst="rect">
            <a:avLst/>
          </a:prstGeom>
          <a:noFill/>
        </p:spPr>
        <p:txBody>
          <a:bodyPr wrap="square" rtlCol="0">
            <a:spAutoFit/>
          </a:bodyPr>
          <a:lstStyle/>
          <a:p>
            <a:r>
              <a:rPr lang="zh-CN" altLang="en-US">
                <a:solidFill>
                  <a:srgbClr val="FF0000"/>
                </a:solidFill>
                <a:latin typeface="黑体" panose="02010609060101010101" pitchFamily="49" charset="-122"/>
                <a:ea typeface="黑体" panose="02010609060101010101" pitchFamily="49" charset="-122"/>
              </a:rPr>
              <a:t>会议资源</a:t>
            </a:r>
          </a:p>
        </p:txBody>
      </p:sp>
      <p:sp>
        <p:nvSpPr>
          <p:cNvPr id="19" name="文本框 18"/>
          <p:cNvSpPr txBox="1"/>
          <p:nvPr/>
        </p:nvSpPr>
        <p:spPr>
          <a:xfrm>
            <a:off x="6659880" y="1866900"/>
            <a:ext cx="1178560" cy="365760"/>
          </a:xfrm>
          <a:prstGeom prst="rect">
            <a:avLst/>
          </a:prstGeom>
          <a:noFill/>
        </p:spPr>
        <p:txBody>
          <a:bodyPr wrap="square" rtlCol="0">
            <a:spAutoFit/>
          </a:bodyPr>
          <a:lstStyle/>
          <a:p>
            <a:r>
              <a:rPr lang="zh-CN" altLang="en-US">
                <a:ln>
                  <a:noFill/>
                </a:ln>
                <a:solidFill>
                  <a:srgbClr val="FF0000"/>
                </a:solidFill>
                <a:latin typeface="黑体" panose="02010609060101010101" pitchFamily="49" charset="-122"/>
                <a:ea typeface="黑体" panose="02010609060101010101" pitchFamily="49" charset="-122"/>
              </a:rPr>
              <a:t>最近刊载</a:t>
            </a:r>
          </a:p>
        </p:txBody>
      </p:sp>
      <p:sp>
        <p:nvSpPr>
          <p:cNvPr id="20" name="椭圆 19"/>
          <p:cNvSpPr/>
          <p:nvPr/>
        </p:nvSpPr>
        <p:spPr>
          <a:xfrm>
            <a:off x="2644775" y="1637030"/>
            <a:ext cx="935990" cy="215900"/>
          </a:xfrm>
          <a:prstGeom prst="ellipse">
            <a:avLst/>
          </a:prstGeom>
          <a:noFill/>
          <a:ln w="28575">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0" grpId="0"/>
      <p:bldP spid="11" grpId="0"/>
      <p:bldP spid="14" grpId="0"/>
      <p:bldP spid="16" grpId="0" animBg="1"/>
      <p:bldP spid="17" grpId="0"/>
      <p:bldP spid="19" grpId="0"/>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3901" y="666631"/>
            <a:ext cx="2914790" cy="430679"/>
          </a:xfrm>
        </p:spPr>
        <p:txBody>
          <a:bodyPr/>
          <a:lstStyle/>
          <a:p>
            <a:r>
              <a:rPr lang="en-US" altLang="zh-CN">
                <a:latin typeface="黑体" panose="02010609060101010101" pitchFamily="49" charset="-122"/>
                <a:ea typeface="黑体" panose="02010609060101010101" pitchFamily="49" charset="-122"/>
              </a:rPr>
              <a:t>in the journals</a:t>
            </a:r>
          </a:p>
        </p:txBody>
      </p:sp>
      <p:sp>
        <p:nvSpPr>
          <p:cNvPr id="3" name="文本框 2"/>
          <p:cNvSpPr txBox="1"/>
          <p:nvPr/>
        </p:nvSpPr>
        <p:spPr>
          <a:xfrm>
            <a:off x="673735" y="1285875"/>
            <a:ext cx="7578090" cy="2676525"/>
          </a:xfrm>
          <a:prstGeom prst="rect">
            <a:avLst/>
          </a:prstGeom>
          <a:noFill/>
        </p:spPr>
        <p:txBody>
          <a:bodyPr wrap="square" rtlCol="0">
            <a:spAutoFit/>
          </a:bodyPr>
          <a:lstStyle/>
          <a:p>
            <a:r>
              <a:rPr lang="en-US" altLang="zh-CN" sz="2400">
                <a:latin typeface="黑体" panose="02010609060101010101" pitchFamily="49" charset="-122"/>
                <a:ea typeface="黑体" panose="02010609060101010101" pitchFamily="49" charset="-122"/>
              </a:rPr>
              <a:t> </a:t>
            </a:r>
            <a:r>
              <a:rPr lang="en-US" altLang="zh-CN" sz="2800">
                <a:latin typeface="黑体" panose="02010609060101010101" pitchFamily="49" charset="-122"/>
                <a:ea typeface="黑体" panose="02010609060101010101" pitchFamily="49" charset="-122"/>
              </a:rPr>
              <a:t>   </a:t>
            </a:r>
            <a:r>
              <a:rPr lang="zh-CN" altLang="en-US" sz="2800">
                <a:latin typeface="黑体" panose="02010609060101010101" pitchFamily="49" charset="-122"/>
                <a:ea typeface="黑体" panose="02010609060101010101" pitchFamily="49" charset="-122"/>
              </a:rPr>
              <a:t>该区提供了各种期刊文章的文摘信息，用户</a:t>
            </a:r>
            <a:r>
              <a:rPr lang="zh-CN" altLang="en-US" sz="2800">
                <a:latin typeface="黑体" panose="02010609060101010101" pitchFamily="49" charset="-122"/>
                <a:ea typeface="黑体" panose="02010609060101010101" pitchFamily="49" charset="-122"/>
                <a:sym typeface="+mn-ea"/>
              </a:rPr>
              <a:t>可以输入</a:t>
            </a:r>
            <a:r>
              <a:rPr lang="zh-CN" altLang="en-US" sz="2800">
                <a:solidFill>
                  <a:srgbClr val="FF0000"/>
                </a:solidFill>
                <a:latin typeface="黑体" panose="02010609060101010101" pitchFamily="49" charset="-122"/>
                <a:ea typeface="黑体" panose="02010609060101010101" pitchFamily="49" charset="-122"/>
                <a:sym typeface="+mn-ea"/>
              </a:rPr>
              <a:t>关键词</a:t>
            </a:r>
            <a:r>
              <a:rPr lang="zh-CN" altLang="en-US" sz="2800">
                <a:latin typeface="黑体" panose="02010609060101010101" pitchFamily="49" charset="-122"/>
                <a:ea typeface="黑体" panose="02010609060101010101" pitchFamily="49" charset="-122"/>
                <a:sym typeface="+mn-ea"/>
              </a:rPr>
              <a:t>直接搜索文章，并可以从</a:t>
            </a:r>
            <a:r>
              <a:rPr lang="zh-CN" altLang="en-US" sz="2800">
                <a:solidFill>
                  <a:srgbClr val="FF0000"/>
                </a:solidFill>
                <a:latin typeface="黑体" panose="02010609060101010101" pitchFamily="49" charset="-122"/>
                <a:ea typeface="黑体" panose="02010609060101010101" pitchFamily="49" charset="-122"/>
                <a:sym typeface="+mn-ea"/>
              </a:rPr>
              <a:t>学科</a:t>
            </a:r>
            <a:r>
              <a:rPr lang="zh-CN" altLang="en-US" sz="2800">
                <a:solidFill>
                  <a:srgbClr val="FF0000"/>
                </a:solidFill>
                <a:latin typeface="黑体" panose="02010609060101010101" pitchFamily="49" charset="-122"/>
                <a:ea typeface="黑体" panose="02010609060101010101" pitchFamily="49" charset="-122"/>
              </a:rPr>
              <a:t>专业、主题、期刊、时间</a:t>
            </a:r>
            <a:r>
              <a:rPr lang="en-US" altLang="zh-CN" sz="2800">
                <a:solidFill>
                  <a:srgbClr val="FF0000"/>
                </a:solidFill>
                <a:latin typeface="黑体" panose="02010609060101010101" pitchFamily="49" charset="-122"/>
                <a:ea typeface="黑体" panose="02010609060101010101" pitchFamily="49" charset="-122"/>
              </a:rPr>
              <a:t>4</a:t>
            </a:r>
            <a:r>
              <a:rPr lang="zh-CN" altLang="en-US" sz="2800">
                <a:solidFill>
                  <a:srgbClr val="FF0000"/>
                </a:solidFill>
                <a:latin typeface="黑体" panose="02010609060101010101" pitchFamily="49" charset="-122"/>
                <a:ea typeface="黑体" panose="02010609060101010101" pitchFamily="49" charset="-122"/>
              </a:rPr>
              <a:t>个</a:t>
            </a:r>
            <a:r>
              <a:rPr lang="zh-CN" altLang="en-US" sz="2800">
                <a:solidFill>
                  <a:schemeClr val="tx1"/>
                </a:solidFill>
                <a:latin typeface="黑体" panose="02010609060101010101" pitchFamily="49" charset="-122"/>
                <a:ea typeface="黑体" panose="02010609060101010101" pitchFamily="49" charset="-122"/>
              </a:rPr>
              <a:t>方面</a:t>
            </a:r>
            <a:r>
              <a:rPr lang="zh-CN" altLang="en-US" sz="2800">
                <a:latin typeface="黑体" panose="02010609060101010101" pitchFamily="49" charset="-122"/>
                <a:ea typeface="黑体" panose="02010609060101010101" pitchFamily="49" charset="-122"/>
              </a:rPr>
              <a:t>进行限定。每条记录都提供了内容提要、专家观点、相关内容等，方便用户快速查询和了解该文章的关键信息。</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3901" y="666631"/>
            <a:ext cx="2914790" cy="430679"/>
          </a:xfrm>
        </p:spPr>
        <p:txBody>
          <a:bodyPr/>
          <a:lstStyle/>
          <a:p>
            <a:r>
              <a:rPr lang="en-US" altLang="zh-CN">
                <a:latin typeface="黑体" panose="02010609060101010101" pitchFamily="49" charset="-122"/>
                <a:ea typeface="黑体" panose="02010609060101010101" pitchFamily="49" charset="-122"/>
              </a:rPr>
              <a:t>in the journals</a:t>
            </a:r>
          </a:p>
        </p:txBody>
      </p:sp>
      <p:pic>
        <p:nvPicPr>
          <p:cNvPr id="4" name="图片 3"/>
          <p:cNvPicPr>
            <a:picLocks noChangeAspect="1"/>
          </p:cNvPicPr>
          <p:nvPr/>
        </p:nvPicPr>
        <p:blipFill>
          <a:blip r:embed="rId2"/>
          <a:stretch>
            <a:fillRect/>
          </a:stretch>
        </p:blipFill>
        <p:spPr>
          <a:xfrm>
            <a:off x="617855" y="1255395"/>
            <a:ext cx="7666355" cy="5742940"/>
          </a:xfrm>
          <a:prstGeom prst="rect">
            <a:avLst/>
          </a:prstGeom>
        </p:spPr>
      </p:pic>
      <p:sp>
        <p:nvSpPr>
          <p:cNvPr id="5" name="矩形 4"/>
          <p:cNvSpPr/>
          <p:nvPr/>
        </p:nvSpPr>
        <p:spPr>
          <a:xfrm>
            <a:off x="673735" y="3658870"/>
            <a:ext cx="5078095" cy="1444625"/>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latin typeface="黑体" panose="02010609060101010101" pitchFamily="49" charset="-122"/>
                <a:ea typeface="黑体" panose="02010609060101010101" pitchFamily="49" charset="-122"/>
                <a:sym typeface="Arial" panose="020B0604020202020204" pitchFamily="34" charset="0"/>
              </a:rPr>
              <a:t>EDUCATION/CME</a:t>
            </a:r>
            <a:endParaRPr lang="zh-CN" altLang="en-US"/>
          </a:p>
        </p:txBody>
      </p:sp>
      <p:sp>
        <p:nvSpPr>
          <p:cNvPr id="5" name="文本框 4"/>
          <p:cNvSpPr txBox="1"/>
          <p:nvPr/>
        </p:nvSpPr>
        <p:spPr>
          <a:xfrm>
            <a:off x="491490" y="1365250"/>
            <a:ext cx="7755890" cy="1920240"/>
          </a:xfrm>
          <a:prstGeom prst="rect">
            <a:avLst/>
          </a:prstGeom>
          <a:noFill/>
        </p:spPr>
        <p:txBody>
          <a:bodyPr wrap="square" rtlCol="0">
            <a:spAutoFit/>
          </a:bodyPr>
          <a:lstStyle/>
          <a:p>
            <a:r>
              <a:rPr lang="en-US" altLang="zh-CN" sz="24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Education下分为</a:t>
            </a:r>
            <a:r>
              <a:rPr lang="zh-CN" altLang="en-US" sz="2400">
                <a:solidFill>
                  <a:srgbClr val="FF0000"/>
                </a:solidFill>
                <a:latin typeface="黑体" panose="02010609060101010101" pitchFamily="49" charset="-122"/>
                <a:ea typeface="黑体" panose="02010609060101010101" pitchFamily="49" charset="-122"/>
              </a:rPr>
              <a:t>All Education，CME，My CME，Learn Genomics</a:t>
            </a:r>
            <a:r>
              <a:rPr lang="zh-CN" altLang="en-US" sz="2400">
                <a:latin typeface="黑体" panose="02010609060101010101" pitchFamily="49" charset="-122"/>
                <a:ea typeface="黑体" panose="02010609060101010101" pitchFamily="49" charset="-122"/>
              </a:rPr>
              <a:t> 4个部分。All education包含全部课程，包括CME，CNE，CPE等等。All Education采用的是类似于搜索引擎的机制，在网页最显眼处列出了选择次数最多的课程项目以及</a:t>
            </a:r>
            <a:r>
              <a:rPr lang="zh-CN" altLang="en-US" sz="2400">
                <a:solidFill>
                  <a:srgbClr val="FF0000"/>
                </a:solidFill>
                <a:latin typeface="黑体" panose="02010609060101010101" pitchFamily="49" charset="-122"/>
                <a:ea typeface="黑体" panose="02010609060101010101" pitchFamily="49" charset="-122"/>
              </a:rPr>
              <a:t>in my setting</a:t>
            </a:r>
            <a:r>
              <a:rPr lang="zh-CN" altLang="en-US" sz="2400">
                <a:latin typeface="黑体" panose="02010609060101010101" pitchFamily="49" charset="-122"/>
                <a:ea typeface="黑体" panose="02010609060101010101" pitchFamily="49" charset="-122"/>
              </a:rPr>
              <a:t>专栏的文章。</a:t>
            </a:r>
          </a:p>
        </p:txBody>
      </p:sp>
      <p:pic>
        <p:nvPicPr>
          <p:cNvPr id="3" name="图片 2"/>
          <p:cNvPicPr>
            <a:picLocks noChangeAspect="1"/>
          </p:cNvPicPr>
          <p:nvPr/>
        </p:nvPicPr>
        <p:blipFill>
          <a:blip r:embed="rId2"/>
          <a:stretch>
            <a:fillRect/>
          </a:stretch>
        </p:blipFill>
        <p:spPr>
          <a:xfrm>
            <a:off x="598805" y="1226820"/>
            <a:ext cx="7761605" cy="5730875"/>
          </a:xfrm>
          <a:prstGeom prst="rect">
            <a:avLst/>
          </a:prstGeom>
        </p:spPr>
      </p:pic>
      <p:sp>
        <p:nvSpPr>
          <p:cNvPr id="6" name="矩形 5"/>
          <p:cNvSpPr/>
          <p:nvPr/>
        </p:nvSpPr>
        <p:spPr>
          <a:xfrm>
            <a:off x="2525395" y="4118610"/>
            <a:ext cx="3702685" cy="12547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381885" y="5287645"/>
            <a:ext cx="6236970" cy="1554480"/>
          </a:xfrm>
          <a:prstGeom prst="rect">
            <a:avLst/>
          </a:prstGeom>
          <a:solidFill>
            <a:schemeClr val="bg1"/>
          </a:solidFill>
          <a:ln>
            <a:solidFill>
              <a:srgbClr val="FF0000"/>
            </a:solidFill>
          </a:ln>
        </p:spPr>
        <p:txBody>
          <a:bodyPr wrap="square" rtlCol="0">
            <a:spAutoFit/>
          </a:bodyPr>
          <a:lstStyle/>
          <a:p>
            <a:r>
              <a:rPr lang="zh-CN" altLang="en-US" sz="2400">
                <a:solidFill>
                  <a:srgbClr val="FF0000"/>
                </a:solidFill>
                <a:latin typeface="黑体" panose="02010609060101010101" pitchFamily="49" charset="-122"/>
                <a:ea typeface="黑体" panose="02010609060101010101" pitchFamily="49" charset="-122"/>
              </a:rPr>
              <a:t>In my setting专栏：每篇文章都会针对某一主题（如肺癌），并采访研究该主题的</a:t>
            </a:r>
            <a:r>
              <a:rPr lang="en-US" altLang="zh-CN" sz="2400">
                <a:solidFill>
                  <a:srgbClr val="FF0000"/>
                </a:solidFill>
                <a:latin typeface="黑体" panose="02010609060101010101" pitchFamily="49" charset="-122"/>
                <a:ea typeface="黑体" panose="02010609060101010101" pitchFamily="49" charset="-122"/>
              </a:rPr>
              <a:t>3</a:t>
            </a:r>
            <a:r>
              <a:rPr lang="zh-CN" altLang="en-US" sz="2400">
                <a:solidFill>
                  <a:srgbClr val="FF0000"/>
                </a:solidFill>
                <a:latin typeface="黑体" panose="02010609060101010101" pitchFamily="49" charset="-122"/>
                <a:ea typeface="黑体" panose="02010609060101010101" pitchFamily="49" charset="-122"/>
              </a:rPr>
              <a:t>位专家，记录他们选择从事该方向研究的理由以及治疗心得。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JOURNALS</a:t>
            </a:r>
          </a:p>
        </p:txBody>
      </p:sp>
      <p:sp>
        <p:nvSpPr>
          <p:cNvPr id="5" name="文本框 4"/>
          <p:cNvSpPr txBox="1"/>
          <p:nvPr/>
        </p:nvSpPr>
        <p:spPr>
          <a:xfrm>
            <a:off x="654685" y="1239520"/>
            <a:ext cx="7545705" cy="1920240"/>
          </a:xfrm>
          <a:prstGeom prst="rect">
            <a:avLst/>
          </a:prstGeom>
          <a:noFill/>
        </p:spPr>
        <p:txBody>
          <a:bodyPr wrap="square" rtlCol="0">
            <a:spAutoFit/>
          </a:bodyPr>
          <a:lstStyle/>
          <a:p>
            <a:r>
              <a:rPr lang="en-US" altLang="zh-CN" sz="24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期刊没有细化的分区，直接展示出了各个期刊的</a:t>
            </a:r>
            <a:r>
              <a:rPr lang="zh-CN" altLang="en-US" sz="2400">
                <a:solidFill>
                  <a:srgbClr val="FF0000"/>
                </a:solidFill>
                <a:latin typeface="黑体" panose="02010609060101010101" pitchFamily="49" charset="-122"/>
                <a:ea typeface="黑体" panose="02010609060101010101" pitchFamily="49" charset="-122"/>
              </a:rPr>
              <a:t>封面、名字、以及少量内容</a:t>
            </a:r>
            <a:r>
              <a:rPr lang="zh-CN" altLang="en-US" sz="2400">
                <a:latin typeface="黑体" panose="02010609060101010101" pitchFamily="49" charset="-122"/>
                <a:ea typeface="黑体" panose="02010609060101010101" pitchFamily="49" charset="-122"/>
              </a:rPr>
              <a:t>。这些期刊都与医学有关。点击期刊名，将打开该期刊所在网页，显示更加详细的内容，包括章节名称以及每个章节的部分内容。还可以直接在右上角的搜索栏中查找期刊名。</a:t>
            </a:r>
          </a:p>
        </p:txBody>
      </p:sp>
      <p:pic>
        <p:nvPicPr>
          <p:cNvPr id="6" name="图片 5"/>
          <p:cNvPicPr>
            <a:picLocks noChangeAspect="1"/>
          </p:cNvPicPr>
          <p:nvPr/>
        </p:nvPicPr>
        <p:blipFill>
          <a:blip r:embed="rId2"/>
          <a:stretch>
            <a:fillRect/>
          </a:stretch>
        </p:blipFill>
        <p:spPr>
          <a:xfrm>
            <a:off x="654685" y="1111250"/>
            <a:ext cx="7818755" cy="57296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BOOKS</a:t>
            </a:r>
          </a:p>
        </p:txBody>
      </p:sp>
      <p:sp>
        <p:nvSpPr>
          <p:cNvPr id="3" name="文本框 2"/>
          <p:cNvSpPr txBox="1"/>
          <p:nvPr/>
        </p:nvSpPr>
        <p:spPr>
          <a:xfrm>
            <a:off x="491490" y="1198245"/>
            <a:ext cx="7865110" cy="1920240"/>
          </a:xfrm>
          <a:prstGeom prst="rect">
            <a:avLst/>
          </a:prstGeom>
          <a:noFill/>
        </p:spPr>
        <p:txBody>
          <a:bodyPr wrap="square" rtlCol="0">
            <a:spAutoFit/>
          </a:bodyPr>
          <a:lstStyle/>
          <a:p>
            <a:r>
              <a:rPr lang="en-US" altLang="zh-CN" sz="24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可以找到许多与医学相关的书。书籍左侧框分为四个区域：</a:t>
            </a:r>
            <a:r>
              <a:rPr lang="zh-CN" altLang="en-US" sz="2400">
                <a:solidFill>
                  <a:srgbClr val="FF0000"/>
                </a:solidFill>
                <a:latin typeface="黑体" panose="02010609060101010101" pitchFamily="49" charset="-122"/>
                <a:ea typeface="黑体" panose="02010609060101010101" pitchFamily="49" charset="-122"/>
              </a:rPr>
              <a:t>药物、卫生专业、护理和其他医疗专业</a:t>
            </a:r>
            <a:r>
              <a:rPr lang="zh-CN" altLang="en-US" sz="2400">
                <a:latin typeface="黑体" panose="02010609060101010101" pitchFamily="49" charset="-122"/>
                <a:ea typeface="黑体" panose="02010609060101010101" pitchFamily="49" charset="-122"/>
              </a:rPr>
              <a:t>。其中每个区域下都有更多关键词可以帮助我们更快地找到我们所需的书籍。</a:t>
            </a:r>
          </a:p>
          <a:p>
            <a:r>
              <a:rPr lang="zh-CN" altLang="en-US" sz="2400">
                <a:latin typeface="黑体" panose="02010609060101010101" pitchFamily="49" charset="-122"/>
                <a:ea typeface="黑体" panose="02010609060101010101" pitchFamily="49" charset="-122"/>
              </a:rPr>
              <a:t>    主页上有新书与精选书区、畅销书区。</a:t>
            </a:r>
          </a:p>
        </p:txBody>
      </p:sp>
      <p:pic>
        <p:nvPicPr>
          <p:cNvPr id="5" name="图片 4"/>
          <p:cNvPicPr>
            <a:picLocks noChangeAspect="1"/>
          </p:cNvPicPr>
          <p:nvPr/>
        </p:nvPicPr>
        <p:blipFill>
          <a:blip r:embed="rId2"/>
          <a:stretch>
            <a:fillRect/>
          </a:stretch>
        </p:blipFill>
        <p:spPr>
          <a:xfrm>
            <a:off x="600710" y="1111250"/>
            <a:ext cx="7755890" cy="5739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95536" y="620688"/>
            <a:ext cx="2914790" cy="430679"/>
          </a:xfrm>
        </p:spPr>
        <p:txBody>
          <a:bodyPr/>
          <a:lstStyle/>
          <a:p>
            <a:r>
              <a:rPr lang="zh-CN" altLang="en-US" sz="3200" dirty="0" smtClean="0"/>
              <a:t>思考题：</a:t>
            </a:r>
            <a:endParaRPr lang="en-US" sz="3200" dirty="0"/>
          </a:p>
        </p:txBody>
      </p:sp>
      <p:sp>
        <p:nvSpPr>
          <p:cNvPr id="3" name="文本框 1"/>
          <p:cNvSpPr txBox="1"/>
          <p:nvPr/>
        </p:nvSpPr>
        <p:spPr>
          <a:xfrm>
            <a:off x="1305337" y="2276872"/>
            <a:ext cx="5955476" cy="1169551"/>
          </a:xfrm>
          <a:prstGeom prst="rect">
            <a:avLst/>
          </a:prstGeom>
          <a:noFill/>
          <a:ln w="9525">
            <a:noFill/>
          </a:ln>
        </p:spPr>
        <p:txBody>
          <a:bodyPr wrap="none" anchor="t">
            <a:spAutoFit/>
          </a:bodyPr>
          <a:lstStyle/>
          <a:p>
            <a:pPr lvl="0" indent="0">
              <a:spcBef>
                <a:spcPct val="50000"/>
              </a:spcBef>
              <a:buClr>
                <a:srgbClr val="000000"/>
              </a:buClr>
              <a:buFont typeface="Arial" panose="020B0604020202020204" pitchFamily="34" charset="0"/>
              <a:buNone/>
            </a:pPr>
            <a:r>
              <a:rPr lang="zh-CN" altLang="en-US" sz="2800" b="1" dirty="0" smtClean="0">
                <a:solidFill>
                  <a:schemeClr val="tx1"/>
                </a:solidFill>
                <a:latin typeface="Arial" panose="020B0604020202020204" pitchFamily="34" charset="0"/>
                <a:ea typeface="黑体" panose="02010609060101010101" pitchFamily="49" charset="-122"/>
                <a:sym typeface="黑体" panose="02010609060101010101" pitchFamily="49" charset="-122"/>
              </a:rPr>
              <a:t>如何</a:t>
            </a:r>
            <a:r>
              <a:rPr lang="zh-CN" altLang="en-US" sz="2800" b="1" dirty="0">
                <a:solidFill>
                  <a:schemeClr val="tx1"/>
                </a:solidFill>
                <a:latin typeface="Arial" panose="020B0604020202020204" pitchFamily="34" charset="0"/>
                <a:ea typeface="黑体" panose="02010609060101010101" pitchFamily="49" charset="-122"/>
                <a:sym typeface="黑体" panose="02010609060101010101" pitchFamily="49" charset="-122"/>
              </a:rPr>
              <a:t>判断一个专业搜索引擎的质量</a:t>
            </a:r>
            <a:r>
              <a:rPr lang="zh-CN" altLang="en-US" sz="2800" b="1" dirty="0" smtClean="0">
                <a:solidFill>
                  <a:schemeClr val="tx1"/>
                </a:solidFill>
                <a:latin typeface="Arial" panose="020B0604020202020204" pitchFamily="34" charset="0"/>
                <a:ea typeface="黑体" panose="02010609060101010101" pitchFamily="49" charset="-122"/>
                <a:sym typeface="黑体" panose="02010609060101010101" pitchFamily="49" charset="-122"/>
              </a:rPr>
              <a:t>？</a:t>
            </a:r>
            <a:endParaRPr lang="en-US" altLang="zh-CN" sz="2800" b="1" dirty="0" smtClean="0">
              <a:solidFill>
                <a:schemeClr val="tx1"/>
              </a:solidFill>
              <a:latin typeface="Arial" panose="020B0604020202020204" pitchFamily="34" charset="0"/>
              <a:ea typeface="黑体" panose="02010609060101010101" pitchFamily="49" charset="-122"/>
              <a:sym typeface="黑体" panose="02010609060101010101" pitchFamily="49" charset="-122"/>
            </a:endParaRPr>
          </a:p>
          <a:p>
            <a:pPr lvl="0" indent="0">
              <a:spcBef>
                <a:spcPct val="50000"/>
              </a:spcBef>
              <a:buClr>
                <a:srgbClr val="000000"/>
              </a:buClr>
              <a:buFont typeface="Arial" panose="020B0604020202020204" pitchFamily="34" charset="0"/>
              <a:buNone/>
            </a:pPr>
            <a:r>
              <a:rPr lang="zh-CN" altLang="en-US" sz="2800" b="1" smtClean="0">
                <a:latin typeface="Arial" panose="020B0604020202020204" pitchFamily="34" charset="0"/>
                <a:ea typeface="黑体" panose="02010609060101010101" pitchFamily="49" charset="-122"/>
                <a:sym typeface="黑体" panose="02010609060101010101" pitchFamily="49" charset="-122"/>
              </a:rPr>
              <a:t>如何优化搜索引擎？</a:t>
            </a:r>
            <a:endParaRPr lang="zh-CN" altLang="en-US" sz="2800" b="1" dirty="0">
              <a:solidFill>
                <a:schemeClr val="tx1"/>
              </a:solidFill>
              <a:latin typeface="Arial" panose="020B0604020202020204" pitchFamily="34" charset="0"/>
              <a:ea typeface="黑体" panose="02010609060101010101" pitchFamily="49" charset="-122"/>
              <a:sym typeface="黑体" panose="02010609060101010101" pitchFamily="49" charset="-122"/>
            </a:endParaRPr>
          </a:p>
        </p:txBody>
      </p:sp>
    </p:spTree>
    <p:extLst>
      <p:ext uri="{BB962C8B-B14F-4D97-AF65-F5344CB8AC3E}">
        <p14:creationId xmlns:p14="http://schemas.microsoft.com/office/powerpoint/2010/main" val="2367517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3059906" y="857250"/>
            <a:ext cx="539986" cy="2085696"/>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70C0"/>
              </a:solidFill>
              <a:effectLst/>
              <a:uLnTx/>
              <a:uFillTx/>
              <a:latin typeface="Calibri"/>
              <a:ea typeface="宋体" panose="02010600030101010101" pitchFamily="2" charset="-122"/>
              <a:cs typeface="+mn-cs"/>
            </a:endParaRPr>
          </a:p>
        </p:txBody>
      </p:sp>
      <p:sp>
        <p:nvSpPr>
          <p:cNvPr id="118" name="矩形 117"/>
          <p:cNvSpPr/>
          <p:nvPr/>
        </p:nvSpPr>
        <p:spPr>
          <a:xfrm>
            <a:off x="4027286" y="2135320"/>
            <a:ext cx="539986" cy="3865430"/>
          </a:xfrm>
          <a:prstGeom prst="rect">
            <a:avLst/>
          </a:prstGeom>
          <a:solidFill>
            <a:srgbClr val="16A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70C0"/>
              </a:solidFill>
              <a:effectLst/>
              <a:uLnTx/>
              <a:uFillTx/>
              <a:latin typeface="Calibri"/>
              <a:ea typeface="宋体" panose="02010600030101010101" pitchFamily="2" charset="-122"/>
              <a:cs typeface="+mn-cs"/>
            </a:endParaRPr>
          </a:p>
        </p:txBody>
      </p:sp>
      <p:sp>
        <p:nvSpPr>
          <p:cNvPr id="119" name="文本框 118"/>
          <p:cNvSpPr txBox="1"/>
          <p:nvPr/>
        </p:nvSpPr>
        <p:spPr>
          <a:xfrm>
            <a:off x="1672429" y="2944865"/>
            <a:ext cx="2125289" cy="6788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讲授内容</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0" name="文本框 119"/>
          <p:cNvSpPr txBox="1"/>
          <p:nvPr/>
        </p:nvSpPr>
        <p:spPr>
          <a:xfrm>
            <a:off x="1267880" y="3517755"/>
            <a:ext cx="2332571" cy="41148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0" normalizeH="0" baseline="0" noProof="0" dirty="0" smtClean="0">
                <a:ln>
                  <a:noFill/>
                </a:ln>
                <a:solidFill>
                  <a:srgbClr val="16A287"/>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2100" b="0" i="0" u="none" strike="noStrike" kern="1200" cap="none" spc="0" normalizeH="0" baseline="0" noProof="0" dirty="0">
                <a:ln>
                  <a:noFill/>
                </a:ln>
                <a:solidFill>
                  <a:srgbClr val="16A287"/>
                </a:solidFill>
                <a:effectLst/>
                <a:uLnTx/>
                <a:uFillTx/>
                <a:latin typeface="Arial" panose="020B0604020202020204" pitchFamily="34" charset="0"/>
                <a:ea typeface="宋体" panose="02010600030101010101" pitchFamily="2" charset="-122"/>
                <a:cs typeface="Arial" panose="020B0604020202020204" pitchFamily="34" charset="0"/>
              </a:rPr>
              <a:t>Contents</a:t>
            </a:r>
            <a:endParaRPr kumimoji="0" lang="zh-CN" altLang="en-US" sz="2100" b="0" i="0" u="none" strike="noStrike" kern="1200" cap="none" spc="0" normalizeH="0" baseline="0" noProof="0" dirty="0">
              <a:ln>
                <a:noFill/>
              </a:ln>
              <a:solidFill>
                <a:srgbClr val="16A287"/>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1" name="矩形 120"/>
          <p:cNvSpPr/>
          <p:nvPr/>
        </p:nvSpPr>
        <p:spPr>
          <a:xfrm>
            <a:off x="4027113" y="2821323"/>
            <a:ext cx="567000" cy="312164"/>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1</a:t>
            </a:r>
            <a:endParaRPr kumimoji="0" lang="zh-CN" altLang="en-US" sz="15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5" name="文本框 124"/>
          <p:cNvSpPr txBox="1"/>
          <p:nvPr/>
        </p:nvSpPr>
        <p:spPr>
          <a:xfrm>
            <a:off x="4733925" y="2639060"/>
            <a:ext cx="2818765" cy="5256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500"/>
              </a:spcBef>
              <a:spcAft>
                <a:spcPts val="600"/>
              </a:spcAft>
              <a:buClr>
                <a:srgbClr val="728EC0"/>
              </a:buClr>
              <a:buSzTx/>
              <a:buFontTx/>
              <a:buNone/>
              <a:tabLst/>
              <a:defRPr/>
            </a:pPr>
            <a:r>
              <a:rPr kumimoji="0" lang="zh-CN" altLang="en-US"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sym typeface="黑体" panose="02010609060101010101" pitchFamily="49" charset="-122"/>
              </a:rPr>
              <a:t>搜索引擎</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黑体" panose="02010609060101010101" pitchFamily="49" charset="-122"/>
            </a:endParaRPr>
          </a:p>
        </p:txBody>
      </p:sp>
      <p:sp>
        <p:nvSpPr>
          <p:cNvPr id="128" name="文本框 127"/>
          <p:cNvSpPr txBox="1"/>
          <p:nvPr/>
        </p:nvSpPr>
        <p:spPr>
          <a:xfrm>
            <a:off x="4734017" y="4333465"/>
            <a:ext cx="3780421" cy="56642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500"/>
              </a:spcBef>
              <a:spcAft>
                <a:spcPts val="600"/>
              </a:spcAft>
              <a:buClr>
                <a:srgbClr val="728EC0"/>
              </a:buClr>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黑体" panose="02010609060101010101" pitchFamily="49" charset="-122"/>
              </a:rPr>
              <a:t>常用医学专业网站</a:t>
            </a:r>
          </a:p>
        </p:txBody>
      </p:sp>
      <p:sp>
        <p:nvSpPr>
          <p:cNvPr id="2" name="矩形 1"/>
          <p:cNvSpPr/>
          <p:nvPr/>
        </p:nvSpPr>
        <p:spPr>
          <a:xfrm>
            <a:off x="4010603" y="4483805"/>
            <a:ext cx="567000" cy="312164"/>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2</a:t>
            </a:r>
          </a:p>
        </p:txBody>
      </p:sp>
    </p:spTree>
    <p:extLst>
      <p:ext uri="{BB962C8B-B14F-4D97-AF65-F5344CB8AC3E}">
        <p14:creationId xmlns:p14="http://schemas.microsoft.com/office/powerpoint/2010/main" val="351583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up)">
                                      <p:cBhvr>
                                        <p:cTn id="7" dur="500"/>
                                        <p:tgtEl>
                                          <p:spTgt spid="1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wipe(down)">
                                      <p:cBhvr>
                                        <p:cTn id="10" dur="500"/>
                                        <p:tgtEl>
                                          <p:spTgt spid="118"/>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19"/>
                                        </p:tgtEl>
                                        <p:attrNameLst>
                                          <p:attrName>style.visibility</p:attrName>
                                        </p:attrNameLst>
                                      </p:cBhvr>
                                      <p:to>
                                        <p:strVal val="visible"/>
                                      </p:to>
                                    </p:set>
                                    <p:anim calcmode="lin" valueType="num">
                                      <p:cBhvr>
                                        <p:cTn id="14" dur="500" fill="hold"/>
                                        <p:tgtEl>
                                          <p:spTgt spid="119"/>
                                        </p:tgtEl>
                                        <p:attrNameLst>
                                          <p:attrName>ppt_w</p:attrName>
                                        </p:attrNameLst>
                                      </p:cBhvr>
                                      <p:tavLst>
                                        <p:tav tm="0">
                                          <p:val>
                                            <p:fltVal val="0"/>
                                          </p:val>
                                        </p:tav>
                                        <p:tav tm="100000">
                                          <p:val>
                                            <p:strVal val="#ppt_w"/>
                                          </p:val>
                                        </p:tav>
                                      </p:tavLst>
                                    </p:anim>
                                    <p:anim calcmode="lin" valueType="num">
                                      <p:cBhvr>
                                        <p:cTn id="15" dur="500" fill="hold"/>
                                        <p:tgtEl>
                                          <p:spTgt spid="119"/>
                                        </p:tgtEl>
                                        <p:attrNameLst>
                                          <p:attrName>ppt_h</p:attrName>
                                        </p:attrNameLst>
                                      </p:cBhvr>
                                      <p:tavLst>
                                        <p:tav tm="0">
                                          <p:val>
                                            <p:fltVal val="0"/>
                                          </p:val>
                                        </p:tav>
                                        <p:tav tm="100000">
                                          <p:val>
                                            <p:strVal val="#ppt_h"/>
                                          </p:val>
                                        </p:tav>
                                      </p:tavLst>
                                    </p:anim>
                                    <p:animEffect transition="in" filter="fade">
                                      <p:cBhvr>
                                        <p:cTn id="16" dur="500"/>
                                        <p:tgtEl>
                                          <p:spTgt spid="11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 calcmode="lin" valueType="num">
                                      <p:cBhvr>
                                        <p:cTn id="19" dur="500" fill="hold"/>
                                        <p:tgtEl>
                                          <p:spTgt spid="120"/>
                                        </p:tgtEl>
                                        <p:attrNameLst>
                                          <p:attrName>ppt_w</p:attrName>
                                        </p:attrNameLst>
                                      </p:cBhvr>
                                      <p:tavLst>
                                        <p:tav tm="0">
                                          <p:val>
                                            <p:fltVal val="0"/>
                                          </p:val>
                                        </p:tav>
                                        <p:tav tm="100000">
                                          <p:val>
                                            <p:strVal val="#ppt_w"/>
                                          </p:val>
                                        </p:tav>
                                      </p:tavLst>
                                    </p:anim>
                                    <p:anim calcmode="lin" valueType="num">
                                      <p:cBhvr>
                                        <p:cTn id="20" dur="500" fill="hold"/>
                                        <p:tgtEl>
                                          <p:spTgt spid="120"/>
                                        </p:tgtEl>
                                        <p:attrNameLst>
                                          <p:attrName>ppt_h</p:attrName>
                                        </p:attrNameLst>
                                      </p:cBhvr>
                                      <p:tavLst>
                                        <p:tav tm="0">
                                          <p:val>
                                            <p:fltVal val="0"/>
                                          </p:val>
                                        </p:tav>
                                        <p:tav tm="100000">
                                          <p:val>
                                            <p:strVal val="#ppt_h"/>
                                          </p:val>
                                        </p:tav>
                                      </p:tavLst>
                                    </p:anim>
                                    <p:animEffect transition="in" filter="fade">
                                      <p:cBhvr>
                                        <p:cTn id="21" dur="500"/>
                                        <p:tgtEl>
                                          <p:spTgt spid="120"/>
                                        </p:tgtEl>
                                      </p:cBhvr>
                                    </p:animEffect>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1000"/>
                                        <p:tgtEl>
                                          <p:spTgt spid="121"/>
                                        </p:tgtEl>
                                      </p:cBhvr>
                                    </p:animEffect>
                                    <p:anim calcmode="lin" valueType="num">
                                      <p:cBhvr>
                                        <p:cTn id="26" dur="1000" fill="hold"/>
                                        <p:tgtEl>
                                          <p:spTgt spid="121"/>
                                        </p:tgtEl>
                                        <p:attrNameLst>
                                          <p:attrName>ppt_x</p:attrName>
                                        </p:attrNameLst>
                                      </p:cBhvr>
                                      <p:tavLst>
                                        <p:tav tm="0">
                                          <p:val>
                                            <p:strVal val="#ppt_x"/>
                                          </p:val>
                                        </p:tav>
                                        <p:tav tm="100000">
                                          <p:val>
                                            <p:strVal val="#ppt_x"/>
                                          </p:val>
                                        </p:tav>
                                      </p:tavLst>
                                    </p:anim>
                                    <p:anim calcmode="lin" valueType="num">
                                      <p:cBhvr>
                                        <p:cTn id="27" dur="1000" fill="hold"/>
                                        <p:tgtEl>
                                          <p:spTgt spid="12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25"/>
                                        </p:tgtEl>
                                        <p:attrNameLst>
                                          <p:attrName>style.visibility</p:attrName>
                                        </p:attrNameLst>
                                      </p:cBhvr>
                                      <p:to>
                                        <p:strVal val="visible"/>
                                      </p:to>
                                    </p:set>
                                    <p:animEffect transition="in" filter="fade">
                                      <p:cBhvr>
                                        <p:cTn id="30" dur="1000"/>
                                        <p:tgtEl>
                                          <p:spTgt spid="125"/>
                                        </p:tgtEl>
                                      </p:cBhvr>
                                    </p:animEffect>
                                    <p:anim calcmode="lin" valueType="num">
                                      <p:cBhvr>
                                        <p:cTn id="31" dur="1000" fill="hold"/>
                                        <p:tgtEl>
                                          <p:spTgt spid="125"/>
                                        </p:tgtEl>
                                        <p:attrNameLst>
                                          <p:attrName>ppt_x</p:attrName>
                                        </p:attrNameLst>
                                      </p:cBhvr>
                                      <p:tavLst>
                                        <p:tav tm="0">
                                          <p:val>
                                            <p:strVal val="#ppt_x"/>
                                          </p:val>
                                        </p:tav>
                                        <p:tav tm="100000">
                                          <p:val>
                                            <p:strVal val="#ppt_x"/>
                                          </p:val>
                                        </p:tav>
                                      </p:tavLst>
                                    </p:anim>
                                    <p:anim calcmode="lin" valueType="num">
                                      <p:cBhvr>
                                        <p:cTn id="32" dur="1000" fill="hold"/>
                                        <p:tgtEl>
                                          <p:spTgt spid="125"/>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fade">
                                      <p:cBhvr>
                                        <p:cTn id="36" dur="1000"/>
                                        <p:tgtEl>
                                          <p:spTgt spid="128"/>
                                        </p:tgtEl>
                                      </p:cBhvr>
                                    </p:animEffect>
                                    <p:anim calcmode="lin" valueType="num">
                                      <p:cBhvr>
                                        <p:cTn id="37" dur="1000" fill="hold"/>
                                        <p:tgtEl>
                                          <p:spTgt spid="128"/>
                                        </p:tgtEl>
                                        <p:attrNameLst>
                                          <p:attrName>ppt_x</p:attrName>
                                        </p:attrNameLst>
                                      </p:cBhvr>
                                      <p:tavLst>
                                        <p:tav tm="0">
                                          <p:val>
                                            <p:strVal val="#ppt_x"/>
                                          </p:val>
                                        </p:tav>
                                        <p:tav tm="100000">
                                          <p:val>
                                            <p:strVal val="#ppt_x"/>
                                          </p:val>
                                        </p:tav>
                                      </p:tavLst>
                                    </p:anim>
                                    <p:anim calcmode="lin" valueType="num">
                                      <p:cBhvr>
                                        <p:cTn id="38" dur="1000" fill="hold"/>
                                        <p:tgtEl>
                                          <p:spTgt spid="12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1000"/>
                                        <p:tgtEl>
                                          <p:spTgt spid="2"/>
                                        </p:tgtEl>
                                      </p:cBhvr>
                                    </p:animEffect>
                                    <p:anim calcmode="lin" valueType="num">
                                      <p:cBhvr>
                                        <p:cTn id="42" dur="1000" fill="hold"/>
                                        <p:tgtEl>
                                          <p:spTgt spid="2"/>
                                        </p:tgtEl>
                                        <p:attrNameLst>
                                          <p:attrName>ppt_x</p:attrName>
                                        </p:attrNameLst>
                                      </p:cBhvr>
                                      <p:tavLst>
                                        <p:tav tm="0">
                                          <p:val>
                                            <p:strVal val="#ppt_x"/>
                                          </p:val>
                                        </p:tav>
                                        <p:tav tm="100000">
                                          <p:val>
                                            <p:strVal val="#ppt_x"/>
                                          </p:val>
                                        </p:tav>
                                      </p:tavLst>
                                    </p:anim>
                                    <p:anim calcmode="lin" valueType="num">
                                      <p:cBhvr>
                                        <p:cTn id="4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bldLvl="0" animBg="1"/>
      <p:bldP spid="118" grpId="0" bldLvl="0" animBg="1"/>
      <p:bldP spid="119" grpId="0"/>
      <p:bldP spid="120" grpId="0"/>
      <p:bldP spid="121" grpId="0" bldLvl="0" animBg="1"/>
      <p:bldP spid="125" grpId="0"/>
      <p:bldP spid="128" grpId="0"/>
      <p:bldP spid="2"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729750" y="831941"/>
            <a:ext cx="7829169" cy="915139"/>
          </a:xfrm>
        </p:spPr>
        <p:txBody>
          <a:bodyPr/>
          <a:lstStyle/>
          <a:p>
            <a:r>
              <a:rPr sz="4000">
                <a:sym typeface="黑体" panose="02010609060101010101" pitchFamily="49" charset="-122"/>
              </a:rPr>
              <a:t>常用医学专业网站</a:t>
            </a:r>
          </a:p>
          <a:p>
            <a:endParaRPr lang="zh-CN" altLang="en-US" sz="4050" dirty="0"/>
          </a:p>
        </p:txBody>
      </p:sp>
      <p:sp>
        <p:nvSpPr>
          <p:cNvPr id="2" name="文本框 1"/>
          <p:cNvSpPr txBox="1"/>
          <p:nvPr/>
        </p:nvSpPr>
        <p:spPr>
          <a:xfrm>
            <a:off x="729615" y="1746885"/>
            <a:ext cx="4607560" cy="2560320"/>
          </a:xfrm>
          <a:prstGeom prst="rect">
            <a:avLst/>
          </a:prstGeom>
          <a:noFill/>
        </p:spPr>
        <p:txBody>
          <a:bodyPr wrap="square" rtlCol="0">
            <a:spAutoFit/>
          </a:bodyPr>
          <a:lstStyle/>
          <a:p>
            <a:pPr lvl="0" indent="0" defTabSz="914400">
              <a:lnSpc>
                <a:spcPct val="150000"/>
              </a:lnSpc>
            </a:pPr>
            <a:r>
              <a:rPr lang="zh-CN" altLang="en-US" sz="2800" b="1">
                <a:solidFill>
                  <a:srgbClr val="D60093"/>
                </a:solidFill>
                <a:latin typeface="黑体" panose="02010609060101010101" pitchFamily="49" charset="-122"/>
                <a:ea typeface="黑体" panose="02010609060101010101" pitchFamily="49" charset="-122"/>
                <a:sym typeface="+mn-ea"/>
              </a:rPr>
              <a:t>（一）</a:t>
            </a:r>
            <a:r>
              <a:rPr lang="zh-CN" altLang="en-US" sz="2800" b="1" dirty="0">
                <a:solidFill>
                  <a:srgbClr val="D60093"/>
                </a:solidFill>
                <a:latin typeface="黑体" panose="02010609060101010101" pitchFamily="49" charset="-122"/>
                <a:ea typeface="黑体" panose="02010609060101010101" pitchFamily="49" charset="-122"/>
                <a:sym typeface="黑体" panose="02010609060101010101" pitchFamily="49" charset="-122"/>
              </a:rPr>
              <a:t>医学综合类网站</a:t>
            </a:r>
          </a:p>
          <a:p>
            <a:pPr lvl="0" indent="0" defTabSz="914400">
              <a:lnSpc>
                <a:spcPct val="150000"/>
              </a:lnSpc>
            </a:pPr>
            <a:r>
              <a:rPr lang="zh-CN" altLang="en-US" sz="2800" b="1">
                <a:solidFill>
                  <a:schemeClr val="tx1"/>
                </a:solidFill>
                <a:latin typeface="黑体" panose="02010609060101010101" pitchFamily="49" charset="-122"/>
                <a:ea typeface="黑体" panose="02010609060101010101" pitchFamily="49" charset="-122"/>
                <a:sym typeface="+mn-ea"/>
              </a:rPr>
              <a:t>（二）</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公众健康类网站</a:t>
            </a:r>
          </a:p>
          <a:p>
            <a:pPr lvl="0" indent="0" defTabSz="914400">
              <a:lnSpc>
                <a:spcPct val="150000"/>
              </a:lnSpc>
            </a:pPr>
            <a:r>
              <a:rPr lang="zh-CN" altLang="en-US" sz="2800" b="1">
                <a:solidFill>
                  <a:schemeClr val="tx1"/>
                </a:solidFill>
                <a:latin typeface="黑体" panose="02010609060101010101" pitchFamily="49" charset="-122"/>
                <a:ea typeface="黑体" panose="02010609060101010101" pitchFamily="49" charset="-122"/>
                <a:sym typeface="黑体" panose="02010609060101010101" pitchFamily="49" charset="-122"/>
              </a:rPr>
              <a:t>（三）</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其它医学资源网站</a:t>
            </a:r>
            <a:r>
              <a:rPr lang="zh-CN" altLang="en-US" sz="2400" b="1">
                <a:solidFill>
                  <a:schemeClr val="tx1"/>
                </a:solidFill>
                <a:latin typeface="微软雅黑" panose="020B0503020204020204" pitchFamily="34" charset="-122"/>
                <a:ea typeface="微软雅黑" panose="020B0503020204020204" pitchFamily="34" charset="-122"/>
                <a:sym typeface="黑体" panose="02010609060101010101" pitchFamily="49" charset="-122"/>
              </a:rPr>
              <a:t/>
            </a:r>
            <a:br>
              <a:rPr lang="zh-CN" altLang="en-US" sz="2400" b="1">
                <a:solidFill>
                  <a:schemeClr val="tx1"/>
                </a:solidFill>
                <a:latin typeface="微软雅黑" panose="020B0503020204020204" pitchFamily="34" charset="-122"/>
                <a:ea typeface="微软雅黑" panose="020B0503020204020204" pitchFamily="34" charset="-122"/>
                <a:sym typeface="黑体" panose="02010609060101010101" pitchFamily="49" charset="-122"/>
              </a:rPr>
            </a:br>
            <a:endParaRPr lang="zh-CN" altLang="en-US" sz="2400" b="1">
              <a:solidFill>
                <a:schemeClr val="tx1"/>
              </a:solidFill>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2">
                                            <p:txEl>
                                              <p:pRg st="0" end="0"/>
                                            </p:txEl>
                                          </p:spTgt>
                                        </p:tgtEl>
                                        <p:attrNameLst>
                                          <p:attrName>style.color</p:attrName>
                                        </p:attrNameLst>
                                      </p:cBhvr>
                                      <p:to>
                                        <a:srgbClr val="D6009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bldLvl="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nvSpPr>
        <p:spPr>
          <a:xfrm>
            <a:off x="855028" y="1443038"/>
            <a:ext cx="7005637" cy="554037"/>
          </a:xfrm>
          <a:prstGeom prst="rect">
            <a:avLst/>
          </a:prstGeom>
          <a:noFill/>
          <a:ln w="9525">
            <a:noFill/>
          </a:ln>
        </p:spPr>
        <p:txBody>
          <a:bodyPr wrap="square"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dirty="0">
                <a:solidFill>
                  <a:schemeClr val="tx1"/>
                </a:solidFill>
                <a:latin typeface="黑体" panose="02010609060101010101" pitchFamily="49" charset="-122"/>
                <a:ea typeface="黑体" panose="02010609060101010101" pitchFamily="49" charset="-122"/>
                <a:cs typeface="+mj-cs"/>
              </a:rPr>
              <a:t>2.</a:t>
            </a:r>
            <a:r>
              <a:rPr lang="zh-CN" altLang="en-US" sz="2800" b="1" kern="1200" baseline="0" dirty="0">
                <a:solidFill>
                  <a:schemeClr val="tx1"/>
                </a:solidFill>
                <a:latin typeface="黑体" panose="02010609060101010101" pitchFamily="49" charset="-122"/>
                <a:ea typeface="黑体" panose="02010609060101010101" pitchFamily="49" charset="-122"/>
                <a:cs typeface="+mj-cs"/>
              </a:rPr>
              <a:t>搜索引擎的工作原理：</a:t>
            </a:r>
            <a:r>
              <a:rPr lang="zh-CN" altLang="en-US" sz="2800" b="1" kern="1200" baseline="0" dirty="0">
                <a:solidFill>
                  <a:srgbClr val="2F446A"/>
                </a:solidFill>
                <a:latin typeface="黑体" panose="02010609060101010101" pitchFamily="49" charset="-122"/>
                <a:ea typeface="+mj-ea"/>
                <a:cs typeface="+mj-cs"/>
              </a:rPr>
              <a:t> </a:t>
            </a:r>
          </a:p>
        </p:txBody>
      </p:sp>
      <p:sp>
        <p:nvSpPr>
          <p:cNvPr id="27650" name="Rectangle 3"/>
          <p:cNvSpPr>
            <a:spLocks noGrp="1"/>
          </p:cNvSpPr>
          <p:nvPr/>
        </p:nvSpPr>
        <p:spPr>
          <a:xfrm>
            <a:off x="855028" y="1997075"/>
            <a:ext cx="7232650" cy="4267200"/>
          </a:xfrm>
          <a:prstGeom prst="rect">
            <a:avLst/>
          </a:prstGeom>
          <a:noFill/>
          <a:ln w="9525">
            <a:noFill/>
          </a:ln>
        </p:spPr>
        <p:txBody>
          <a:bodyPr wrap="square" lIns="91440" tIns="45720" rIns="91440" bIns="45720" anchor="t"/>
          <a:lstStyle>
            <a:lvl1pPr marL="357505" indent="-357505" algn="just" defTabSz="914400" rtl="0" eaLnBrk="1" latinLnBrk="0" hangingPunct="1">
              <a:lnSpc>
                <a:spcPct val="130000"/>
              </a:lnSpc>
              <a:spcBef>
                <a:spcPts val="0"/>
              </a:spcBef>
              <a:spcAft>
                <a:spcPts val="0"/>
              </a:spcAft>
              <a:buClr>
                <a:schemeClr val="accent1"/>
              </a:buClr>
              <a:buSzPct val="100000"/>
              <a:buFontTx/>
              <a:buBlip>
                <a:blip r:embed="rId2"/>
              </a:buBlip>
              <a:defRPr sz="2400" kern="1200" baseline="0">
                <a:solidFill>
                  <a:schemeClr val="accent1"/>
                </a:solidFill>
                <a:latin typeface="+mn-lt"/>
                <a:ea typeface="+mn-ea"/>
                <a:cs typeface="+mn-cs"/>
              </a:defRPr>
            </a:lvl1pPr>
            <a:lvl2pPr marL="575945" indent="-230505" algn="just" defTabSz="914400" rtl="0" eaLnBrk="1" latinLnBrk="0" hangingPunct="1">
              <a:lnSpc>
                <a:spcPct val="130000"/>
              </a:lnSpc>
              <a:spcBef>
                <a:spcPts val="500"/>
              </a:spcBef>
              <a:spcAft>
                <a:spcPts val="0"/>
              </a:spcAft>
              <a:buClr>
                <a:schemeClr val="tx1"/>
              </a:buClr>
              <a:buFont typeface="Arial" panose="020B0604020202020204" pitchFamily="34" charset="0"/>
              <a:buChar char="•"/>
              <a:defRPr sz="2000" kern="1200" baseline="0">
                <a:solidFill>
                  <a:schemeClr val="tx1">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tx1"/>
              </a:buClr>
              <a:buFont typeface="Arial" panose="020B0604020202020204" pitchFamily="34" charset="0"/>
              <a:buChar char="•"/>
              <a:defRPr sz="1800" kern="1200">
                <a:solidFill>
                  <a:schemeClr val="tx1">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tx1"/>
              </a:buClr>
              <a:buFont typeface="Arial" panose="020B0604020202020204" pitchFamily="34" charset="0"/>
              <a:buChar char="•"/>
              <a:defRPr sz="1800" kern="1200">
                <a:solidFill>
                  <a:schemeClr val="tx1">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tx1"/>
              </a:buClr>
              <a:buFont typeface="Arial" panose="020B0604020202020204" pitchFamily="34" charset="0"/>
              <a:buChar char="•"/>
              <a:defRPr sz="1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indent="-357505">
              <a:buNone/>
            </a:pPr>
            <a:r>
              <a:rPr lang="zh-CN" altLang="en-US" b="1" dirty="0">
                <a:solidFill>
                  <a:schemeClr val="tx1"/>
                </a:solidFill>
                <a:latin typeface="黑体" panose="02010609060101010101" pitchFamily="49" charset="-122"/>
                <a:ea typeface="黑体" panose="02010609060101010101" pitchFamily="49" charset="-122"/>
              </a:rPr>
              <a:t>（</a:t>
            </a:r>
            <a:r>
              <a:rPr lang="en-US" altLang="zh-CN" b="1" dirty="0">
                <a:solidFill>
                  <a:schemeClr val="tx1"/>
                </a:solidFill>
                <a:latin typeface="黑体" panose="02010609060101010101" pitchFamily="49" charset="-122"/>
                <a:ea typeface="黑体" panose="02010609060101010101" pitchFamily="49" charset="-122"/>
              </a:rPr>
              <a:t>1</a:t>
            </a:r>
            <a:r>
              <a:rPr lang="zh-CN" altLang="en-US" b="1" dirty="0">
                <a:solidFill>
                  <a:schemeClr val="tx1"/>
                </a:solidFill>
                <a:latin typeface="黑体" panose="02010609060101010101" pitchFamily="49" charset="-122"/>
                <a:ea typeface="黑体" panose="02010609060101010101" pitchFamily="49" charset="-122"/>
              </a:rPr>
              <a:t>）搜索软件（也称搜索器）</a:t>
            </a:r>
          </a:p>
          <a:p>
            <a:pPr lvl="0" indent="-357505">
              <a:buClr>
                <a:srgbClr val="16A287"/>
              </a:buClr>
              <a:buFont typeface="Wingdings" panose="05000000000000000000" charset="0"/>
              <a:buChar char="u"/>
            </a:pPr>
            <a:r>
              <a:rPr lang="zh-CN" altLang="en-US" dirty="0">
                <a:solidFill>
                  <a:schemeClr val="tx1"/>
                </a:solidFill>
                <a:latin typeface="黑体" panose="02010609060101010101" pitchFamily="49" charset="-122"/>
                <a:ea typeface="黑体" panose="02010609060101010101" pitchFamily="49" charset="-122"/>
              </a:rPr>
              <a:t>首先，由搜索器（或称网络机器人）以特定的策略</a:t>
            </a:r>
            <a:r>
              <a:rPr lang="zh-CN" altLang="en-US" dirty="0">
                <a:solidFill>
                  <a:srgbClr val="FF0000"/>
                </a:solidFill>
                <a:latin typeface="黑体" panose="02010609060101010101" pitchFamily="49" charset="-122"/>
                <a:ea typeface="黑体" panose="02010609060101010101" pitchFamily="49" charset="-122"/>
              </a:rPr>
              <a:t>自动或人工地遍历整个互联网</a:t>
            </a:r>
            <a:r>
              <a:rPr lang="zh-CN" altLang="en-US" dirty="0">
                <a:solidFill>
                  <a:schemeClr val="tx1"/>
                </a:solidFill>
                <a:latin typeface="黑体" panose="02010609060101010101" pitchFamily="49" charset="-122"/>
                <a:ea typeface="黑体" panose="02010609060101010101" pitchFamily="49" charset="-122"/>
              </a:rPr>
              <a:t>，并对信息进行辨别和收集，同时将它们下载并返回至搜索引擎的</a:t>
            </a:r>
            <a:r>
              <a:rPr lang="zh-CN" altLang="en-US" dirty="0">
                <a:solidFill>
                  <a:srgbClr val="FF0000"/>
                </a:solidFill>
                <a:latin typeface="黑体" panose="02010609060101010101" pitchFamily="49" charset="-122"/>
                <a:ea typeface="黑体" panose="02010609060101010101" pitchFamily="49" charset="-122"/>
              </a:rPr>
              <a:t>临时数据库</a:t>
            </a:r>
            <a:r>
              <a:rPr lang="zh-CN" altLang="en-US" dirty="0">
                <a:solidFill>
                  <a:schemeClr val="tx1"/>
                </a:solidFill>
                <a:latin typeface="黑体" panose="02010609060101010101" pitchFamily="49" charset="-122"/>
                <a:ea typeface="黑体" panose="02010609060101010101" pitchFamily="49" charset="-122"/>
              </a:rPr>
              <a:t>； </a:t>
            </a:r>
          </a:p>
        </p:txBody>
      </p:sp>
      <p:sp>
        <p:nvSpPr>
          <p:cNvPr id="2" name="Rectangle 2"/>
          <p:cNvSpPr>
            <a:spLocks noGrp="1"/>
          </p:cNvSpPr>
          <p:nvPr/>
        </p:nvSpPr>
        <p:spPr>
          <a:xfrm>
            <a:off x="440373" y="631508"/>
            <a:ext cx="7005637" cy="554037"/>
          </a:xfrm>
          <a:prstGeom prst="rect">
            <a:avLst/>
          </a:prstGeom>
          <a:noFill/>
          <a:ln w="9525">
            <a:noFill/>
          </a:ln>
        </p:spPr>
        <p:txBody>
          <a:bodyPr wrap="square" lIns="91440" tIns="45720" rIns="91440" bIns="45720" anchor="b"/>
          <a:lstStyle/>
          <a:p>
            <a:pPr lvl="0" indent="0">
              <a:lnSpc>
                <a:spcPct val="90000"/>
              </a:lnSpc>
            </a:pPr>
            <a:r>
              <a:rPr lang="zh-CN" altLang="en-US" sz="2800" b="1" baseline="0" dirty="0">
                <a:solidFill>
                  <a:schemeClr val="tx1"/>
                </a:solidFill>
                <a:latin typeface="黑体" panose="02010609060101010101" pitchFamily="49" charset="-122"/>
                <a:ea typeface="黑体" panose="02010609060101010101" pitchFamily="49" charset="-122"/>
              </a:rPr>
              <a:t>（二）搜索引擎的组成及工作原理：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矩形 9"/>
          <p:cNvSpPr/>
          <p:nvPr/>
        </p:nvSpPr>
        <p:spPr>
          <a:xfrm>
            <a:off x="1038543" y="1542098"/>
            <a:ext cx="6592887" cy="5577840"/>
          </a:xfrm>
          <a:prstGeom prst="rect">
            <a:avLst/>
          </a:prstGeom>
          <a:noFill/>
          <a:ln w="9525">
            <a:noFill/>
          </a:ln>
        </p:spPr>
        <p:txBody>
          <a:bodyPr wrap="square" anchor="t">
            <a:spAutoFit/>
          </a:bodyPr>
          <a:lstStyle/>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1.</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NLM网站</a:t>
            </a:r>
          </a:p>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2.</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Medscape</a:t>
            </a:r>
          </a:p>
          <a:p>
            <a:pPr lvl="0" indent="0">
              <a:buClr>
                <a:srgbClr val="000000"/>
              </a:buClr>
              <a:buSzPct val="110000"/>
              <a:buFont typeface="Wingdings" panose="05000000000000000000" pitchFamily="2" charset="2"/>
              <a:buNone/>
            </a:pPr>
            <a:r>
              <a:rPr lang="en-US" altLang="zh-CN" sz="2800" b="1" dirty="0">
                <a:solidFill>
                  <a:srgbClr val="FF0000"/>
                </a:solidFill>
                <a:latin typeface="黑体" panose="02010609060101010101" pitchFamily="49" charset="-122"/>
                <a:ea typeface="黑体" panose="02010609060101010101" pitchFamily="49" charset="-122"/>
                <a:sym typeface="黑体" panose="02010609060101010101" pitchFamily="49" charset="-122"/>
              </a:rPr>
              <a:t>3.Oncolink</a:t>
            </a:r>
            <a:endPar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4.</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美国疾控中心</a:t>
            </a:r>
          </a:p>
          <a:p>
            <a:pPr lvl="0" indent="0">
              <a:buClr>
                <a:srgbClr val="000000"/>
              </a:buClr>
              <a:buSzPct val="110000"/>
              <a:buFont typeface="Wingdings" panose="05000000000000000000" pitchFamily="2" charset="2"/>
              <a:buNone/>
            </a:pPr>
            <a:r>
              <a:rPr lang="en-US" altLang="zh-CN" sz="2800" b="1">
                <a:solidFill>
                  <a:schemeClr val="tx1"/>
                </a:solidFill>
                <a:latin typeface="黑体" panose="02010609060101010101" pitchFamily="49" charset="-122"/>
                <a:ea typeface="黑体" panose="02010609060101010101" pitchFamily="49" charset="-122"/>
                <a:sym typeface="黑体" panose="02010609060101010101" pitchFamily="49" charset="-122"/>
              </a:rPr>
              <a:t>5.</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中国医学专业网站</a:t>
            </a:r>
          </a:p>
          <a:p>
            <a:pPr lvl="0" indent="0">
              <a:buClr>
                <a:srgbClr val="000000"/>
              </a:buClr>
              <a:buSzPct val="110000"/>
              <a:buFont typeface="Wingdings" panose="05000000000000000000" pitchFamily="2" charset="2"/>
              <a:buNone/>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 </a:t>
            </a: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  中国医学科学院医学信息研究所</a:t>
            </a:r>
          </a:p>
          <a:p>
            <a:pPr lvl="0" indent="0">
              <a:buClr>
                <a:srgbClr val="000000"/>
              </a:buClr>
              <a:buSzPct val="110000"/>
              <a:buFont typeface="Wingdings" panose="05000000000000000000" pitchFamily="2" charset="2"/>
              <a:buNone/>
            </a:pP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   中华人民共和国国家卫生和计划生育委员会</a:t>
            </a:r>
          </a:p>
          <a:p>
            <a:pPr lvl="0" indent="0">
              <a:buClr>
                <a:srgbClr val="000000"/>
              </a:buClr>
              <a:buSzPct val="110000"/>
              <a:buFont typeface="Wingdings" panose="05000000000000000000" pitchFamily="2" charset="2"/>
              <a:buNone/>
            </a:pPr>
            <a:endPar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a:p>
            <a:pPr lvl="0" indent="0">
              <a:buClr>
                <a:srgbClr val="000000"/>
              </a:buClr>
              <a:buSzPct val="110000"/>
              <a:buFont typeface="Wingdings" panose="05000000000000000000" pitchFamily="2" charset="2"/>
              <a:buNone/>
            </a:pPr>
            <a:endPar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a:p>
            <a:pPr lvl="0" indent="0">
              <a:buClr>
                <a:srgbClr val="000000"/>
              </a:buClr>
              <a:buSzPct val="110000"/>
              <a:buFont typeface="Wingdings" panose="05000000000000000000" pitchFamily="2" charset="2"/>
              <a:buNone/>
            </a:pPr>
            <a:endPar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a:p>
            <a:pPr lvl="0" indent="0">
              <a:buClr>
                <a:srgbClr val="000000"/>
              </a:buClr>
              <a:buSzPct val="110000"/>
              <a:buFont typeface="Wingdings" panose="05000000000000000000" pitchFamily="2" charset="2"/>
              <a:buNone/>
            </a:pPr>
            <a:endPar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a:p>
            <a:pPr lvl="0" indent="0">
              <a:buClr>
                <a:srgbClr val="000000"/>
              </a:buClr>
              <a:buSzPct val="110000"/>
              <a:buFont typeface="Wingdings" panose="05000000000000000000" pitchFamily="2" charset="2"/>
              <a:buNone/>
            </a:pPr>
            <a:endPar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a:p>
            <a:pPr lvl="0" indent="0">
              <a:buClr>
                <a:srgbClr val="000000"/>
              </a:buClr>
              <a:buSzPct val="110000"/>
              <a:buFont typeface="Wingdings" panose="05000000000000000000" pitchFamily="2" charset="2"/>
              <a:buNone/>
            </a:pPr>
            <a:endPar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a:p>
            <a:pPr lvl="0" indent="0">
              <a:buClr>
                <a:srgbClr val="000000"/>
              </a:buClr>
              <a:buSzPct val="110000"/>
              <a:buFont typeface="Wingdings" panose="05000000000000000000" pitchFamily="2" charset="2"/>
              <a:buNone/>
            </a:pPr>
            <a:endPar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p:txBody>
      </p:sp>
      <p:sp>
        <p:nvSpPr>
          <p:cNvPr id="2" name="文本框 1"/>
          <p:cNvSpPr txBox="1"/>
          <p:nvPr/>
        </p:nvSpPr>
        <p:spPr>
          <a:xfrm>
            <a:off x="414020" y="612775"/>
            <a:ext cx="4307205" cy="518160"/>
          </a:xfrm>
          <a:prstGeom prst="rect">
            <a:avLst/>
          </a:prstGeom>
          <a:noFill/>
        </p:spPr>
        <p:txBody>
          <a:bodyPr wrap="square" rtlCol="0">
            <a:spAutoFit/>
          </a:bodyPr>
          <a:lstStyle/>
          <a:p>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（一）医学综合类网站</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2"/>
          <p:cNvSpPr/>
          <p:nvPr/>
        </p:nvSpPr>
        <p:spPr>
          <a:xfrm>
            <a:off x="1042988" y="1973263"/>
            <a:ext cx="6481762" cy="1743075"/>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endParaRPr lang="zh-CN" altLang="en-US" sz="2400" dirty="0">
              <a:latin typeface="Arial" panose="020B0604020202020204" pitchFamily="34" charset="0"/>
              <a:ea typeface="黑体" panose="02010609060101010101" pitchFamily="49" charset="-122"/>
            </a:endParaRPr>
          </a:p>
        </p:txBody>
      </p:sp>
      <p:sp>
        <p:nvSpPr>
          <p:cNvPr id="77827" name="矩形 9"/>
          <p:cNvSpPr/>
          <p:nvPr/>
        </p:nvSpPr>
        <p:spPr>
          <a:xfrm>
            <a:off x="971550" y="1257935"/>
            <a:ext cx="6870065" cy="518160"/>
          </a:xfrm>
          <a:prstGeom prst="rect">
            <a:avLst/>
          </a:prstGeom>
          <a:noFill/>
          <a:ln w="9525">
            <a:noFill/>
          </a:ln>
        </p:spPr>
        <p:txBody>
          <a:bodyPr wrap="square" anchor="t">
            <a:spAutoFit/>
          </a:bodyPr>
          <a:lstStyle/>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1.</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NLM网站 （</a:t>
            </a:r>
            <a:r>
              <a:rPr lang="zh-CN" altLang="en-US" sz="2800" dirty="0">
                <a:latin typeface="黑体" panose="02010609060101010101" pitchFamily="49" charset="-122"/>
                <a:ea typeface="黑体" panose="02010609060101010101" pitchFamily="49" charset="-122"/>
                <a:sym typeface="+mn-ea"/>
              </a:rPr>
              <a:t>http://www.nlm.nih.gov）</a:t>
            </a:r>
            <a:endParaRPr lang="zh-CN" altLang="en-US" sz="2800" b="1" dirty="0">
              <a:solidFill>
                <a:schemeClr val="tx1"/>
              </a:solidFill>
              <a:latin typeface="黑体" panose="02010609060101010101" pitchFamily="49" charset="-122"/>
              <a:ea typeface="黑体" panose="02010609060101010101" pitchFamily="49" charset="-122"/>
              <a:sym typeface="+mn-ea"/>
            </a:endParaRPr>
          </a:p>
        </p:txBody>
      </p:sp>
      <p:sp>
        <p:nvSpPr>
          <p:cNvPr id="77828" name="文本框 1"/>
          <p:cNvSpPr txBox="1"/>
          <p:nvPr/>
        </p:nvSpPr>
        <p:spPr>
          <a:xfrm>
            <a:off x="971550" y="1775460"/>
            <a:ext cx="7675245" cy="2466340"/>
          </a:xfrm>
          <a:prstGeom prst="rect">
            <a:avLst/>
          </a:prstGeom>
          <a:noFill/>
          <a:ln w="9525">
            <a:noFill/>
          </a:ln>
        </p:spPr>
        <p:txBody>
          <a:bodyPr wrap="square" anchor="t">
            <a:spAutoFit/>
          </a:bodyPr>
          <a:lstStyle/>
          <a:p>
            <a:pPr lvl="0" indent="0">
              <a:lnSpc>
                <a:spcPct val="130000"/>
              </a:lnSpc>
            </a:pPr>
            <a:r>
              <a:rPr lang="en-US" altLang="zh-CN" sz="2400" dirty="0">
                <a:solidFill>
                  <a:schemeClr val="tx1"/>
                </a:solidFill>
                <a:latin typeface="黑体" panose="02010609060101010101" pitchFamily="49" charset="-122"/>
                <a:ea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rPr>
              <a:t>美国国家医学图书馆（ U.S National Library of Medicine，NLM） 无论是资源建设，还是面向学科前沿的信息服务和开发应用都堪称</a:t>
            </a:r>
            <a:r>
              <a:rPr lang="zh-CN" altLang="en-US" sz="2400" b="1" dirty="0">
                <a:solidFill>
                  <a:srgbClr val="FF0000"/>
                </a:solidFill>
                <a:latin typeface="黑体" panose="02010609060101010101" pitchFamily="49" charset="-122"/>
                <a:ea typeface="黑体" panose="02010609060101010101" pitchFamily="49" charset="-122"/>
              </a:rPr>
              <a:t>医学图书馆的楷模</a:t>
            </a:r>
            <a:r>
              <a:rPr lang="zh-CN" altLang="en-US" sz="2400" dirty="0">
                <a:solidFill>
                  <a:schemeClr val="tx1"/>
                </a:solidFill>
                <a:latin typeface="黑体" panose="02010609060101010101" pitchFamily="49" charset="-122"/>
                <a:ea typeface="黑体" panose="02010609060101010101" pitchFamily="49" charset="-122"/>
              </a:rPr>
              <a:t>，其门户网站提供了包括</a:t>
            </a:r>
            <a:r>
              <a:rPr lang="zh-CN" altLang="en-US" sz="2400" dirty="0">
                <a:solidFill>
                  <a:srgbClr val="FF0000"/>
                </a:solidFill>
                <a:latin typeface="黑体" panose="02010609060101010101" pitchFamily="49" charset="-122"/>
                <a:ea typeface="黑体" panose="02010609060101010101" pitchFamily="49" charset="-122"/>
              </a:rPr>
              <a:t>数据库检索、研究探索、馆藏资源获取等指引信息</a:t>
            </a:r>
            <a:r>
              <a:rPr lang="zh-CN" altLang="en-US" sz="2400" b="1" dirty="0">
                <a:solidFill>
                  <a:schemeClr val="tx1"/>
                </a:solidFill>
                <a:latin typeface="黑体" panose="02010609060101010101" pitchFamily="49" charset="-122"/>
                <a:ea typeface="黑体" panose="02010609060101010101" pitchFamily="49" charset="-122"/>
              </a:rPr>
              <a:t>。</a:t>
            </a:r>
          </a:p>
        </p:txBody>
      </p:sp>
      <p:sp>
        <p:nvSpPr>
          <p:cNvPr id="3" name="文本框 2"/>
          <p:cNvSpPr txBox="1"/>
          <p:nvPr/>
        </p:nvSpPr>
        <p:spPr>
          <a:xfrm>
            <a:off x="1135380" y="4302125"/>
            <a:ext cx="7604125" cy="1991360"/>
          </a:xfrm>
          <a:prstGeom prst="rect">
            <a:avLst/>
          </a:prstGeom>
          <a:noFill/>
          <a:ln w="9525">
            <a:noFill/>
          </a:ln>
        </p:spPr>
        <p:txBody>
          <a:bodyPr wrap="square" anchor="t">
            <a:spAutoFit/>
          </a:bodyPr>
          <a:lstStyle/>
          <a:p>
            <a:pPr lvl="0" indent="0">
              <a:lnSpc>
                <a:spcPct val="130000"/>
              </a:lnSpc>
            </a:pPr>
            <a:r>
              <a:rPr lang="zh-CN" altLang="en-US" sz="2400" b="1" dirty="0">
                <a:solidFill>
                  <a:srgbClr val="2F446A"/>
                </a:solidFill>
                <a:latin typeface="黑体" panose="02010609060101010101" pitchFamily="49" charset="-122"/>
                <a:ea typeface="黑体" panose="02010609060101010101" pitchFamily="49" charset="-122"/>
                <a:sym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网站采用不同的组织方式，将NLM提供的服务分列在</a:t>
            </a:r>
            <a:r>
              <a:rPr lang="zh-CN" altLang="en-US" sz="2400" b="1" dirty="0">
                <a:solidFill>
                  <a:srgbClr val="FF0000"/>
                </a:solidFill>
                <a:latin typeface="黑体" panose="02010609060101010101" pitchFamily="49" charset="-122"/>
                <a:ea typeface="黑体" panose="02010609060101010101" pitchFamily="49" charset="-122"/>
                <a:sym typeface="黑体" panose="02010609060101010101" pitchFamily="49" charset="-122"/>
              </a:rPr>
              <a:t>Databases</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、F</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i</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ndReadLear</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n</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、Explore NLM、Research at NLM、NLM for you、News&amp;Events</a:t>
            </a:r>
            <a:r>
              <a:rPr lang="zh-CN" altLang="en-US" sz="2400" dirty="0">
                <a:latin typeface="黑体" panose="02010609060101010101" pitchFamily="49" charset="-122"/>
                <a:ea typeface="黑体" panose="02010609060101010101" pitchFamily="49" charset="-122"/>
                <a:sym typeface="黑体" panose="02010609060101010101" pitchFamily="49" charset="-122"/>
              </a:rPr>
              <a:t>&amp;</a:t>
            </a:r>
            <a:r>
              <a:rPr lang="en-US" altLang="zh-CN" sz="2400" dirty="0">
                <a:latin typeface="黑体" panose="02010609060101010101" pitchFamily="49" charset="-122"/>
                <a:ea typeface="黑体" panose="02010609060101010101" pitchFamily="49" charset="-122"/>
                <a:sym typeface="黑体" panose="02010609060101010101" pitchFamily="49" charset="-122"/>
              </a:rPr>
              <a:t>Videos</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等栏目中。</a:t>
            </a:r>
          </a:p>
        </p:txBody>
      </p:sp>
      <p:sp>
        <p:nvSpPr>
          <p:cNvPr id="2" name="文本框 1"/>
          <p:cNvSpPr txBox="1"/>
          <p:nvPr/>
        </p:nvSpPr>
        <p:spPr>
          <a:xfrm>
            <a:off x="414020" y="612775"/>
            <a:ext cx="4585335" cy="518160"/>
          </a:xfrm>
          <a:prstGeom prst="rect">
            <a:avLst/>
          </a:prstGeom>
          <a:noFill/>
        </p:spPr>
        <p:txBody>
          <a:bodyPr wrap="square" rtlCol="0">
            <a:spAutoFit/>
          </a:bodyPr>
          <a:lstStyle/>
          <a:p>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（一）医学综合类网站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图片 7"/>
          <p:cNvPicPr>
            <a:picLocks noChangeAspect="1"/>
          </p:cNvPicPr>
          <p:nvPr/>
        </p:nvPicPr>
        <p:blipFill>
          <a:blip r:embed="rId2"/>
          <a:stretch>
            <a:fillRect/>
          </a:stretch>
        </p:blipFill>
        <p:spPr>
          <a:xfrm>
            <a:off x="-1587" y="7938"/>
            <a:ext cx="9093200" cy="6824662"/>
          </a:xfrm>
          <a:prstGeom prst="rect">
            <a:avLst/>
          </a:prstGeom>
          <a:noFill/>
          <a:ln w="9525">
            <a:noFill/>
          </a:ln>
        </p:spPr>
      </p:pic>
      <p:sp>
        <p:nvSpPr>
          <p:cNvPr id="6" name="圆角矩形 5"/>
          <p:cNvSpPr/>
          <p:nvPr/>
        </p:nvSpPr>
        <p:spPr>
          <a:xfrm>
            <a:off x="57150" y="715963"/>
            <a:ext cx="2432050" cy="2954338"/>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 name="圆角矩形 6"/>
          <p:cNvSpPr/>
          <p:nvPr/>
        </p:nvSpPr>
        <p:spPr>
          <a:xfrm>
            <a:off x="6253163" y="574675"/>
            <a:ext cx="2151063" cy="2954338"/>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AutoShape 18"/>
          <p:cNvSpPr/>
          <p:nvPr/>
        </p:nvSpPr>
        <p:spPr>
          <a:xfrm>
            <a:off x="2487613" y="2114550"/>
            <a:ext cx="2214562" cy="701675"/>
          </a:xfrm>
          <a:prstGeom prst="borderCallout1">
            <a:avLst>
              <a:gd name="adj1" fmla="val -16667"/>
              <a:gd name="adj2" fmla="val 36579"/>
              <a:gd name="adj3" fmla="val -47222"/>
              <a:gd name="adj4" fmla="val 3894"/>
            </a:avLst>
          </a:prstGeom>
          <a:solidFill>
            <a:schemeClr val="bg1"/>
          </a:solidFill>
          <a:ln w="38100" cap="flat" cmpd="sng">
            <a:solidFill>
              <a:srgbClr val="FF3300"/>
            </a:solidFill>
            <a:prstDash val="solid"/>
            <a:miter/>
            <a:headEnd type="none" w="med" len="med"/>
            <a:tailEnd type="none" w="med" len="med"/>
          </a:ln>
        </p:spPr>
        <p:txBody>
          <a:bodyPr anchor="t"/>
          <a:lstStyle/>
          <a:p>
            <a:pPr lvl="0" indent="0" algn="ctr">
              <a:buClr>
                <a:srgbClr val="000000"/>
              </a:buClr>
              <a:buSzPct val="110000"/>
              <a:buFont typeface="Wingdings" panose="05000000000000000000" pitchFamily="2" charset="2"/>
              <a:buNone/>
            </a:pPr>
            <a:r>
              <a:rPr lang="zh-CN" altLang="en-US" sz="2000" b="1" dirty="0">
                <a:solidFill>
                  <a:srgbClr val="FF3300"/>
                </a:solidFill>
                <a:latin typeface="Arial" panose="020B0604020202020204" pitchFamily="34" charset="0"/>
                <a:ea typeface="黑体" panose="02010609060101010101" pitchFamily="49" charset="-122"/>
              </a:rPr>
              <a:t>数据库服务（</a:t>
            </a:r>
            <a:r>
              <a:rPr lang="en-US" altLang="zh-CN" sz="2000" b="1" dirty="0">
                <a:solidFill>
                  <a:srgbClr val="FF3300"/>
                </a:solidFill>
                <a:latin typeface="Arial" panose="020B0604020202020204" pitchFamily="34" charset="0"/>
                <a:ea typeface="黑体" panose="02010609060101010101" pitchFamily="49" charset="-122"/>
              </a:rPr>
              <a:t>databases</a:t>
            </a:r>
            <a:r>
              <a:rPr lang="zh-CN" altLang="en-US" sz="2000" b="1" dirty="0">
                <a:solidFill>
                  <a:srgbClr val="FF3300"/>
                </a:solidFill>
                <a:latin typeface="Arial" panose="020B0604020202020204" pitchFamily="34" charset="0"/>
                <a:ea typeface="黑体" panose="02010609060101010101" pitchFamily="49" charset="-122"/>
              </a:rPr>
              <a:t>）</a:t>
            </a:r>
          </a:p>
        </p:txBody>
      </p:sp>
      <p:sp>
        <p:nvSpPr>
          <p:cNvPr id="11" name="AutoShape 18"/>
          <p:cNvSpPr/>
          <p:nvPr/>
        </p:nvSpPr>
        <p:spPr>
          <a:xfrm>
            <a:off x="3670300" y="3889375"/>
            <a:ext cx="2582863" cy="1400175"/>
          </a:xfrm>
          <a:prstGeom prst="borderCallout1">
            <a:avLst>
              <a:gd name="adj1" fmla="val -2532"/>
              <a:gd name="adj2" fmla="val 38301"/>
              <a:gd name="adj3" fmla="val -39625"/>
              <a:gd name="adj4" fmla="val 101958"/>
            </a:avLst>
          </a:prstGeom>
          <a:solidFill>
            <a:schemeClr val="bg1"/>
          </a:solidFill>
          <a:ln w="38100" cap="flat" cmpd="sng">
            <a:solidFill>
              <a:srgbClr val="FF3300"/>
            </a:solidFill>
            <a:prstDash val="solid"/>
            <a:miter/>
            <a:headEnd type="none" w="med" len="med"/>
            <a:tailEnd type="none" w="med" len="med"/>
          </a:ln>
        </p:spPr>
        <p:txBody>
          <a:bodyPr anchor="t"/>
          <a:lstStyle/>
          <a:p>
            <a:pPr lvl="0" indent="0" algn="ctr">
              <a:buClr>
                <a:srgbClr val="000000"/>
              </a:buClr>
              <a:buSzPct val="110000"/>
              <a:buFont typeface="Wingdings" panose="05000000000000000000" pitchFamily="2" charset="2"/>
              <a:buNone/>
            </a:pPr>
            <a:r>
              <a:rPr lang="zh-CN" altLang="en-US" sz="2000" b="1" dirty="0">
                <a:solidFill>
                  <a:srgbClr val="FF3300"/>
                </a:solidFill>
                <a:latin typeface="Arial" panose="020B0604020202020204" pitchFamily="34" charset="0"/>
                <a:ea typeface="黑体" panose="02010609060101010101" pitchFamily="49" charset="-122"/>
              </a:rPr>
              <a:t>发现、阅读、学习（</a:t>
            </a:r>
            <a:r>
              <a:rPr lang="en-US" altLang="zh-CN" sz="2000" b="1" dirty="0">
                <a:solidFill>
                  <a:srgbClr val="FF3300"/>
                </a:solidFill>
                <a:latin typeface="Arial" panose="020B0604020202020204" pitchFamily="34" charset="0"/>
                <a:ea typeface="黑体" panose="02010609060101010101" pitchFamily="49" charset="-122"/>
              </a:rPr>
              <a:t>find</a:t>
            </a:r>
            <a:r>
              <a:rPr lang="zh-CN" altLang="en-US" sz="2000" b="1" dirty="0">
                <a:solidFill>
                  <a:srgbClr val="FF3300"/>
                </a:solidFill>
                <a:latin typeface="Arial" panose="020B0604020202020204" pitchFamily="34" charset="0"/>
                <a:ea typeface="黑体" panose="02010609060101010101" pitchFamily="49" charset="-122"/>
              </a:rPr>
              <a:t>，</a:t>
            </a:r>
            <a:r>
              <a:rPr lang="en-US" altLang="zh-CN" sz="2000" b="1" dirty="0">
                <a:solidFill>
                  <a:srgbClr val="FF3300"/>
                </a:solidFill>
                <a:latin typeface="Arial" panose="020B0604020202020204" pitchFamily="34" charset="0"/>
                <a:ea typeface="黑体" panose="02010609060101010101" pitchFamily="49" charset="-122"/>
              </a:rPr>
              <a:t>read</a:t>
            </a:r>
            <a:r>
              <a:rPr lang="zh-CN" altLang="en-US" sz="2000" b="1" dirty="0">
                <a:solidFill>
                  <a:srgbClr val="FF3300"/>
                </a:solidFill>
                <a:latin typeface="Arial" panose="020B0604020202020204" pitchFamily="34" charset="0"/>
                <a:ea typeface="黑体" panose="02010609060101010101" pitchFamily="49" charset="-122"/>
              </a:rPr>
              <a:t>，</a:t>
            </a:r>
            <a:r>
              <a:rPr lang="en-US" altLang="zh-CN" sz="2000" b="1" dirty="0">
                <a:solidFill>
                  <a:srgbClr val="FF3300"/>
                </a:solidFill>
                <a:latin typeface="Arial" panose="020B0604020202020204" pitchFamily="34" charset="0"/>
                <a:ea typeface="黑体" panose="02010609060101010101" pitchFamily="49" charset="-122"/>
              </a:rPr>
              <a:t>learn</a:t>
            </a:r>
            <a:r>
              <a:rPr lang="zh-CN" altLang="en-US" sz="2000" b="1" dirty="0">
                <a:solidFill>
                  <a:srgbClr val="FF3300"/>
                </a:solidFill>
                <a:latin typeface="Arial" panose="020B0604020202020204" pitchFamily="34" charset="0"/>
                <a:ea typeface="黑体" panose="02010609060101010101" pitchFamily="49" charset="-122"/>
              </a:rPr>
              <a:t>）</a:t>
            </a:r>
            <a:endParaRPr lang="en-US" altLang="zh-CN" sz="2000" b="1" dirty="0">
              <a:solidFill>
                <a:srgbClr val="FF3300"/>
              </a:solidFill>
              <a:latin typeface="Arial" panose="020B0604020202020204" pitchFamily="34" charset="0"/>
              <a:ea typeface="黑体" panose="02010609060101010101" pitchFamily="49" charset="-122"/>
            </a:endParaRPr>
          </a:p>
          <a:p>
            <a:pPr lvl="0" indent="0" algn="ctr">
              <a:buClr>
                <a:srgbClr val="000000"/>
              </a:buClr>
              <a:buSzPct val="110000"/>
              <a:buFont typeface="Wingdings" panose="05000000000000000000" pitchFamily="2" charset="2"/>
              <a:buNone/>
            </a:pPr>
            <a:endParaRPr lang="en-US" altLang="zh-CN" sz="2000" b="1" dirty="0">
              <a:solidFill>
                <a:srgbClr val="FF3300"/>
              </a:solidFill>
              <a:latin typeface="Arial" panose="020B0604020202020204" pitchFamily="34" charset="0"/>
              <a:ea typeface="黑体" panose="02010609060101010101" pitchFamily="49" charset="-122"/>
            </a:endParaRPr>
          </a:p>
          <a:p>
            <a:pPr lvl="0" indent="0" algn="ctr">
              <a:buClr>
                <a:srgbClr val="000000"/>
              </a:buClr>
              <a:buSzPct val="110000"/>
              <a:buFont typeface="Wingdings" panose="05000000000000000000" pitchFamily="2" charset="2"/>
              <a:buNone/>
            </a:pPr>
            <a:r>
              <a:rPr lang="zh-CN" altLang="en-US" sz="2000" b="1" dirty="0">
                <a:solidFill>
                  <a:srgbClr val="FF3300"/>
                </a:solidFill>
                <a:latin typeface="Arial" panose="020B0604020202020204" pitchFamily="34" charset="0"/>
                <a:ea typeface="黑体" panose="02010609060101010101" pitchFamily="49" charset="-122"/>
              </a:rPr>
              <a:t>从用户需求的角度</a:t>
            </a:r>
          </a:p>
        </p:txBody>
      </p:sp>
      <p:pic>
        <p:nvPicPr>
          <p:cNvPr id="2" name="图片 1"/>
          <p:cNvPicPr>
            <a:picLocks noChangeAspect="1"/>
          </p:cNvPicPr>
          <p:nvPr/>
        </p:nvPicPr>
        <p:blipFill>
          <a:blip r:embed="rId3"/>
          <a:stretch>
            <a:fillRect/>
          </a:stretch>
        </p:blipFill>
        <p:spPr>
          <a:xfrm>
            <a:off x="497840" y="1708150"/>
            <a:ext cx="8147685" cy="3441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ppt_x</p:attrName>
                                        </p:attrNameLst>
                                      </p:cBhvr>
                                      <p:tavLst>
                                        <p:tav tm="0">
                                          <p:val>
                                            <p:strVal val="#ppt_x"/>
                                          </p:val>
                                        </p:tav>
                                        <p:tav tm="100000">
                                          <p:val>
                                            <p:strVal val="#ppt_x"/>
                                          </p:val>
                                        </p:tav>
                                      </p:tavLst>
                                    </p:anim>
                                    <p:anim calcmode="lin" valueType="num">
                                      <p:cBhvr>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0" grpId="1" bldLvl="0" animBg="1"/>
      <p:bldP spid="11"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矩形 2"/>
          <p:cNvSpPr/>
          <p:nvPr/>
        </p:nvSpPr>
        <p:spPr>
          <a:xfrm>
            <a:off x="1042988" y="1973263"/>
            <a:ext cx="6481762" cy="1743075"/>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endParaRPr lang="zh-CN" altLang="en-US" sz="2400" dirty="0">
              <a:latin typeface="Arial" panose="020B0604020202020204" pitchFamily="34" charset="0"/>
              <a:ea typeface="黑体" panose="02010609060101010101" pitchFamily="49" charset="-122"/>
            </a:endParaRPr>
          </a:p>
        </p:txBody>
      </p:sp>
      <p:sp>
        <p:nvSpPr>
          <p:cNvPr id="79875" name="矩形 9"/>
          <p:cNvSpPr/>
          <p:nvPr/>
        </p:nvSpPr>
        <p:spPr>
          <a:xfrm>
            <a:off x="1042988" y="1293178"/>
            <a:ext cx="6048375" cy="517525"/>
          </a:xfrm>
          <a:prstGeom prst="rect">
            <a:avLst/>
          </a:prstGeom>
          <a:noFill/>
          <a:ln w="9525">
            <a:noFill/>
          </a:ln>
        </p:spPr>
        <p:txBody>
          <a:bodyPr wrap="square" anchor="t">
            <a:spAutoFit/>
          </a:bodyPr>
          <a:lstStyle/>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2.</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Medscape</a:t>
            </a:r>
          </a:p>
        </p:txBody>
      </p:sp>
      <p:sp>
        <p:nvSpPr>
          <p:cNvPr id="79876" name="文本框 1"/>
          <p:cNvSpPr txBox="1"/>
          <p:nvPr/>
        </p:nvSpPr>
        <p:spPr>
          <a:xfrm>
            <a:off x="1042988" y="1630045"/>
            <a:ext cx="7485062" cy="4297680"/>
          </a:xfrm>
          <a:prstGeom prst="rect">
            <a:avLst/>
          </a:prstGeom>
          <a:noFill/>
          <a:ln w="9525">
            <a:noFill/>
          </a:ln>
        </p:spPr>
        <p:txBody>
          <a:bodyPr wrap="square" anchor="t">
            <a:spAutoFit/>
          </a:bodyPr>
          <a:lstStyle/>
          <a:p>
            <a:pPr lvl="0" indent="0">
              <a:lnSpc>
                <a:spcPct val="150000"/>
              </a:lnSpc>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http://www.medscape.com ）</a:t>
            </a:r>
          </a:p>
          <a:p>
            <a:pPr lvl="0" indent="0">
              <a:lnSpc>
                <a:spcPct val="150000"/>
              </a:lnSpc>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是</a:t>
            </a:r>
            <a:r>
              <a:rPr lang="zh-CN" altLang="en-US"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最早</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的优秀医学专业门户网站，主要为</a:t>
            </a:r>
            <a:r>
              <a:rPr lang="zh-CN" altLang="en-US"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临床医生</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提供高质量的专业医学信息。用户需免费注册。可搜索</a:t>
            </a:r>
            <a:r>
              <a:rPr lang="zh-CN" altLang="en-US"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免费网络资源、临床医学文献全文、医学继续教育资源、参加继续教育课程</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，浏览专业网站和医学新闻。同时还可搜索图像、声频、视频资料，具有内容丰富、信息可靠、更新及时、搜索方便等特点。</a:t>
            </a:r>
          </a:p>
          <a:p>
            <a:pPr lvl="0" indent="0"/>
            <a:endParaRPr lang="zh-CN" altLang="en-US" sz="2400" b="1" dirty="0">
              <a:solidFill>
                <a:srgbClr val="2F446A"/>
              </a:solidFill>
              <a:latin typeface="黑体" panose="02010609060101010101" pitchFamily="49" charset="-122"/>
              <a:ea typeface="微软雅黑" panose="020B0503020204020204" pitchFamily="34" charset="-122"/>
            </a:endParaRPr>
          </a:p>
        </p:txBody>
      </p:sp>
      <p:sp>
        <p:nvSpPr>
          <p:cNvPr id="2" name="文本框 1"/>
          <p:cNvSpPr txBox="1"/>
          <p:nvPr/>
        </p:nvSpPr>
        <p:spPr>
          <a:xfrm>
            <a:off x="414020" y="612775"/>
            <a:ext cx="4483735" cy="518160"/>
          </a:xfrm>
          <a:prstGeom prst="rect">
            <a:avLst/>
          </a:prstGeom>
          <a:noFill/>
        </p:spPr>
        <p:txBody>
          <a:bodyPr wrap="square" rtlCol="0">
            <a:spAutoFit/>
          </a:bodyPr>
          <a:lstStyle/>
          <a:p>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（一）医学综合类网站</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图片 1"/>
          <p:cNvPicPr>
            <a:picLocks noChangeAspect="1"/>
          </p:cNvPicPr>
          <p:nvPr/>
        </p:nvPicPr>
        <p:blipFill>
          <a:blip r:embed="rId2"/>
          <a:stretch>
            <a:fillRect/>
          </a:stretch>
        </p:blipFill>
        <p:spPr>
          <a:xfrm>
            <a:off x="26988" y="-4762"/>
            <a:ext cx="9070975" cy="6818312"/>
          </a:xfrm>
          <a:prstGeom prst="rect">
            <a:avLst/>
          </a:prstGeom>
          <a:noFill/>
          <a:ln w="9525">
            <a:noFill/>
          </a:ln>
        </p:spPr>
      </p:pic>
      <p:sp>
        <p:nvSpPr>
          <p:cNvPr id="3" name="圆角矩形 2"/>
          <p:cNvSpPr/>
          <p:nvPr/>
        </p:nvSpPr>
        <p:spPr>
          <a:xfrm>
            <a:off x="2752725" y="582613"/>
            <a:ext cx="1325563" cy="382588"/>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4" name="图片 3"/>
          <p:cNvPicPr>
            <a:picLocks noChangeAspect="1"/>
          </p:cNvPicPr>
          <p:nvPr/>
        </p:nvPicPr>
        <p:blipFill>
          <a:blip r:embed="rId3"/>
          <a:stretch>
            <a:fillRect/>
          </a:stretch>
        </p:blipFill>
        <p:spPr>
          <a:xfrm>
            <a:off x="296863" y="806450"/>
            <a:ext cx="8801100" cy="6007100"/>
          </a:xfrm>
          <a:prstGeom prst="rect">
            <a:avLst/>
          </a:prstGeom>
          <a:noFill/>
          <a:ln w="9525">
            <a:noFill/>
          </a:ln>
        </p:spPr>
      </p:pic>
      <p:sp>
        <p:nvSpPr>
          <p:cNvPr id="5" name="圆角矩形 4"/>
          <p:cNvSpPr/>
          <p:nvPr/>
        </p:nvSpPr>
        <p:spPr>
          <a:xfrm>
            <a:off x="4117975" y="1433513"/>
            <a:ext cx="1325563" cy="3810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6" name="图片 5"/>
          <p:cNvPicPr>
            <a:picLocks noChangeAspect="1"/>
          </p:cNvPicPr>
          <p:nvPr/>
        </p:nvPicPr>
        <p:blipFill>
          <a:blip r:embed="rId4"/>
          <a:stretch>
            <a:fillRect/>
          </a:stretch>
        </p:blipFill>
        <p:spPr>
          <a:xfrm>
            <a:off x="622300" y="1641475"/>
            <a:ext cx="8475663" cy="5170488"/>
          </a:xfrm>
          <a:prstGeom prst="rect">
            <a:avLst/>
          </a:prstGeom>
          <a:noFill/>
          <a:ln w="9525">
            <a:noFill/>
          </a:ln>
        </p:spPr>
      </p:pic>
      <p:sp>
        <p:nvSpPr>
          <p:cNvPr id="7" name="圆角矩形 6"/>
          <p:cNvSpPr/>
          <p:nvPr/>
        </p:nvSpPr>
        <p:spPr>
          <a:xfrm>
            <a:off x="5443538" y="2163763"/>
            <a:ext cx="1325563" cy="3810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ppt_x</p:attrName>
                                        </p:attrNameLst>
                                      </p:cBhvr>
                                      <p:tavLst>
                                        <p:tav tm="0">
                                          <p:val>
                                            <p:strVal val="#ppt_x"/>
                                          </p:val>
                                        </p:tav>
                                        <p:tav tm="100000">
                                          <p:val>
                                            <p:strVal val="#ppt_x"/>
                                          </p:val>
                                        </p:tav>
                                      </p:tavLst>
                                    </p:anim>
                                    <p:anim calcmode="lin" valueType="num">
                                      <p:cBhvr>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7"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2"/>
          <p:cNvSpPr/>
          <p:nvPr/>
        </p:nvSpPr>
        <p:spPr>
          <a:xfrm>
            <a:off x="1042988" y="1973263"/>
            <a:ext cx="6481762" cy="1743075"/>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endParaRPr lang="zh-CN" altLang="en-US" sz="2400" dirty="0">
              <a:latin typeface="Arial" panose="020B0604020202020204" pitchFamily="34" charset="0"/>
              <a:ea typeface="黑体" panose="02010609060101010101" pitchFamily="49" charset="-122"/>
            </a:endParaRPr>
          </a:p>
        </p:txBody>
      </p:sp>
      <p:sp>
        <p:nvSpPr>
          <p:cNvPr id="81923" name="矩形 9"/>
          <p:cNvSpPr/>
          <p:nvPr/>
        </p:nvSpPr>
        <p:spPr>
          <a:xfrm>
            <a:off x="959168" y="1244283"/>
            <a:ext cx="6048375" cy="517525"/>
          </a:xfrm>
          <a:prstGeom prst="rect">
            <a:avLst/>
          </a:prstGeom>
          <a:noFill/>
          <a:ln w="9525">
            <a:noFill/>
          </a:ln>
        </p:spPr>
        <p:txBody>
          <a:bodyPr wrap="square" anchor="t">
            <a:spAutoFit/>
          </a:bodyPr>
          <a:lstStyle/>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3.Oncolink</a:t>
            </a:r>
          </a:p>
        </p:txBody>
      </p:sp>
      <p:sp>
        <p:nvSpPr>
          <p:cNvPr id="81924" name="文本框 1"/>
          <p:cNvSpPr txBox="1"/>
          <p:nvPr/>
        </p:nvSpPr>
        <p:spPr>
          <a:xfrm>
            <a:off x="820420" y="1574165"/>
            <a:ext cx="7748905" cy="3383280"/>
          </a:xfrm>
          <a:prstGeom prst="rect">
            <a:avLst/>
          </a:prstGeom>
          <a:noFill/>
          <a:ln w="9525">
            <a:noFill/>
          </a:ln>
        </p:spPr>
        <p:txBody>
          <a:bodyPr wrap="square" anchor="t">
            <a:spAutoFit/>
          </a:bodyPr>
          <a:lstStyle/>
          <a:p>
            <a:pPr lvl="0" indent="0">
              <a:lnSpc>
                <a:spcPct val="150000"/>
              </a:lnSpc>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http://www.oncolink.com</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a:t>
            </a:r>
          </a:p>
          <a:p>
            <a:pPr lvl="0" indent="0">
              <a:lnSpc>
                <a:spcPct val="150000"/>
              </a:lnSpc>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Oncolink</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是由美国宾西法尼亚大学癌症中心（</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UPCC</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1994</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年开发的</a:t>
            </a:r>
            <a:r>
              <a:rPr lang="zh-CN" altLang="en-US"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第一个免费癌症检索系统</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。信息涉及肿瘤学研究的各个方面，旨在向</a:t>
            </a:r>
            <a:r>
              <a:rPr lang="zh-CN" altLang="en-US" sz="2400" dirty="0">
                <a:solidFill>
                  <a:srgbClr val="FF0000"/>
                </a:solidFill>
                <a:latin typeface="黑体" panose="02010609060101010101" pitchFamily="49" charset="-122"/>
                <a:ea typeface="黑体" panose="02010609060101010101" pitchFamily="49" charset="-122"/>
                <a:sym typeface="黑体" panose="02010609060101010101" pitchFamily="49" charset="-122"/>
              </a:rPr>
              <a:t>肿瘤患者和医护人员提供高质量的肿瘤信息资源</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，提供一个连接</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Internet</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上现有的癌症信息资源的高质量的信息来源通道。</a:t>
            </a:r>
          </a:p>
        </p:txBody>
      </p:sp>
      <p:sp>
        <p:nvSpPr>
          <p:cNvPr id="2" name="文本框 1"/>
          <p:cNvSpPr txBox="1"/>
          <p:nvPr/>
        </p:nvSpPr>
        <p:spPr>
          <a:xfrm>
            <a:off x="414020" y="612775"/>
            <a:ext cx="3468370" cy="518160"/>
          </a:xfrm>
          <a:prstGeom prst="rect">
            <a:avLst/>
          </a:prstGeom>
          <a:noFill/>
        </p:spPr>
        <p:txBody>
          <a:bodyPr wrap="square" rtlCol="0">
            <a:spAutoFit/>
          </a:bodyPr>
          <a:lstStyle/>
          <a:p>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（一）医学综合网站</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25563" y="1409700"/>
            <a:ext cx="6894513" cy="3900170"/>
          </a:xfrm>
          <a:prstGeom prst="rect">
            <a:avLst/>
          </a:prstGeom>
          <a:noFill/>
        </p:spPr>
        <p:txBody>
          <a:bodyPr wrap="square" rtlCol="0">
            <a:spAutoFit/>
          </a:bodyPr>
          <a:lstStyle/>
          <a:p>
            <a:pPr lvl="0" algn="l" eaLnBrk="1" fontAlgn="auto" hangingPunct="1">
              <a:lnSpc>
                <a:spcPct val="90000"/>
              </a:lnSpc>
              <a:buNone/>
            </a:pPr>
            <a:r>
              <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rPr>
              <a:t> </a:t>
            </a:r>
            <a:r>
              <a:rPr lang="en-US" altLang="zh-CN" sz="2800" b="1" strike="noStrike" noProof="1">
                <a:solidFill>
                  <a:schemeClr val="tx1"/>
                </a:solidFill>
                <a:latin typeface="黑体" panose="02010609060101010101" pitchFamily="49" charset="-122"/>
                <a:ea typeface="黑体" panose="02010609060101010101" pitchFamily="49" charset="-122"/>
                <a:cs typeface="+mn-cs"/>
                <a:sym typeface="+mn-ea"/>
              </a:rPr>
              <a:t>Oncolink</a:t>
            </a:r>
            <a:r>
              <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rPr>
              <a:t>主页内容分为以下几部分：</a:t>
            </a:r>
          </a:p>
          <a:p>
            <a:pPr lvl="0" algn="l" eaLnBrk="1" fontAlgn="auto" hangingPunct="1">
              <a:lnSpc>
                <a:spcPct val="90000"/>
              </a:lnSpc>
              <a:buNone/>
            </a:pPr>
            <a:endPar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endParaRPr>
          </a:p>
          <a:p>
            <a:pPr marL="342900" lvl="0" indent="-342900" algn="l" fontAlgn="auto">
              <a:lnSpc>
                <a:spcPct val="200000"/>
              </a:lnSpc>
              <a:buClr>
                <a:srgbClr val="16A287"/>
              </a:buClr>
              <a:buSzPct val="105000"/>
              <a:buFont typeface="Wingdings" panose="05000000000000000000" charset="0"/>
              <a:buChar char="u"/>
            </a:pPr>
            <a:r>
              <a:rPr lang="en-US" altLang="zh-CN" sz="2800" b="1" strike="noStrike" noProof="1">
                <a:solidFill>
                  <a:schemeClr val="tx1"/>
                </a:solidFill>
                <a:latin typeface="黑体" panose="02010609060101010101" pitchFamily="49" charset="-122"/>
                <a:ea typeface="黑体" panose="02010609060101010101" pitchFamily="49" charset="-122"/>
                <a:cs typeface="+mn-cs"/>
                <a:sym typeface="+mn-ea"/>
              </a:rPr>
              <a:t>Quick search</a:t>
            </a:r>
          </a:p>
          <a:p>
            <a:pPr marL="342900" lvl="0" indent="-342900" algn="l" fontAlgn="auto">
              <a:lnSpc>
                <a:spcPct val="200000"/>
              </a:lnSpc>
              <a:buClr>
                <a:srgbClr val="16A287"/>
              </a:buClr>
              <a:buSzPct val="105000"/>
              <a:buFont typeface="Wingdings" panose="05000000000000000000" charset="0"/>
              <a:buChar char="u"/>
            </a:pPr>
            <a:r>
              <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rPr>
              <a:t>Find My Cancer Drug</a:t>
            </a:r>
          </a:p>
          <a:p>
            <a:pPr marL="342900" lvl="0" indent="-342900" algn="l" fontAlgn="auto">
              <a:lnSpc>
                <a:spcPct val="200000"/>
              </a:lnSpc>
              <a:buClr>
                <a:srgbClr val="16A287"/>
              </a:buClr>
              <a:buSzPct val="105000"/>
              <a:buFont typeface="Wingdings" panose="05000000000000000000" charset="0"/>
              <a:buChar char="u"/>
            </a:pPr>
            <a:r>
              <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rPr>
              <a:t>专题检索：是</a:t>
            </a:r>
            <a:r>
              <a:rPr lang="en-US" altLang="zh-CN" sz="2800" b="1" strike="noStrike" noProof="1">
                <a:solidFill>
                  <a:schemeClr val="tx1"/>
                </a:solidFill>
                <a:latin typeface="黑体" panose="02010609060101010101" pitchFamily="49" charset="-122"/>
                <a:ea typeface="黑体" panose="02010609060101010101" pitchFamily="49" charset="-122"/>
                <a:cs typeface="+mn-cs"/>
                <a:sym typeface="+mn-ea"/>
              </a:rPr>
              <a:t>Oncolink</a:t>
            </a:r>
            <a:r>
              <a:rPr lang="zh-CN" altLang="en-US" sz="2800" b="1" strike="noStrike" noProof="1">
                <a:solidFill>
                  <a:schemeClr val="tx1"/>
                </a:solidFill>
                <a:latin typeface="黑体" panose="02010609060101010101" pitchFamily="49" charset="-122"/>
                <a:ea typeface="黑体" panose="02010609060101010101" pitchFamily="49" charset="-122"/>
                <a:cs typeface="+mn-cs"/>
                <a:sym typeface="+mn-ea"/>
              </a:rPr>
              <a:t>的专题分类菜单</a:t>
            </a:r>
            <a:r>
              <a:rPr lang="zh-CN" altLang="en-US" sz="2800" b="1" strike="noStrike" noProof="1">
                <a:solidFill>
                  <a:schemeClr val="tx1"/>
                </a:solidFill>
                <a:latin typeface="+mn-ea"/>
                <a:ea typeface="+mn-ea"/>
                <a:cs typeface="+mn-cs"/>
                <a:sym typeface="+mn-ea"/>
              </a:rPr>
              <a:t>。</a:t>
            </a:r>
            <a:r>
              <a:rPr lang="zh-CN" altLang="en-US" sz="2400" b="1" strike="noStrike" noProof="1">
                <a:solidFill>
                  <a:schemeClr val="tx1"/>
                </a:solidFill>
                <a:latin typeface="+mn-ea"/>
                <a:ea typeface="+mn-ea"/>
                <a:cs typeface="+mn-cs"/>
                <a:sym typeface="+mn-ea"/>
              </a:rPr>
              <a:t> </a:t>
            </a:r>
          </a:p>
          <a:p>
            <a:pPr fontAlgn="auto">
              <a:lnSpc>
                <a:spcPct val="130000"/>
              </a:lnSpc>
            </a:pPr>
            <a:endParaRPr lang="zh-CN" altLang="en-US" sz="2400" b="1" strike="noStrike" noProof="1" smtClean="0">
              <a:solidFill>
                <a:schemeClr val="tx1"/>
              </a:solidFill>
              <a:latin typeface="+mn-ea"/>
              <a:ea typeface="+mn-ea"/>
              <a:cs typeface="+mn-cs"/>
              <a:sym typeface="+mn-ea"/>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图片 1"/>
          <p:cNvPicPr>
            <a:picLocks noChangeAspect="1"/>
          </p:cNvPicPr>
          <p:nvPr/>
        </p:nvPicPr>
        <p:blipFill>
          <a:blip r:embed="rId2"/>
          <a:stretch>
            <a:fillRect/>
          </a:stretch>
        </p:blipFill>
        <p:spPr>
          <a:xfrm>
            <a:off x="9525" y="0"/>
            <a:ext cx="9105900" cy="7026275"/>
          </a:xfrm>
          <a:prstGeom prst="rect">
            <a:avLst/>
          </a:prstGeom>
          <a:noFill/>
          <a:ln w="9525">
            <a:noFill/>
          </a:ln>
        </p:spPr>
      </p:pic>
      <p:sp>
        <p:nvSpPr>
          <p:cNvPr id="3" name="椭圆 2"/>
          <p:cNvSpPr/>
          <p:nvPr/>
        </p:nvSpPr>
        <p:spPr>
          <a:xfrm>
            <a:off x="6750050" y="0"/>
            <a:ext cx="1889125" cy="482600"/>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矩形 3"/>
          <p:cNvSpPr/>
          <p:nvPr/>
        </p:nvSpPr>
        <p:spPr>
          <a:xfrm>
            <a:off x="320675" y="3051175"/>
            <a:ext cx="2814638" cy="140652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矩形 4"/>
          <p:cNvSpPr/>
          <p:nvPr/>
        </p:nvSpPr>
        <p:spPr>
          <a:xfrm>
            <a:off x="2290763" y="36513"/>
            <a:ext cx="3175000" cy="420688"/>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文本框 1"/>
          <p:cNvSpPr txBox="1"/>
          <p:nvPr/>
        </p:nvSpPr>
        <p:spPr>
          <a:xfrm>
            <a:off x="722313" y="444500"/>
            <a:ext cx="4054475" cy="645795"/>
          </a:xfrm>
          <a:prstGeom prst="rect">
            <a:avLst/>
          </a:prstGeom>
          <a:noFill/>
          <a:ln w="9525">
            <a:noFill/>
          </a:ln>
        </p:spPr>
        <p:txBody>
          <a:bodyPr wrap="none" anchor="t">
            <a:spAutoFit/>
          </a:bodyPr>
          <a:lstStyle/>
          <a:p>
            <a:pPr marL="457200" lvl="0" indent="-457200">
              <a:lnSpc>
                <a:spcPct val="130000"/>
              </a:lnSpc>
              <a:buClr>
                <a:srgbClr val="16A287"/>
              </a:buClr>
              <a:buSzPct val="110000"/>
              <a:buFont typeface="Wingdings" panose="05000000000000000000" charset="0"/>
              <a:buChar char="u"/>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Find My Cancer Drug</a:t>
            </a:r>
          </a:p>
        </p:txBody>
      </p:sp>
      <p:pic>
        <p:nvPicPr>
          <p:cNvPr id="84994" name="图片 4"/>
          <p:cNvPicPr>
            <a:picLocks noChangeAspect="1"/>
          </p:cNvPicPr>
          <p:nvPr/>
        </p:nvPicPr>
        <p:blipFill>
          <a:blip r:embed="rId2"/>
          <a:stretch>
            <a:fillRect/>
          </a:stretch>
        </p:blipFill>
        <p:spPr>
          <a:xfrm>
            <a:off x="1766888" y="1285875"/>
            <a:ext cx="5610225" cy="4646613"/>
          </a:xfrm>
          <a:prstGeom prst="rect">
            <a:avLst/>
          </a:prstGeom>
          <a:noFill/>
          <a:ln w="9525">
            <a:noFill/>
          </a:ln>
        </p:spPr>
      </p:pic>
      <p:cxnSp>
        <p:nvCxnSpPr>
          <p:cNvPr id="6" name="直接连接符 5"/>
          <p:cNvCxnSpPr/>
          <p:nvPr/>
        </p:nvCxnSpPr>
        <p:spPr>
          <a:xfrm>
            <a:off x="2009775" y="2292350"/>
            <a:ext cx="13049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图片 1"/>
          <p:cNvPicPr>
            <a:picLocks noChangeAspect="1"/>
          </p:cNvPicPr>
          <p:nvPr/>
        </p:nvPicPr>
        <p:blipFill>
          <a:blip r:embed="rId2"/>
          <a:stretch>
            <a:fillRect/>
          </a:stretch>
        </p:blipFill>
        <p:spPr>
          <a:xfrm>
            <a:off x="-15875" y="-7937"/>
            <a:ext cx="9145588" cy="6864350"/>
          </a:xfrm>
          <a:prstGeom prst="rect">
            <a:avLst/>
          </a:prstGeom>
          <a:noFill/>
          <a:ln w="9525">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nvSpPr>
        <p:spPr>
          <a:xfrm>
            <a:off x="855345" y="1965325"/>
            <a:ext cx="6918325" cy="4219575"/>
          </a:xfrm>
          <a:prstGeom prst="rect">
            <a:avLst/>
          </a:prstGeom>
          <a:noFill/>
          <a:ln w="9525">
            <a:noFill/>
          </a:ln>
        </p:spPr>
        <p:txBody>
          <a:bodyPr lIns="91440" tIns="45720" rIns="91440" bIns="45720" anchor="t">
            <a:no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eaLnBrk="1" fontAlgn="auto" hangingPunct="1">
              <a:buNone/>
            </a:pPr>
            <a:r>
              <a:rPr lang="en-US" altLang="zh-CN" sz="2400" b="1" strike="noStrike" noProof="1">
                <a:solidFill>
                  <a:schemeClr val="tx1"/>
                </a:solidFill>
                <a:latin typeface="黑体" panose="02010609060101010101" pitchFamily="49" charset="-122"/>
                <a:ea typeface="黑体" panose="02010609060101010101" pitchFamily="49" charset="-122"/>
                <a:sym typeface="+mn-ea"/>
              </a:rPr>
              <a:t>(2)</a:t>
            </a:r>
            <a:r>
              <a:rPr lang="zh-CN" altLang="en-US" sz="2400" b="1" strike="noStrike" noProof="1">
                <a:solidFill>
                  <a:schemeClr val="tx1"/>
                </a:solidFill>
                <a:latin typeface="黑体" panose="02010609060101010101" pitchFamily="49" charset="-122"/>
                <a:ea typeface="黑体" panose="02010609060101010101" pitchFamily="49" charset="-122"/>
                <a:sym typeface="+mn-ea"/>
              </a:rPr>
              <a:t>索引软件（也称索引器）</a:t>
            </a:r>
          </a:p>
          <a:p>
            <a:pPr marL="342900" lvl="0" indent="-342900" algn="l" eaLnBrk="1" fontAlgn="auto" hangingPunct="1">
              <a:buClr>
                <a:srgbClr val="16A287"/>
              </a:buClr>
              <a:buFont typeface="Wingdings" panose="05000000000000000000" charset="0"/>
              <a:buChar char="u"/>
            </a:pPr>
            <a:r>
              <a:rPr lang="zh-CN" altLang="en-US" sz="2400" strike="noStrike" noProof="1">
                <a:solidFill>
                  <a:schemeClr val="tx1"/>
                </a:solidFill>
                <a:latin typeface="黑体" panose="02010609060101010101" pitchFamily="49" charset="-122"/>
                <a:ea typeface="黑体" panose="02010609060101010101" pitchFamily="49" charset="-122"/>
                <a:sym typeface="+mn-ea"/>
              </a:rPr>
              <a:t>然后，索引器（或称为标引程序）将这些保存的信息进行</a:t>
            </a:r>
            <a:r>
              <a:rPr lang="zh-CN" altLang="en-US" sz="2400" strike="noStrike" noProof="1">
                <a:solidFill>
                  <a:srgbClr val="FF0000"/>
                </a:solidFill>
                <a:latin typeface="黑体" panose="02010609060101010101" pitchFamily="49" charset="-122"/>
                <a:ea typeface="黑体" panose="02010609060101010101" pitchFamily="49" charset="-122"/>
                <a:sym typeface="+mn-ea"/>
              </a:rPr>
              <a:t>自动标引</a:t>
            </a:r>
            <a:r>
              <a:rPr lang="zh-CN" altLang="en-US" sz="2400" strike="noStrike" noProof="1">
                <a:solidFill>
                  <a:schemeClr val="tx1"/>
                </a:solidFill>
                <a:latin typeface="黑体" panose="02010609060101010101" pitchFamily="49" charset="-122"/>
                <a:ea typeface="黑体" panose="02010609060101010101" pitchFamily="49" charset="-122"/>
                <a:sym typeface="+mn-ea"/>
              </a:rPr>
              <a:t>形成</a:t>
            </a:r>
            <a:r>
              <a:rPr lang="zh-CN" altLang="en-US" sz="2400" strike="noStrike" noProof="1">
                <a:solidFill>
                  <a:srgbClr val="FF0000"/>
                </a:solidFill>
                <a:latin typeface="黑体" panose="02010609060101010101" pitchFamily="49" charset="-122"/>
                <a:ea typeface="黑体" panose="02010609060101010101" pitchFamily="49" charset="-122"/>
                <a:sym typeface="+mn-ea"/>
              </a:rPr>
              <a:t>有规律</a:t>
            </a:r>
            <a:r>
              <a:rPr lang="zh-CN" altLang="en-US" sz="2400" strike="noStrike" noProof="1">
                <a:solidFill>
                  <a:schemeClr val="tx1"/>
                </a:solidFill>
                <a:latin typeface="黑体" panose="02010609060101010101" pitchFamily="49" charset="-122"/>
                <a:ea typeface="黑体" panose="02010609060101010101" pitchFamily="49" charset="-122"/>
                <a:sym typeface="+mn-ea"/>
              </a:rPr>
              <a:t>的索引，再加入到集中管理的</a:t>
            </a:r>
            <a:r>
              <a:rPr lang="zh-CN" altLang="en-US" sz="2400" strike="noStrike" noProof="1">
                <a:solidFill>
                  <a:srgbClr val="FF0000"/>
                </a:solidFill>
                <a:latin typeface="黑体" panose="02010609060101010101" pitchFamily="49" charset="-122"/>
                <a:ea typeface="黑体" panose="02010609060101010101" pitchFamily="49" charset="-122"/>
                <a:sym typeface="+mn-ea"/>
              </a:rPr>
              <a:t>倒排索引</a:t>
            </a:r>
            <a:r>
              <a:rPr lang="zh-CN" altLang="en-US" sz="2400" strike="noStrike" noProof="1">
                <a:solidFill>
                  <a:schemeClr val="tx1"/>
                </a:solidFill>
                <a:latin typeface="黑体" panose="02010609060101010101" pitchFamily="49" charset="-122"/>
                <a:ea typeface="黑体" panose="02010609060101010101" pitchFamily="49" charset="-122"/>
                <a:sym typeface="+mn-ea"/>
              </a:rPr>
              <a:t>数据结构中； </a:t>
            </a:r>
          </a:p>
          <a:p>
            <a:pPr marL="342900" lvl="0" indent="-342900" algn="l" eaLnBrk="1" fontAlgn="auto" hangingPunct="1">
              <a:buNone/>
            </a:pPr>
            <a:r>
              <a:rPr lang="en-US" altLang="zh-CN" sz="2400" b="1" strike="noStrike" noProof="1">
                <a:solidFill>
                  <a:schemeClr val="tx1"/>
                </a:solidFill>
                <a:latin typeface="黑体" panose="02010609060101010101" pitchFamily="49" charset="-122"/>
                <a:ea typeface="黑体" panose="02010609060101010101" pitchFamily="49" charset="-122"/>
                <a:sym typeface="+mn-ea"/>
              </a:rPr>
              <a:t>(3)</a:t>
            </a:r>
            <a:r>
              <a:rPr lang="zh-CN" altLang="en-US" sz="2400" b="1" strike="noStrike" noProof="1">
                <a:solidFill>
                  <a:schemeClr val="tx1"/>
                </a:solidFill>
                <a:latin typeface="黑体" panose="02010609060101010101" pitchFamily="49" charset="-122"/>
                <a:ea typeface="黑体" panose="02010609060101010101" pitchFamily="49" charset="-122"/>
                <a:sym typeface="+mn-ea"/>
              </a:rPr>
              <a:t>检索软件</a:t>
            </a:r>
          </a:p>
          <a:p>
            <a:pPr marL="342900" lvl="0" indent="-342900" algn="l" eaLnBrk="1" fontAlgn="auto" hangingPunct="1">
              <a:buClr>
                <a:srgbClr val="16A287"/>
              </a:buClr>
              <a:buFont typeface="Wingdings" panose="05000000000000000000" charset="0"/>
              <a:buChar char="u"/>
            </a:pPr>
            <a:r>
              <a:rPr lang="zh-CN" altLang="en-US" sz="2400" strike="noStrike" noProof="1">
                <a:solidFill>
                  <a:schemeClr val="tx1"/>
                </a:solidFill>
                <a:latin typeface="黑体" panose="02010609060101010101" pitchFamily="49" charset="-122"/>
                <a:ea typeface="黑体" panose="02010609060101010101" pitchFamily="49" charset="-122"/>
                <a:sym typeface="+mn-ea"/>
              </a:rPr>
              <a:t>最后，由检索软件接受用户的检索提问，向索引数据库</a:t>
            </a:r>
            <a:r>
              <a:rPr lang="zh-CN" altLang="en-US" sz="2400" strike="noStrike" noProof="1">
                <a:solidFill>
                  <a:srgbClr val="FF0000"/>
                </a:solidFill>
                <a:latin typeface="黑体" panose="02010609060101010101" pitchFamily="49" charset="-122"/>
                <a:ea typeface="黑体" panose="02010609060101010101" pitchFamily="49" charset="-122"/>
                <a:sym typeface="+mn-ea"/>
              </a:rPr>
              <a:t>提交用户的检索提问</a:t>
            </a:r>
            <a:r>
              <a:rPr lang="zh-CN" altLang="en-US" sz="2400" strike="noStrike" noProof="1">
                <a:solidFill>
                  <a:schemeClr val="tx1"/>
                </a:solidFill>
                <a:latin typeface="黑体" panose="02010609060101010101" pitchFamily="49" charset="-122"/>
                <a:ea typeface="黑体" panose="02010609060101010101" pitchFamily="49" charset="-122"/>
                <a:sym typeface="+mn-ea"/>
              </a:rPr>
              <a:t>，从而使数据库输出与之相匹配的结果。</a:t>
            </a:r>
            <a:r>
              <a:rPr lang="zh-CN" altLang="en-US" sz="2400" strike="noStrike" noProof="1">
                <a:solidFill>
                  <a:schemeClr val="accent1">
                    <a:lumMod val="50000"/>
                  </a:schemeClr>
                </a:solidFill>
                <a:latin typeface="黑体" panose="02010609060101010101" pitchFamily="49" charset="-122"/>
                <a:ea typeface="黑体" panose="02010609060101010101" pitchFamily="49" charset="-122"/>
                <a:sym typeface="+mn-ea"/>
              </a:rPr>
              <a:t> </a:t>
            </a:r>
          </a:p>
          <a:p>
            <a:pPr marL="342900" lvl="0" indent="-342900" algn="l" eaLnBrk="1" fontAlgn="auto" hangingPunct="1">
              <a:buClr>
                <a:srgbClr val="4793D1"/>
              </a:buClr>
              <a:buFont typeface="Wingdings" panose="05000000000000000000" charset="0"/>
              <a:buChar char="u"/>
            </a:pPr>
            <a:endParaRPr lang="zh-CN" altLang="en-US" sz="2400" strike="noStrike" noProof="1">
              <a:solidFill>
                <a:schemeClr val="accent1">
                  <a:lumMod val="50000"/>
                </a:schemeClr>
              </a:solidFill>
              <a:latin typeface="黑体" panose="02010609060101010101" pitchFamily="49" charset="-122"/>
              <a:ea typeface="黑体" panose="02010609060101010101" pitchFamily="49" charset="-122"/>
              <a:sym typeface="+mn-ea"/>
            </a:endParaRPr>
          </a:p>
        </p:txBody>
      </p:sp>
      <p:sp>
        <p:nvSpPr>
          <p:cNvPr id="2" name="Rectangle 2"/>
          <p:cNvSpPr>
            <a:spLocks noGrp="1"/>
          </p:cNvSpPr>
          <p:nvPr/>
        </p:nvSpPr>
        <p:spPr>
          <a:xfrm>
            <a:off x="855028" y="1443038"/>
            <a:ext cx="7005637" cy="554037"/>
          </a:xfrm>
          <a:prstGeom prst="rect">
            <a:avLst/>
          </a:prstGeom>
          <a:noFill/>
          <a:ln w="9525">
            <a:noFill/>
          </a:ln>
        </p:spPr>
        <p:txBody>
          <a:bodyPr wrap="square"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dirty="0">
                <a:solidFill>
                  <a:schemeClr val="tx1"/>
                </a:solidFill>
                <a:latin typeface="黑体" panose="02010609060101010101" pitchFamily="49" charset="-122"/>
                <a:ea typeface="黑体" panose="02010609060101010101" pitchFamily="49" charset="-122"/>
                <a:cs typeface="+mj-cs"/>
              </a:rPr>
              <a:t>2.</a:t>
            </a:r>
            <a:r>
              <a:rPr lang="zh-CN" altLang="en-US" sz="2800" b="1" kern="1200" baseline="0" dirty="0">
                <a:solidFill>
                  <a:schemeClr val="tx1"/>
                </a:solidFill>
                <a:latin typeface="黑体" panose="02010609060101010101" pitchFamily="49" charset="-122"/>
                <a:ea typeface="黑体" panose="02010609060101010101" pitchFamily="49" charset="-122"/>
                <a:cs typeface="+mj-cs"/>
              </a:rPr>
              <a:t>搜索引擎的工作原理：</a:t>
            </a:r>
            <a:r>
              <a:rPr lang="zh-CN" altLang="en-US" sz="2800" b="1" kern="1200" baseline="0" dirty="0">
                <a:solidFill>
                  <a:srgbClr val="2F446A"/>
                </a:solidFill>
                <a:latin typeface="黑体" panose="02010609060101010101" pitchFamily="49" charset="-122"/>
                <a:ea typeface="+mj-ea"/>
                <a:cs typeface="+mj-cs"/>
              </a:rPr>
              <a:t> </a:t>
            </a:r>
          </a:p>
        </p:txBody>
      </p:sp>
      <p:sp>
        <p:nvSpPr>
          <p:cNvPr id="4" name="Rectangle 2"/>
          <p:cNvSpPr>
            <a:spLocks noGrp="1"/>
          </p:cNvSpPr>
          <p:nvPr/>
        </p:nvSpPr>
        <p:spPr>
          <a:xfrm>
            <a:off x="440373" y="631508"/>
            <a:ext cx="7005637" cy="554037"/>
          </a:xfrm>
          <a:prstGeom prst="rect">
            <a:avLst/>
          </a:prstGeom>
          <a:noFill/>
          <a:ln w="9525">
            <a:noFill/>
          </a:ln>
        </p:spPr>
        <p:txBody>
          <a:bodyPr wrap="square" lIns="91440" tIns="45720" rIns="91440" bIns="45720" anchor="b"/>
          <a:lstStyle/>
          <a:p>
            <a:pPr lvl="0" indent="0">
              <a:lnSpc>
                <a:spcPct val="90000"/>
              </a:lnSpc>
            </a:pPr>
            <a:r>
              <a:rPr lang="zh-CN" altLang="en-US" sz="2800" b="1" baseline="0" dirty="0">
                <a:solidFill>
                  <a:schemeClr val="tx1"/>
                </a:solidFill>
                <a:latin typeface="黑体" panose="02010609060101010101" pitchFamily="49" charset="-122"/>
                <a:ea typeface="黑体" panose="02010609060101010101" pitchFamily="49" charset="-122"/>
              </a:rPr>
              <a:t>（二）搜索引擎的组成及工作原理：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文本框 1"/>
          <p:cNvSpPr txBox="1"/>
          <p:nvPr/>
        </p:nvSpPr>
        <p:spPr>
          <a:xfrm>
            <a:off x="722313" y="444500"/>
            <a:ext cx="2070100" cy="645795"/>
          </a:xfrm>
          <a:prstGeom prst="rect">
            <a:avLst/>
          </a:prstGeom>
          <a:noFill/>
          <a:ln w="9525">
            <a:noFill/>
          </a:ln>
        </p:spPr>
        <p:txBody>
          <a:bodyPr wrap="none" anchor="t">
            <a:spAutoFit/>
          </a:bodyPr>
          <a:lstStyle/>
          <a:p>
            <a:pPr marL="457200" lvl="0" indent="-457200">
              <a:lnSpc>
                <a:spcPct val="130000"/>
              </a:lnSpc>
              <a:buClr>
                <a:srgbClr val="16A287"/>
              </a:buClr>
              <a:buSzPct val="110000"/>
              <a:buFont typeface="Wingdings" panose="05000000000000000000" charset="0"/>
              <a:buChar char="u"/>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专题检索</a:t>
            </a:r>
          </a:p>
        </p:txBody>
      </p:sp>
      <p:pic>
        <p:nvPicPr>
          <p:cNvPr id="87042" name="图片 6"/>
          <p:cNvPicPr>
            <a:picLocks noChangeAspect="1"/>
          </p:cNvPicPr>
          <p:nvPr/>
        </p:nvPicPr>
        <p:blipFill>
          <a:blip r:embed="rId2"/>
          <a:stretch>
            <a:fillRect/>
          </a:stretch>
        </p:blipFill>
        <p:spPr>
          <a:xfrm>
            <a:off x="11113" y="1268413"/>
            <a:ext cx="9120187" cy="5287962"/>
          </a:xfrm>
          <a:prstGeom prst="rect">
            <a:avLst/>
          </a:prstGeom>
          <a:noFill/>
          <a:ln w="9525">
            <a:noFill/>
          </a:ln>
        </p:spPr>
      </p:pic>
      <p:sp>
        <p:nvSpPr>
          <p:cNvPr id="8" name="矩形 7"/>
          <p:cNvSpPr/>
          <p:nvPr/>
        </p:nvSpPr>
        <p:spPr>
          <a:xfrm>
            <a:off x="2089150" y="1308100"/>
            <a:ext cx="1104900" cy="320675"/>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9" name="图片 8"/>
          <p:cNvPicPr>
            <a:picLocks noChangeAspect="1"/>
          </p:cNvPicPr>
          <p:nvPr/>
        </p:nvPicPr>
        <p:blipFill>
          <a:blip r:embed="rId3"/>
          <a:stretch>
            <a:fillRect/>
          </a:stretch>
        </p:blipFill>
        <p:spPr>
          <a:xfrm>
            <a:off x="2070100" y="1268413"/>
            <a:ext cx="4892675" cy="3325812"/>
          </a:xfrm>
          <a:prstGeom prst="rect">
            <a:avLst/>
          </a:prstGeom>
          <a:noFill/>
          <a:ln w="9525">
            <a:noFill/>
          </a:ln>
        </p:spPr>
      </p:pic>
      <p:sp>
        <p:nvSpPr>
          <p:cNvPr id="10" name="矩形 9"/>
          <p:cNvSpPr/>
          <p:nvPr/>
        </p:nvSpPr>
        <p:spPr>
          <a:xfrm>
            <a:off x="2089150" y="1757363"/>
            <a:ext cx="1104900" cy="320675"/>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1"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图片 1"/>
          <p:cNvPicPr>
            <a:picLocks noChangeAspect="1"/>
          </p:cNvPicPr>
          <p:nvPr/>
        </p:nvPicPr>
        <p:blipFill>
          <a:blip r:embed="rId2"/>
          <a:stretch>
            <a:fillRect/>
          </a:stretch>
        </p:blipFill>
        <p:spPr>
          <a:xfrm>
            <a:off x="-1587" y="-3175"/>
            <a:ext cx="9105900" cy="6800850"/>
          </a:xfrm>
          <a:prstGeom prst="rect">
            <a:avLst/>
          </a:prstGeom>
          <a:noFill/>
          <a:ln w="9525">
            <a:noFill/>
          </a:ln>
        </p:spPr>
      </p:pic>
      <p:sp>
        <p:nvSpPr>
          <p:cNvPr id="88066" name="Oval 6"/>
          <p:cNvSpPr/>
          <p:nvPr/>
        </p:nvSpPr>
        <p:spPr>
          <a:xfrm>
            <a:off x="247650" y="4010025"/>
            <a:ext cx="1152525" cy="287338"/>
          </a:xfrm>
          <a:prstGeom prst="ellipse">
            <a:avLst/>
          </a:prstGeom>
          <a:noFill/>
          <a:ln w="38100" cap="flat" cmpd="sng">
            <a:solidFill>
              <a:srgbClr val="FF0000"/>
            </a:solidFill>
            <a:prstDash val="solid"/>
            <a:round/>
            <a:headEnd type="none" w="med" len="med"/>
            <a:tailEnd type="none" w="med" len="med"/>
          </a:ln>
        </p:spPr>
        <p:txBody>
          <a:bodyPr wrap="none" lIns="90170" tIns="46990" rIns="90170" bIns="46990" anchor="ctr"/>
          <a:lstStyle/>
          <a:p>
            <a:pPr lvl="0" indent="0">
              <a:buClr>
                <a:srgbClr val="000000"/>
              </a:buClr>
              <a:buFont typeface="Arial" panose="020B0604020202020204" pitchFamily="34" charset="0"/>
              <a:buNone/>
            </a:pPr>
            <a:endParaRPr lang="zh-CN" altLang="en-US" dirty="0">
              <a:latin typeface="Arial" panose="020B0604020202020204" pitchFamily="34" charset="0"/>
              <a:ea typeface="宋体" panose="02010600030101010101" pitchFamily="2" charset="-122"/>
            </a:endParaRPr>
          </a:p>
        </p:txBody>
      </p:sp>
      <p:sp>
        <p:nvSpPr>
          <p:cNvPr id="88067" name="Rectangle 7"/>
          <p:cNvSpPr/>
          <p:nvPr/>
        </p:nvSpPr>
        <p:spPr>
          <a:xfrm>
            <a:off x="3924300" y="4292600"/>
            <a:ext cx="2663825" cy="647700"/>
          </a:xfrm>
          <a:prstGeom prst="rect">
            <a:avLst/>
          </a:prstGeom>
          <a:solidFill>
            <a:schemeClr val="bg1"/>
          </a:solidFill>
          <a:ln w="9525">
            <a:noFill/>
          </a:ln>
        </p:spPr>
        <p:txBody>
          <a:bodyPr wrap="none" anchor="ctr"/>
          <a:lstStyle/>
          <a:p>
            <a:pPr lvl="0" indent="0" algn="ctr">
              <a:buClr>
                <a:srgbClr val="000000"/>
              </a:buClr>
              <a:buFont typeface="Arial" panose="020B0604020202020204" pitchFamily="34" charset="0"/>
              <a:buNone/>
            </a:pPr>
            <a:r>
              <a:rPr lang="en-US" altLang="zh-CN" sz="2400" b="1" dirty="0">
                <a:latin typeface="Arial" panose="020B0604020202020204" pitchFamily="34" charset="0"/>
                <a:ea typeface="宋体" panose="02010600030101010101" pitchFamily="2" charset="-122"/>
              </a:rPr>
              <a:t>Colon cancer</a:t>
            </a:r>
          </a:p>
        </p:txBody>
      </p:sp>
      <p:sp>
        <p:nvSpPr>
          <p:cNvPr id="88068" name="Rectangle 5"/>
          <p:cNvSpPr/>
          <p:nvPr/>
        </p:nvSpPr>
        <p:spPr>
          <a:xfrm>
            <a:off x="4787900" y="0"/>
            <a:ext cx="3240088" cy="666750"/>
          </a:xfrm>
          <a:prstGeom prst="rect">
            <a:avLst/>
          </a:prstGeom>
          <a:solidFill>
            <a:schemeClr val="bg1"/>
          </a:solidFill>
          <a:ln w="9525">
            <a:noFill/>
          </a:ln>
        </p:spPr>
        <p:txBody>
          <a:bodyPr wrap="none" anchor="ctr"/>
          <a:lstStyle/>
          <a:p>
            <a:pPr lvl="0" indent="0" algn="ctr">
              <a:buClr>
                <a:srgbClr val="000000"/>
              </a:buClr>
              <a:buFont typeface="Arial" panose="020B0604020202020204" pitchFamily="34" charset="0"/>
              <a:buNone/>
            </a:pPr>
            <a:r>
              <a:rPr lang="en-US" altLang="zh-CN" sz="2800" b="1" dirty="0">
                <a:latin typeface="黑体" panose="02010609060101010101" pitchFamily="49" charset="-122"/>
                <a:ea typeface="黑体" panose="02010609060101010101" pitchFamily="49" charset="-122"/>
              </a:rPr>
              <a:t>Type of cancer</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图片 1"/>
          <p:cNvPicPr>
            <a:picLocks noChangeAspect="1"/>
          </p:cNvPicPr>
          <p:nvPr/>
        </p:nvPicPr>
        <p:blipFill>
          <a:blip r:embed="rId2"/>
          <a:stretch>
            <a:fillRect/>
          </a:stretch>
        </p:blipFill>
        <p:spPr>
          <a:xfrm>
            <a:off x="22225" y="-14287"/>
            <a:ext cx="9120188" cy="7069137"/>
          </a:xfrm>
          <a:prstGeom prst="rect">
            <a:avLst/>
          </a:prstGeom>
          <a:noFill/>
          <a:ln w="9525">
            <a:noFill/>
          </a:ln>
        </p:spPr>
      </p:pic>
      <p:sp>
        <p:nvSpPr>
          <p:cNvPr id="89090" name="Rectangle 6"/>
          <p:cNvSpPr/>
          <p:nvPr/>
        </p:nvSpPr>
        <p:spPr>
          <a:xfrm>
            <a:off x="2628900" y="3644900"/>
            <a:ext cx="3695700" cy="457200"/>
          </a:xfrm>
          <a:prstGeom prst="rect">
            <a:avLst/>
          </a:prstGeom>
          <a:solidFill>
            <a:schemeClr val="bg1"/>
          </a:solidFill>
          <a:ln w="9525">
            <a:noFill/>
          </a:ln>
        </p:spPr>
        <p:txBody>
          <a:bodyPr wrap="square" anchor="t">
            <a:spAutoFit/>
          </a:bodyPr>
          <a:lstStyle/>
          <a:p>
            <a:pPr lvl="0" indent="0">
              <a:buClr>
                <a:srgbClr val="000000"/>
              </a:buClr>
              <a:buFont typeface="Arial" panose="020B0604020202020204" pitchFamily="34" charset="0"/>
              <a:buNone/>
            </a:pPr>
            <a:r>
              <a:rPr lang="en-US" altLang="zh-CN" sz="2400" b="1" dirty="0">
                <a:latin typeface="Arial" panose="020B0604020202020204" pitchFamily="34" charset="0"/>
                <a:ea typeface="宋体" panose="02010600030101010101" pitchFamily="2" charset="-122"/>
              </a:rPr>
              <a:t>All About Colon Cancer</a:t>
            </a:r>
          </a:p>
        </p:txBody>
      </p:sp>
      <p:sp>
        <p:nvSpPr>
          <p:cNvPr id="89091" name="Oval 7"/>
          <p:cNvSpPr/>
          <p:nvPr/>
        </p:nvSpPr>
        <p:spPr>
          <a:xfrm>
            <a:off x="228600" y="2768600"/>
            <a:ext cx="1700213" cy="431800"/>
          </a:xfrm>
          <a:prstGeom prst="ellipse">
            <a:avLst/>
          </a:prstGeom>
          <a:noFill/>
          <a:ln w="38100" cap="flat" cmpd="sng">
            <a:solidFill>
              <a:srgbClr val="FF0000"/>
            </a:solidFill>
            <a:prstDash val="solid"/>
            <a:round/>
            <a:headEnd type="none" w="med" len="med"/>
            <a:tailEnd type="none" w="med" len="med"/>
          </a:ln>
        </p:spPr>
        <p:txBody>
          <a:bodyPr wrap="none" lIns="90170" tIns="46990" rIns="90170" bIns="46990" anchor="ctr"/>
          <a:lstStyle/>
          <a:p>
            <a:pPr lvl="0" indent="0">
              <a:buClr>
                <a:srgbClr val="000000"/>
              </a:buClr>
              <a:buFont typeface="Arial" panose="020B0604020202020204" pitchFamily="34" charset="0"/>
              <a:buNone/>
            </a:pP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图片 1"/>
          <p:cNvPicPr>
            <a:picLocks noChangeAspect="1"/>
          </p:cNvPicPr>
          <p:nvPr/>
        </p:nvPicPr>
        <p:blipFill>
          <a:blip r:embed="rId2"/>
          <a:stretch>
            <a:fillRect/>
          </a:stretch>
        </p:blipFill>
        <p:spPr>
          <a:xfrm>
            <a:off x="1588" y="7938"/>
            <a:ext cx="9158287" cy="6767512"/>
          </a:xfrm>
          <a:prstGeom prst="rect">
            <a:avLst/>
          </a:prstGeom>
          <a:noFill/>
          <a:ln w="9525">
            <a:noFill/>
          </a:ln>
        </p:spPr>
      </p:pic>
      <p:sp>
        <p:nvSpPr>
          <p:cNvPr id="90114" name="Rectangle 6"/>
          <p:cNvSpPr/>
          <p:nvPr/>
        </p:nvSpPr>
        <p:spPr>
          <a:xfrm>
            <a:off x="1908175" y="404813"/>
            <a:ext cx="6945313" cy="420687"/>
          </a:xfrm>
          <a:prstGeom prst="rect">
            <a:avLst/>
          </a:prstGeom>
          <a:solidFill>
            <a:schemeClr val="bg1"/>
          </a:solidFill>
          <a:ln w="9525">
            <a:noFill/>
          </a:ln>
        </p:spPr>
        <p:txBody>
          <a:bodyPr wrap="none" anchor="t">
            <a:spAutoFit/>
          </a:bodyPr>
          <a:lstStyle/>
          <a:p>
            <a:pPr lvl="0" indent="0">
              <a:lnSpc>
                <a:spcPct val="90000"/>
              </a:lnSpc>
              <a:spcBef>
                <a:spcPct val="20000"/>
              </a:spcBef>
              <a:buClr>
                <a:schemeClr val="accent2"/>
              </a:buClr>
              <a:buSzPct val="80000"/>
              <a:buFont typeface="Wingdings" panose="05000000000000000000" pitchFamily="2" charset="2"/>
              <a:buNone/>
            </a:pPr>
            <a:r>
              <a:rPr lang="zh-CN" altLang="en-US" sz="2400" b="1" dirty="0">
                <a:latin typeface="Arial" panose="020B0604020202020204" pitchFamily="34" charset="0"/>
                <a:ea typeface="宋体" panose="02010600030101010101" pitchFamily="2" charset="-122"/>
              </a:rPr>
              <a:t>What are Treatments for Colon Cancer?</a:t>
            </a:r>
          </a:p>
        </p:txBody>
      </p:sp>
      <p:sp>
        <p:nvSpPr>
          <p:cNvPr id="90115" name="Rectangle 5"/>
          <p:cNvSpPr/>
          <p:nvPr/>
        </p:nvSpPr>
        <p:spPr>
          <a:xfrm>
            <a:off x="6445250" y="2733675"/>
            <a:ext cx="2857500" cy="1919288"/>
          </a:xfrm>
          <a:prstGeom prst="rect">
            <a:avLst/>
          </a:prstGeom>
          <a:solidFill>
            <a:schemeClr val="bg1"/>
          </a:solidFill>
          <a:ln w="9525">
            <a:noFill/>
          </a:ln>
        </p:spPr>
        <p:txBody>
          <a:bodyPr wrap="square" anchor="t">
            <a:spAutoFit/>
          </a:bodyPr>
          <a:lstStyle/>
          <a:p>
            <a:pPr lvl="0" indent="0">
              <a:buClr>
                <a:srgbClr val="000000"/>
              </a:buClr>
              <a:buFont typeface="Arial" panose="020B0604020202020204" pitchFamily="34" charset="0"/>
              <a:buNone/>
            </a:pPr>
            <a:r>
              <a:rPr lang="en-US" altLang="zh-CN" sz="2400" dirty="0">
                <a:latin typeface="Times New Roman" panose="02020603050405020304" charset="0"/>
                <a:ea typeface="宋体" panose="02010600030101010101" pitchFamily="2" charset="-122"/>
              </a:rPr>
              <a:t> </a:t>
            </a:r>
            <a:r>
              <a:rPr lang="en-US" altLang="zh-CN" sz="2400" b="1" i="1" dirty="0">
                <a:latin typeface="Arial" panose="020B0604020202020204" pitchFamily="34" charset="0"/>
                <a:ea typeface="宋体" panose="02010600030101010101" pitchFamily="2" charset="-122"/>
              </a:rPr>
              <a:t>Surgery</a:t>
            </a:r>
            <a:r>
              <a:rPr lang="en-US" altLang="zh-CN" sz="2400" b="1" dirty="0">
                <a:latin typeface="Arial" panose="020B0604020202020204" pitchFamily="34" charset="0"/>
                <a:ea typeface="宋体" panose="02010600030101010101" pitchFamily="2" charset="-122"/>
              </a:rPr>
              <a:t>    </a:t>
            </a:r>
          </a:p>
          <a:p>
            <a:pPr lvl="0" indent="0">
              <a:buClr>
                <a:srgbClr val="000000"/>
              </a:buClr>
              <a:buFont typeface="Arial" panose="020B0604020202020204" pitchFamily="34" charset="0"/>
              <a:buNone/>
            </a:pPr>
            <a:r>
              <a:rPr lang="en-US" altLang="zh-CN" sz="2400" b="1" i="1" dirty="0">
                <a:latin typeface="Arial" panose="020B0604020202020204" pitchFamily="34" charset="0"/>
                <a:ea typeface="宋体" panose="02010600030101010101" pitchFamily="2" charset="-122"/>
              </a:rPr>
              <a:t>Chemotherapy</a:t>
            </a:r>
            <a:r>
              <a:rPr lang="en-US" altLang="zh-CN" sz="2400" b="1" dirty="0">
                <a:latin typeface="Arial" panose="020B0604020202020204" pitchFamily="34" charset="0"/>
                <a:ea typeface="宋体" panose="02010600030101010101" pitchFamily="2" charset="-122"/>
              </a:rPr>
              <a:t>  </a:t>
            </a:r>
          </a:p>
          <a:p>
            <a:pPr lvl="0" indent="0">
              <a:buClr>
                <a:srgbClr val="000000"/>
              </a:buClr>
              <a:buFont typeface="Arial" panose="020B0604020202020204" pitchFamily="34" charset="0"/>
              <a:buNone/>
            </a:pPr>
            <a:r>
              <a:rPr lang="en-US" altLang="zh-CN" sz="2400" b="1" i="1" dirty="0">
                <a:latin typeface="Arial" panose="020B0604020202020204" pitchFamily="34" charset="0"/>
                <a:ea typeface="宋体" panose="02010600030101010101" pitchFamily="2" charset="-122"/>
              </a:rPr>
              <a:t>Radiotherapy</a:t>
            </a:r>
            <a:r>
              <a:rPr lang="en-US" altLang="zh-CN" sz="2400" b="1" dirty="0">
                <a:latin typeface="Arial" panose="020B0604020202020204" pitchFamily="34" charset="0"/>
                <a:ea typeface="宋体" panose="02010600030101010101" pitchFamily="2" charset="-122"/>
              </a:rPr>
              <a:t> </a:t>
            </a:r>
          </a:p>
          <a:p>
            <a:pPr lvl="0" indent="0">
              <a:buClr>
                <a:srgbClr val="000000"/>
              </a:buClr>
              <a:buFont typeface="Arial" panose="020B0604020202020204" pitchFamily="34" charset="0"/>
              <a:buNone/>
            </a:pPr>
            <a:r>
              <a:rPr lang="en-US" altLang="zh-CN" sz="2400" b="1" dirty="0">
                <a:latin typeface="Arial" panose="020B0604020202020204" pitchFamily="34" charset="0"/>
                <a:ea typeface="宋体" panose="02010600030101010101" pitchFamily="2" charset="-122"/>
              </a:rPr>
              <a:t>Follow-Up Testing References</a:t>
            </a:r>
            <a:endParaRPr lang="zh-CN" altLang="en-US" sz="2400" b="1"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矩形 2"/>
          <p:cNvSpPr/>
          <p:nvPr/>
        </p:nvSpPr>
        <p:spPr>
          <a:xfrm>
            <a:off x="1042988" y="1973263"/>
            <a:ext cx="6481762" cy="1743075"/>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endParaRPr lang="zh-CN" altLang="en-US" sz="2400" dirty="0">
              <a:latin typeface="Arial" panose="020B0604020202020204" pitchFamily="34" charset="0"/>
              <a:ea typeface="黑体" panose="02010609060101010101" pitchFamily="49" charset="-122"/>
            </a:endParaRPr>
          </a:p>
        </p:txBody>
      </p:sp>
      <p:sp>
        <p:nvSpPr>
          <p:cNvPr id="92163" name="矩形 9"/>
          <p:cNvSpPr/>
          <p:nvPr/>
        </p:nvSpPr>
        <p:spPr>
          <a:xfrm>
            <a:off x="1042988" y="1239838"/>
            <a:ext cx="6048375" cy="517525"/>
          </a:xfrm>
          <a:prstGeom prst="rect">
            <a:avLst/>
          </a:prstGeom>
          <a:noFill/>
          <a:ln w="9525">
            <a:noFill/>
          </a:ln>
        </p:spPr>
        <p:txBody>
          <a:bodyPr wrap="square" anchor="t">
            <a:spAutoFit/>
          </a:bodyPr>
          <a:lstStyle/>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4.</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美国疾控中心</a:t>
            </a:r>
          </a:p>
        </p:txBody>
      </p:sp>
      <p:sp>
        <p:nvSpPr>
          <p:cNvPr id="92164" name="文本框 1"/>
          <p:cNvSpPr txBox="1"/>
          <p:nvPr/>
        </p:nvSpPr>
        <p:spPr>
          <a:xfrm>
            <a:off x="1042988" y="1463675"/>
            <a:ext cx="7566025" cy="3931920"/>
          </a:xfrm>
          <a:prstGeom prst="rect">
            <a:avLst/>
          </a:prstGeom>
          <a:noFill/>
          <a:ln w="9525">
            <a:noFill/>
          </a:ln>
        </p:spPr>
        <p:txBody>
          <a:bodyPr wrap="square" anchor="t">
            <a:spAutoFit/>
          </a:bodyPr>
          <a:lstStyle/>
          <a:p>
            <a:pPr lvl="0" indent="0">
              <a:lnSpc>
                <a:spcPct val="150000"/>
              </a:lnSpc>
            </a:pPr>
            <a:r>
              <a:rPr lang="en-US" altLang="zh-CN"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 </a:t>
            </a: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 http://www.cdc.gov）</a:t>
            </a:r>
          </a:p>
          <a:p>
            <a:pPr lvl="0" indent="0">
              <a:lnSpc>
                <a:spcPct val="150000"/>
              </a:lnSpc>
            </a:pP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美国疾病控制与预防中心（Centers for Disease Control and Prevention，CDC）提供了疾病与症状（Diseases &amp; Conditions）、健康生活（Healthy Living）、旅行者健康（Travelers' Health）、应急准备（Emergency Preparedness）等内容丰富的信息。</a:t>
            </a:r>
          </a:p>
          <a:p>
            <a:pPr lvl="0" indent="0">
              <a:lnSpc>
                <a:spcPct val="150000"/>
              </a:lnSpc>
            </a:pPr>
            <a:endParaRPr lang="zh-CN" altLang="en-US" sz="2400" b="1"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p:txBody>
      </p:sp>
      <p:sp>
        <p:nvSpPr>
          <p:cNvPr id="2" name="文本框 1"/>
          <p:cNvSpPr txBox="1"/>
          <p:nvPr/>
        </p:nvSpPr>
        <p:spPr>
          <a:xfrm>
            <a:off x="414020" y="612775"/>
            <a:ext cx="4243705" cy="518160"/>
          </a:xfrm>
          <a:prstGeom prst="rect">
            <a:avLst/>
          </a:prstGeom>
          <a:noFill/>
        </p:spPr>
        <p:txBody>
          <a:bodyPr wrap="square" rtlCol="0">
            <a:spAutoFit/>
          </a:bodyPr>
          <a:lstStyle/>
          <a:p>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（一）医学综合类网站</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图片 1"/>
          <p:cNvPicPr>
            <a:picLocks noChangeAspect="1"/>
          </p:cNvPicPr>
          <p:nvPr/>
        </p:nvPicPr>
        <p:blipFill>
          <a:blip r:embed="rId2"/>
          <a:stretch>
            <a:fillRect/>
          </a:stretch>
        </p:blipFill>
        <p:spPr>
          <a:xfrm>
            <a:off x="-30162" y="6350"/>
            <a:ext cx="9163050" cy="6765925"/>
          </a:xfrm>
          <a:prstGeom prst="rect">
            <a:avLst/>
          </a:prstGeom>
          <a:noFill/>
          <a:ln w="9525">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矩形 2"/>
          <p:cNvSpPr/>
          <p:nvPr/>
        </p:nvSpPr>
        <p:spPr>
          <a:xfrm>
            <a:off x="1042988" y="1973263"/>
            <a:ext cx="6481762" cy="1743075"/>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endParaRPr lang="zh-CN" altLang="en-US" sz="2400" dirty="0">
              <a:latin typeface="Arial" panose="020B0604020202020204" pitchFamily="34" charset="0"/>
              <a:ea typeface="黑体" panose="02010609060101010101" pitchFamily="49" charset="-122"/>
            </a:endParaRPr>
          </a:p>
        </p:txBody>
      </p:sp>
      <p:sp>
        <p:nvSpPr>
          <p:cNvPr id="94211" name="矩形 9"/>
          <p:cNvSpPr/>
          <p:nvPr/>
        </p:nvSpPr>
        <p:spPr>
          <a:xfrm>
            <a:off x="945198" y="1293178"/>
            <a:ext cx="6048375" cy="517525"/>
          </a:xfrm>
          <a:prstGeom prst="rect">
            <a:avLst/>
          </a:prstGeom>
          <a:noFill/>
          <a:ln w="9525">
            <a:noFill/>
          </a:ln>
        </p:spPr>
        <p:txBody>
          <a:bodyPr wrap="square" anchor="t">
            <a:spAutoFit/>
          </a:bodyPr>
          <a:lstStyle/>
          <a:p>
            <a:pPr lvl="0" indent="0" eaLnBrk="0" hangingPunct="0">
              <a:spcBef>
                <a:spcPct val="20000"/>
              </a:spcBef>
              <a:buClr>
                <a:schemeClr val="hlink"/>
              </a:buClr>
              <a:buSzPct val="110000"/>
              <a:buFont typeface="Wingdings" panose="05000000000000000000" pitchFamily="2" charset="2"/>
              <a:buNone/>
            </a:pPr>
            <a:r>
              <a:rPr lang="en-US" altLang="zh-CN" sz="2800" b="1">
                <a:solidFill>
                  <a:schemeClr val="tx1"/>
                </a:solidFill>
                <a:latin typeface="黑体" panose="02010609060101010101" pitchFamily="49" charset="-122"/>
                <a:ea typeface="黑体" panose="02010609060101010101" pitchFamily="49" charset="-122"/>
                <a:sym typeface="黑体" panose="02010609060101010101" pitchFamily="49" charset="-122"/>
              </a:rPr>
              <a:t>5.</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中国医学专业网站</a:t>
            </a:r>
            <a:r>
              <a:rPr lang="zh-CN" altLang="en-US" sz="2800" b="1" dirty="0">
                <a:latin typeface="黑体" panose="02010609060101010101" pitchFamily="49" charset="-122"/>
                <a:ea typeface="黑体" panose="02010609060101010101" pitchFamily="49" charset="-122"/>
                <a:sym typeface="黑体" panose="02010609060101010101" pitchFamily="49" charset="-122"/>
              </a:rPr>
              <a:t> </a:t>
            </a:r>
            <a:endParaRPr lang="zh-CN" altLang="en-US" sz="2800" b="1"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p:txBody>
      </p:sp>
      <p:sp>
        <p:nvSpPr>
          <p:cNvPr id="94212" name="文本框 1"/>
          <p:cNvSpPr txBox="1"/>
          <p:nvPr/>
        </p:nvSpPr>
        <p:spPr>
          <a:xfrm>
            <a:off x="1176338" y="1973580"/>
            <a:ext cx="6729412" cy="2651760"/>
          </a:xfrm>
          <a:prstGeom prst="rect">
            <a:avLst/>
          </a:prstGeom>
          <a:noFill/>
          <a:ln w="9525">
            <a:noFill/>
          </a:ln>
        </p:spPr>
        <p:txBody>
          <a:bodyPr wrap="square" anchor="t">
            <a:spAutoFit/>
          </a:bodyPr>
          <a:lstStyle/>
          <a:p>
            <a:pPr lvl="0" indent="0" algn="just" defTabSz="0">
              <a:tabLst>
                <a:tab pos="800100" algn="l"/>
              </a:tabLst>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中国医学科学院医学信息研究所</a:t>
            </a:r>
          </a:p>
          <a:p>
            <a:pPr lvl="0" indent="0" algn="just" defTabSz="0">
              <a:buClr>
                <a:srgbClr val="000000"/>
              </a:buClr>
              <a:buFont typeface="Arial" panose="020B0604020202020204" pitchFamily="34" charset="0"/>
              <a:buNone/>
              <a:tabLst>
                <a:tab pos="800100" algn="l"/>
              </a:tabLst>
            </a:pP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http://www.imicams.ac.cn )</a:t>
            </a:r>
          </a:p>
          <a:p>
            <a:pPr lvl="0" indent="0" algn="just" defTabSz="0">
              <a:buClr>
                <a:srgbClr val="000000"/>
              </a:buClr>
              <a:buFont typeface="Arial" panose="020B0604020202020204" pitchFamily="34" charset="0"/>
              <a:buNone/>
              <a:tabLst>
                <a:tab pos="800100" algn="l"/>
              </a:tabLst>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a:t>
            </a:r>
          </a:p>
          <a:p>
            <a:pPr lvl="0" indent="0" algn="just" defTabSz="0">
              <a:buClr>
                <a:srgbClr val="000000"/>
              </a:buClr>
              <a:buFont typeface="Arial" panose="020B0604020202020204" pitchFamily="34" charset="0"/>
              <a:buNone/>
              <a:tabLst>
                <a:tab pos="800100" algn="l"/>
              </a:tabLst>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是中国医学科学院医学信息研究所的门户网站，可以看到协和医大图书馆的所有资源，在我国的地位相当于美国的NLM。               </a:t>
            </a:r>
          </a:p>
          <a:p>
            <a:pPr lvl="0" indent="0" algn="just" defTabSz="0">
              <a:buClr>
                <a:srgbClr val="000000"/>
              </a:buClr>
              <a:buFont typeface="Arial" panose="020B0604020202020204" pitchFamily="34" charset="0"/>
              <a:buNone/>
              <a:tabLst>
                <a:tab pos="800100" algn="l"/>
              </a:tabLst>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（开发了</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CBM</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网络版）</a:t>
            </a:r>
          </a:p>
        </p:txBody>
      </p:sp>
      <p:sp>
        <p:nvSpPr>
          <p:cNvPr id="3" name="圆角矩形 2"/>
          <p:cNvSpPr/>
          <p:nvPr/>
        </p:nvSpPr>
        <p:spPr>
          <a:xfrm>
            <a:off x="1176338" y="1973580"/>
            <a:ext cx="4473575" cy="811213"/>
          </a:xfrm>
          <a:prstGeom prst="roundRect">
            <a:avLst/>
          </a:prstGeom>
          <a:noFill/>
          <a:ln w="28575">
            <a:solidFill>
              <a:srgbClr val="16A28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文本框 1"/>
          <p:cNvSpPr txBox="1"/>
          <p:nvPr/>
        </p:nvSpPr>
        <p:spPr>
          <a:xfrm>
            <a:off x="414020" y="612775"/>
            <a:ext cx="3468370" cy="518160"/>
          </a:xfrm>
          <a:prstGeom prst="rect">
            <a:avLst/>
          </a:prstGeom>
          <a:noFill/>
        </p:spPr>
        <p:txBody>
          <a:bodyPr wrap="square" rtlCol="0">
            <a:spAutoFit/>
          </a:bodyPr>
          <a:lstStyle/>
          <a:p>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（一）医学综合网站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212"/>
                                        </p:tgtEl>
                                        <p:attrNameLst>
                                          <p:attrName>style.visibility</p:attrName>
                                        </p:attrNameLst>
                                      </p:cBhvr>
                                      <p:to>
                                        <p:strVal val="visible"/>
                                      </p:to>
                                    </p:set>
                                    <p:anim calcmode="lin" valueType="num">
                                      <p:cBhvr additive="base">
                                        <p:cTn id="7" dur="500" fill="hold"/>
                                        <p:tgtEl>
                                          <p:spTgt spid="94212"/>
                                        </p:tgtEl>
                                        <p:attrNameLst>
                                          <p:attrName>ppt_x</p:attrName>
                                        </p:attrNameLst>
                                      </p:cBhvr>
                                      <p:tavLst>
                                        <p:tav tm="0">
                                          <p:val>
                                            <p:strVal val="#ppt_x"/>
                                          </p:val>
                                        </p:tav>
                                        <p:tav tm="100000">
                                          <p:val>
                                            <p:strVal val="#ppt_x"/>
                                          </p:val>
                                        </p:tav>
                                      </p:tavLst>
                                    </p:anim>
                                    <p:anim calcmode="lin" valueType="num">
                                      <p:cBhvr additive="base">
                                        <p:cTn id="8" dur="500" fill="hold"/>
                                        <p:tgtEl>
                                          <p:spTgt spid="942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p:bldP spid="3"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图片 1"/>
          <p:cNvPicPr>
            <a:picLocks noChangeAspect="1"/>
          </p:cNvPicPr>
          <p:nvPr/>
        </p:nvPicPr>
        <p:blipFill>
          <a:blip r:embed="rId2"/>
          <a:stretch>
            <a:fillRect/>
          </a:stretch>
        </p:blipFill>
        <p:spPr>
          <a:xfrm>
            <a:off x="3175" y="19050"/>
            <a:ext cx="9180513" cy="6872288"/>
          </a:xfrm>
          <a:prstGeom prst="rect">
            <a:avLst/>
          </a:prstGeom>
          <a:noFill/>
          <a:ln w="9525">
            <a:noFill/>
          </a:ln>
        </p:spPr>
      </p:pic>
      <p:sp>
        <p:nvSpPr>
          <p:cNvPr id="3" name="圆角矩形 2"/>
          <p:cNvSpPr/>
          <p:nvPr/>
        </p:nvSpPr>
        <p:spPr>
          <a:xfrm>
            <a:off x="352425" y="2105025"/>
            <a:ext cx="1592263" cy="230188"/>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圆角矩形 1"/>
          <p:cNvSpPr/>
          <p:nvPr/>
        </p:nvSpPr>
        <p:spPr>
          <a:xfrm>
            <a:off x="352425" y="4578350"/>
            <a:ext cx="3473450" cy="2080895"/>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圆角矩形 3"/>
          <p:cNvSpPr/>
          <p:nvPr/>
        </p:nvSpPr>
        <p:spPr>
          <a:xfrm>
            <a:off x="352425" y="3007360"/>
            <a:ext cx="1732915" cy="230505"/>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ppt_x</p:attrName>
                                        </p:attrNameLst>
                                      </p:cBhvr>
                                      <p:tavLst>
                                        <p:tav tm="0">
                                          <p:val>
                                            <p:strVal val="#ppt_x"/>
                                          </p:val>
                                        </p:tav>
                                        <p:tav tm="100000">
                                          <p:val>
                                            <p:strVal val="#ppt_x"/>
                                          </p:val>
                                        </p:tav>
                                      </p:tavLst>
                                    </p:anim>
                                    <p:anim calcmode="lin" valueType="num">
                                      <p:cBhvr>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1"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2" grpId="1" animBg="1"/>
      <p:bldP spid="4" grpId="0" bldLvl="0" animBg="1"/>
      <p:bldP spid="4"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图片 1"/>
          <p:cNvPicPr>
            <a:picLocks noChangeAspect="1"/>
          </p:cNvPicPr>
          <p:nvPr/>
        </p:nvPicPr>
        <p:blipFill>
          <a:blip r:embed="rId2"/>
          <a:stretch>
            <a:fillRect/>
          </a:stretch>
        </p:blipFill>
        <p:spPr>
          <a:xfrm>
            <a:off x="-46037" y="-42862"/>
            <a:ext cx="9183687" cy="6861175"/>
          </a:xfrm>
          <a:prstGeom prst="rect">
            <a:avLst/>
          </a:prstGeom>
          <a:noFill/>
          <a:ln w="9525">
            <a:noFill/>
          </a:ln>
        </p:spPr>
      </p:pic>
      <p:sp>
        <p:nvSpPr>
          <p:cNvPr id="2" name="圆角矩形 1"/>
          <p:cNvSpPr/>
          <p:nvPr/>
        </p:nvSpPr>
        <p:spPr>
          <a:xfrm>
            <a:off x="11113" y="1263650"/>
            <a:ext cx="2390775" cy="600075"/>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830" y="6381750"/>
            <a:ext cx="9217025" cy="503555"/>
          </a:xfrm>
          <a:prstGeom prst="rect">
            <a:avLst/>
          </a:prstGeom>
          <a:solidFill>
            <a:srgbClr val="16A287"/>
          </a:solidFill>
          <a:ln>
            <a:solidFill>
              <a:srgbClr val="16A2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281" name="文本框 1"/>
          <p:cNvSpPr txBox="1"/>
          <p:nvPr/>
        </p:nvSpPr>
        <p:spPr>
          <a:xfrm>
            <a:off x="952500" y="471488"/>
            <a:ext cx="5999163" cy="823912"/>
          </a:xfrm>
          <a:prstGeom prst="rect">
            <a:avLst/>
          </a:prstGeom>
          <a:noFill/>
          <a:ln w="9525">
            <a:noFill/>
          </a:ln>
        </p:spPr>
        <p:txBody>
          <a:bodyPr wrap="none" anchor="t">
            <a:spAutoFit/>
          </a:bodyPr>
          <a:lstStyle/>
          <a:p>
            <a:pPr lvl="0" indent="0"/>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中华人民共和国国家卫生和计划生育委员会</a:t>
            </a:r>
          </a:p>
          <a:p>
            <a:pPr lvl="0" indent="0">
              <a:buClr>
                <a:srgbClr val="000000"/>
              </a:buClr>
              <a:buFont typeface="Arial" panose="020B0604020202020204" pitchFamily="34" charset="0"/>
              <a:buNone/>
            </a:pP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 http://www.nhfpc.gov.cn/ ）</a:t>
            </a:r>
          </a:p>
        </p:txBody>
      </p:sp>
      <p:sp>
        <p:nvSpPr>
          <p:cNvPr id="3" name="圆角矩形 2"/>
          <p:cNvSpPr/>
          <p:nvPr/>
        </p:nvSpPr>
        <p:spPr>
          <a:xfrm>
            <a:off x="952500" y="484188"/>
            <a:ext cx="5918200" cy="811213"/>
          </a:xfrm>
          <a:prstGeom prst="roundRect">
            <a:avLst/>
          </a:prstGeom>
          <a:noFill/>
          <a:ln w="28575">
            <a:solidFill>
              <a:srgbClr val="16A28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4" name="图片 3"/>
          <p:cNvPicPr>
            <a:picLocks noChangeAspect="1"/>
          </p:cNvPicPr>
          <p:nvPr/>
        </p:nvPicPr>
        <p:blipFill>
          <a:blip r:embed="rId2"/>
          <a:stretch>
            <a:fillRect/>
          </a:stretch>
        </p:blipFill>
        <p:spPr>
          <a:xfrm>
            <a:off x="541338" y="1409700"/>
            <a:ext cx="7883525" cy="5480050"/>
          </a:xfrm>
          <a:prstGeom prst="rect">
            <a:avLst/>
          </a:prstGeom>
          <a:noFill/>
          <a:ln w="9525">
            <a:noFill/>
          </a:ln>
        </p:spPr>
      </p:pic>
      <p:pic>
        <p:nvPicPr>
          <p:cNvPr id="5" name="图片 4"/>
          <p:cNvPicPr>
            <a:picLocks noChangeAspect="1"/>
          </p:cNvPicPr>
          <p:nvPr/>
        </p:nvPicPr>
        <p:blipFill>
          <a:blip r:embed="rId3"/>
          <a:stretch>
            <a:fillRect/>
          </a:stretch>
        </p:blipFill>
        <p:spPr>
          <a:xfrm>
            <a:off x="952500" y="1720850"/>
            <a:ext cx="7808913" cy="5168900"/>
          </a:xfrm>
          <a:prstGeom prst="rect">
            <a:avLst/>
          </a:prstGeom>
          <a:noFill/>
          <a:ln w="9525">
            <a:noFill/>
          </a:ln>
        </p:spPr>
      </p:pic>
      <p:sp>
        <p:nvSpPr>
          <p:cNvPr id="6" name="圆角矩形 5"/>
          <p:cNvSpPr/>
          <p:nvPr/>
        </p:nvSpPr>
        <p:spPr>
          <a:xfrm>
            <a:off x="7331075" y="3630613"/>
            <a:ext cx="769938" cy="230188"/>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nvSpPr>
        <p:spPr>
          <a:xfrm>
            <a:off x="427990" y="543878"/>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zh-CN" altLang="en-US" sz="2800" b="1" kern="1200" baseline="0">
                <a:solidFill>
                  <a:schemeClr val="tx1"/>
                </a:solidFill>
                <a:latin typeface="黑体" panose="02010609060101010101" pitchFamily="49" charset="-122"/>
                <a:ea typeface="黑体" panose="02010609060101010101" pitchFamily="49" charset="-122"/>
                <a:cs typeface="+mj-cs"/>
              </a:rPr>
              <a:t>（三）</a:t>
            </a:r>
            <a:r>
              <a:rPr lang="zh-CN" altLang="en-US" sz="2800" b="1" kern="1200" baseline="0" dirty="0">
                <a:solidFill>
                  <a:schemeClr val="tx1"/>
                </a:solidFill>
                <a:latin typeface="黑体" panose="02010609060101010101" pitchFamily="49" charset="-122"/>
                <a:ea typeface="黑体" panose="02010609060101010101" pitchFamily="49" charset="-122"/>
                <a:cs typeface="+mj-cs"/>
              </a:rPr>
              <a:t>搜索引擎的</a:t>
            </a:r>
            <a:r>
              <a:rPr lang="zh-CN" altLang="en-US" sz="2800" b="1" kern="1200" baseline="0">
                <a:solidFill>
                  <a:schemeClr val="tx1"/>
                </a:solidFill>
                <a:latin typeface="黑体" panose="02010609060101010101" pitchFamily="49" charset="-122"/>
                <a:ea typeface="黑体" panose="02010609060101010101" pitchFamily="49" charset="-122"/>
                <a:cs typeface="+mj-cs"/>
              </a:rPr>
              <a:t>分类</a:t>
            </a:r>
          </a:p>
        </p:txBody>
      </p:sp>
      <p:sp>
        <p:nvSpPr>
          <p:cNvPr id="3" name="副标题 2"/>
          <p:cNvSpPr>
            <a:spLocks noGrp="1"/>
          </p:cNvSpPr>
          <p:nvPr/>
        </p:nvSpPr>
        <p:spPr>
          <a:xfrm>
            <a:off x="875030" y="1780540"/>
            <a:ext cx="7687945" cy="3876675"/>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eaLnBrk="1" fontAlgn="auto" hangingPunct="1">
              <a:spcBef>
                <a:spcPct val="0"/>
              </a:spcBef>
              <a:buClr>
                <a:srgbClr val="000000"/>
              </a:buClr>
              <a:buFont typeface="+mj-ea"/>
            </a:pPr>
            <a:r>
              <a:rPr lang="en-US" altLang="zh-CN" sz="2800" strike="noStrike" noProof="1">
                <a:solidFill>
                  <a:schemeClr val="tx1"/>
                </a:solidFill>
                <a:latin typeface="黑体" panose="02010609060101010101" pitchFamily="49" charset="-122"/>
                <a:ea typeface="黑体" panose="02010609060101010101" pitchFamily="49" charset="-122"/>
                <a:sym typeface="+mn-ea"/>
              </a:rPr>
              <a:t>1.</a:t>
            </a:r>
            <a:r>
              <a:rPr lang="zh-CN" altLang="en-US" sz="2800" strike="noStrike" noProof="1">
                <a:solidFill>
                  <a:schemeClr val="tx1"/>
                </a:solidFill>
                <a:latin typeface="黑体" panose="02010609060101010101" pitchFamily="49" charset="-122"/>
                <a:ea typeface="黑体" panose="02010609060101010101" pitchFamily="49" charset="-122"/>
                <a:sym typeface="+mn-ea"/>
              </a:rPr>
              <a:t>全文搜索引擎</a:t>
            </a:r>
            <a:r>
              <a:rPr lang="en-US" altLang="zh-CN" sz="2800" strike="noStrike" noProof="1">
                <a:solidFill>
                  <a:schemeClr val="tx1"/>
                </a:solidFill>
                <a:latin typeface="黑体" panose="02010609060101010101" pitchFamily="49" charset="-122"/>
                <a:ea typeface="黑体" panose="02010609060101010101" pitchFamily="49" charset="-122"/>
                <a:sym typeface="+mn-ea"/>
              </a:rPr>
              <a:t>Full Text Search Engine</a:t>
            </a:r>
          </a:p>
          <a:p>
            <a:pPr lvl="0" algn="l" eaLnBrk="1" fontAlgn="auto" hangingPunct="1">
              <a:spcBef>
                <a:spcPct val="0"/>
              </a:spcBef>
              <a:buClr>
                <a:srgbClr val="000000"/>
              </a:buClr>
              <a:buFont typeface="+mj-ea"/>
            </a:pPr>
            <a:r>
              <a:rPr lang="en-US" altLang="zh-CN" sz="2800" strike="noStrike" noProof="1">
                <a:solidFill>
                  <a:schemeClr val="tx1"/>
                </a:solidFill>
                <a:latin typeface="黑体" panose="02010609060101010101" pitchFamily="49" charset="-122"/>
                <a:ea typeface="黑体" panose="02010609060101010101" pitchFamily="49" charset="-122"/>
                <a:sym typeface="+mn-ea"/>
              </a:rPr>
              <a:t>    </a:t>
            </a:r>
            <a:r>
              <a:rPr lang="zh-CN" altLang="en-US" sz="2800" strike="noStrike" noProof="1">
                <a:solidFill>
                  <a:schemeClr val="tx1"/>
                </a:solidFill>
                <a:latin typeface="黑体" panose="02010609060101010101" pitchFamily="49" charset="-122"/>
                <a:ea typeface="黑体" panose="02010609060101010101" pitchFamily="49" charset="-122"/>
                <a:sym typeface="+mn-ea"/>
              </a:rPr>
              <a:t>（关键词式）</a:t>
            </a:r>
          </a:p>
          <a:p>
            <a:pPr lvl="0" algn="l" eaLnBrk="1" fontAlgn="auto" hangingPunct="1">
              <a:spcBef>
                <a:spcPct val="0"/>
              </a:spcBef>
              <a:buClr>
                <a:srgbClr val="000000"/>
              </a:buClr>
              <a:buFont typeface="+mj-ea"/>
            </a:pPr>
            <a:r>
              <a:rPr lang="en-US" altLang="zh-CN" sz="2800" strike="noStrike" noProof="1">
                <a:solidFill>
                  <a:schemeClr val="tx1"/>
                </a:solidFill>
                <a:latin typeface="黑体" panose="02010609060101010101" pitchFamily="49" charset="-122"/>
                <a:ea typeface="黑体" panose="02010609060101010101" pitchFamily="49" charset="-122"/>
                <a:sym typeface="+mn-ea"/>
              </a:rPr>
              <a:t>2.</a:t>
            </a:r>
            <a:r>
              <a:rPr lang="zh-CN" altLang="en-US" sz="2800" strike="noStrike" noProof="1">
                <a:solidFill>
                  <a:schemeClr val="tx1"/>
                </a:solidFill>
                <a:latin typeface="黑体" panose="02010609060101010101" pitchFamily="49" charset="-122"/>
                <a:ea typeface="黑体" panose="02010609060101010101" pitchFamily="49" charset="-122"/>
                <a:sym typeface="+mn-ea"/>
              </a:rPr>
              <a:t>目录式搜索引擎</a:t>
            </a:r>
            <a:r>
              <a:rPr lang="en-US" altLang="zh-CN" sz="2800" strike="noStrike" noProof="1">
                <a:solidFill>
                  <a:schemeClr val="tx1"/>
                </a:solidFill>
                <a:latin typeface="黑体" panose="02010609060101010101" pitchFamily="49" charset="-122"/>
                <a:ea typeface="黑体" panose="02010609060101010101" pitchFamily="49" charset="-122"/>
                <a:sym typeface="+mn-ea"/>
              </a:rPr>
              <a:t>Search Index/Directory</a:t>
            </a:r>
          </a:p>
          <a:p>
            <a:pPr lvl="0" algn="l" eaLnBrk="1" fontAlgn="auto" hangingPunct="1">
              <a:spcBef>
                <a:spcPct val="0"/>
              </a:spcBef>
              <a:buClr>
                <a:srgbClr val="000000"/>
              </a:buClr>
              <a:buFont typeface="+mj-ea"/>
            </a:pPr>
            <a:r>
              <a:rPr lang="en-US" altLang="zh-CN" sz="2800" strike="noStrike" noProof="1">
                <a:solidFill>
                  <a:schemeClr val="tx1"/>
                </a:solidFill>
                <a:latin typeface="黑体" panose="02010609060101010101" pitchFamily="49" charset="-122"/>
                <a:ea typeface="黑体" panose="02010609060101010101" pitchFamily="49" charset="-122"/>
                <a:sym typeface="+mn-ea"/>
              </a:rPr>
              <a:t>    </a:t>
            </a:r>
            <a:r>
              <a:rPr lang="zh-CN" altLang="en-US" sz="2800" strike="noStrike" noProof="1">
                <a:solidFill>
                  <a:schemeClr val="tx1"/>
                </a:solidFill>
                <a:latin typeface="黑体" panose="02010609060101010101" pitchFamily="49" charset="-122"/>
                <a:ea typeface="黑体" panose="02010609060101010101" pitchFamily="49" charset="-122"/>
                <a:sym typeface="+mn-ea"/>
              </a:rPr>
              <a:t>（分类式）</a:t>
            </a:r>
          </a:p>
          <a:p>
            <a:pPr lvl="0" algn="l" eaLnBrk="1" fontAlgn="auto" hangingPunct="1">
              <a:spcBef>
                <a:spcPct val="0"/>
              </a:spcBef>
              <a:buClr>
                <a:srgbClr val="000000"/>
              </a:buClr>
              <a:buFont typeface="+mj-ea"/>
            </a:pPr>
            <a:r>
              <a:rPr lang="en-US" altLang="zh-CN" sz="2800" strike="noStrike" noProof="1">
                <a:solidFill>
                  <a:schemeClr val="tx1"/>
                </a:solidFill>
                <a:latin typeface="黑体" panose="02010609060101010101" pitchFamily="49" charset="-122"/>
                <a:ea typeface="黑体" panose="02010609060101010101" pitchFamily="49" charset="-122"/>
                <a:sym typeface="+mn-ea"/>
              </a:rPr>
              <a:t>3.</a:t>
            </a:r>
            <a:r>
              <a:rPr lang="zh-CN" altLang="en-US" sz="2800" strike="noStrike" noProof="1">
                <a:solidFill>
                  <a:schemeClr val="tx1"/>
                </a:solidFill>
                <a:latin typeface="黑体" panose="02010609060101010101" pitchFamily="49" charset="-122"/>
                <a:ea typeface="黑体" panose="02010609060101010101" pitchFamily="49" charset="-122"/>
                <a:sym typeface="+mn-ea"/>
              </a:rPr>
              <a:t>元搜索引擎</a:t>
            </a:r>
            <a:r>
              <a:rPr lang="en-US" altLang="zh-CN" sz="2800" strike="noStrike" noProof="1">
                <a:solidFill>
                  <a:schemeClr val="tx1"/>
                </a:solidFill>
                <a:latin typeface="黑体" panose="02010609060101010101" pitchFamily="49" charset="-122"/>
                <a:ea typeface="黑体" panose="02010609060101010101" pitchFamily="49" charset="-122"/>
                <a:sym typeface="+mn-ea"/>
              </a:rPr>
              <a:t>Meta Search Engine</a:t>
            </a:r>
          </a:p>
          <a:p>
            <a:pPr lvl="0" algn="l" eaLnBrk="1" fontAlgn="auto" hangingPunct="1">
              <a:spcBef>
                <a:spcPct val="0"/>
              </a:spcBef>
              <a:buClr>
                <a:srgbClr val="000000"/>
              </a:buClr>
              <a:buFont typeface="+mj-ea"/>
            </a:pPr>
            <a:r>
              <a:rPr lang="en-US" altLang="zh-CN" sz="2800" strike="noStrike" noProof="1">
                <a:solidFill>
                  <a:schemeClr val="tx1"/>
                </a:solidFill>
                <a:latin typeface="黑体" panose="02010609060101010101" pitchFamily="49" charset="-122"/>
                <a:ea typeface="黑体" panose="02010609060101010101" pitchFamily="49" charset="-122"/>
                <a:sym typeface="+mn-ea"/>
              </a:rPr>
              <a:t>    </a:t>
            </a:r>
            <a:r>
              <a:rPr lang="zh-CN" altLang="en-US" sz="2800" strike="noStrike" noProof="1">
                <a:solidFill>
                  <a:schemeClr val="tx1"/>
                </a:solidFill>
                <a:latin typeface="黑体" panose="02010609060101010101" pitchFamily="49" charset="-122"/>
                <a:ea typeface="黑体" panose="02010609060101010101" pitchFamily="49" charset="-122"/>
                <a:sym typeface="+mn-ea"/>
              </a:rPr>
              <a:t>（集成引擎）</a:t>
            </a:r>
            <a:endParaRPr kumimoji="1" lang="zh-CN" altLang="en-US" sz="2800" strike="noStrike" kern="1200" noProof="1">
              <a:solidFill>
                <a:schemeClr val="tx1"/>
              </a:solidFill>
              <a:latin typeface="黑体" panose="02010609060101010101" pitchFamily="49" charset="-122"/>
              <a:ea typeface="黑体" panose="02010609060101010101" pitchFamily="49" charset="-122"/>
              <a:cs typeface="+mn-cs"/>
              <a:sym typeface="+mn-ea"/>
            </a:endParaRPr>
          </a:p>
          <a:p>
            <a:pPr marL="457200" lvl="0" indent="-457200" algn="l" eaLnBrk="1" fontAlgn="auto" hangingPunct="1">
              <a:spcBef>
                <a:spcPct val="0"/>
              </a:spcBef>
              <a:buFont typeface="+mj-ea"/>
              <a:buNone/>
            </a:pPr>
            <a:endParaRPr kumimoji="1" lang="en-US" altLang="zh-CN" sz="2800" b="1" strike="noStrike" kern="1200" noProof="1">
              <a:solidFill>
                <a:schemeClr val="tx1"/>
              </a:solidFill>
              <a:latin typeface="黑体" panose="02010609060101010101" pitchFamily="49" charset="-122"/>
              <a:ea typeface="黑体" panose="02010609060101010101" pitchFamily="49" charset="-122"/>
              <a:cs typeface="+mn-cs"/>
              <a:sym typeface="+mn-ea"/>
            </a:endParaRPr>
          </a:p>
          <a:p>
            <a:pPr marL="457200" lvl="0" indent="-457200" algn="l" eaLnBrk="1" fontAlgn="auto" hangingPunct="1">
              <a:spcBef>
                <a:spcPct val="0"/>
              </a:spcBef>
              <a:buNone/>
            </a:pPr>
            <a:endParaRPr kumimoji="1" lang="en-US" altLang="zh-CN" sz="2800" b="1" strike="noStrike" kern="1200" noProof="1">
              <a:solidFill>
                <a:schemeClr val="tx1"/>
              </a:solidFill>
              <a:latin typeface="黑体" panose="02010609060101010101" pitchFamily="49" charset="-122"/>
              <a:ea typeface="黑体" panose="02010609060101010101" pitchFamily="49" charset="-122"/>
              <a:cs typeface="+mn-cs"/>
              <a:sym typeface="+mn-ea"/>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图片 1"/>
          <p:cNvPicPr>
            <a:picLocks noChangeAspect="1"/>
          </p:cNvPicPr>
          <p:nvPr/>
        </p:nvPicPr>
        <p:blipFill>
          <a:blip r:embed="rId2"/>
          <a:stretch>
            <a:fillRect/>
          </a:stretch>
        </p:blipFill>
        <p:spPr>
          <a:xfrm>
            <a:off x="3175" y="3175"/>
            <a:ext cx="9096375" cy="6864350"/>
          </a:xfrm>
          <a:prstGeom prst="rect">
            <a:avLst/>
          </a:prstGeom>
          <a:noFill/>
          <a:ln w="9525">
            <a:noFill/>
          </a:ln>
        </p:spPr>
      </p:pic>
      <p:cxnSp>
        <p:nvCxnSpPr>
          <p:cNvPr id="3" name="直接连接符 2"/>
          <p:cNvCxnSpPr/>
          <p:nvPr/>
        </p:nvCxnSpPr>
        <p:spPr>
          <a:xfrm>
            <a:off x="2235200" y="2617788"/>
            <a:ext cx="19843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217488" y="3175"/>
            <a:ext cx="8710612" cy="6864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729750" y="831941"/>
            <a:ext cx="7829169" cy="915139"/>
          </a:xfrm>
        </p:spPr>
        <p:txBody>
          <a:bodyPr/>
          <a:lstStyle/>
          <a:p>
            <a:r>
              <a:rPr sz="4000">
                <a:sym typeface="黑体" panose="02010609060101010101" pitchFamily="49" charset="-122"/>
              </a:rPr>
              <a:t>常用医学专业网站</a:t>
            </a:r>
          </a:p>
          <a:p>
            <a:endParaRPr lang="zh-CN" altLang="en-US" sz="4050" dirty="0"/>
          </a:p>
        </p:txBody>
      </p:sp>
      <p:sp>
        <p:nvSpPr>
          <p:cNvPr id="2" name="文本框 1"/>
          <p:cNvSpPr txBox="1"/>
          <p:nvPr/>
        </p:nvSpPr>
        <p:spPr>
          <a:xfrm>
            <a:off x="866140" y="1903730"/>
            <a:ext cx="5013960" cy="2560320"/>
          </a:xfrm>
          <a:prstGeom prst="rect">
            <a:avLst/>
          </a:prstGeom>
          <a:noFill/>
        </p:spPr>
        <p:txBody>
          <a:bodyPr wrap="square" rtlCol="0">
            <a:spAutoFit/>
          </a:bodyPr>
          <a:lstStyle/>
          <a:p>
            <a:pPr lvl="0" indent="0" defTabSz="914400">
              <a:lnSpc>
                <a:spcPct val="150000"/>
              </a:lnSpc>
            </a:pPr>
            <a:r>
              <a:rPr lang="zh-CN" altLang="en-US" sz="2800" b="1">
                <a:solidFill>
                  <a:schemeClr val="tx1"/>
                </a:solidFill>
                <a:latin typeface="黑体" panose="02010609060101010101" pitchFamily="49" charset="-122"/>
                <a:ea typeface="黑体" panose="02010609060101010101" pitchFamily="49" charset="-122"/>
                <a:sym typeface="+mn-ea"/>
              </a:rPr>
              <a:t>（一）</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医学综合网站</a:t>
            </a:r>
          </a:p>
          <a:p>
            <a:pPr lvl="0" indent="0" defTabSz="914400">
              <a:lnSpc>
                <a:spcPct val="150000"/>
              </a:lnSpc>
            </a:pPr>
            <a:r>
              <a:rPr lang="zh-CN" altLang="en-US" sz="2800" b="1">
                <a:solidFill>
                  <a:srgbClr val="D60093"/>
                </a:solidFill>
                <a:latin typeface="黑体" panose="02010609060101010101" pitchFamily="49" charset="-122"/>
                <a:ea typeface="黑体" panose="02010609060101010101" pitchFamily="49" charset="-122"/>
                <a:sym typeface="+mn-ea"/>
              </a:rPr>
              <a:t>（二）</a:t>
            </a:r>
            <a:r>
              <a:rPr lang="zh-CN" altLang="en-US" sz="2800" b="1" dirty="0">
                <a:solidFill>
                  <a:srgbClr val="D60093"/>
                </a:solidFill>
                <a:latin typeface="黑体" panose="02010609060101010101" pitchFamily="49" charset="-122"/>
                <a:ea typeface="黑体" panose="02010609060101010101" pitchFamily="49" charset="-122"/>
                <a:sym typeface="黑体" panose="02010609060101010101" pitchFamily="49" charset="-122"/>
              </a:rPr>
              <a:t>公众健康类网站</a:t>
            </a:r>
          </a:p>
          <a:p>
            <a:pPr lvl="0" indent="0" defTabSz="914400">
              <a:lnSpc>
                <a:spcPct val="150000"/>
              </a:lnSpc>
            </a:pPr>
            <a:r>
              <a:rPr lang="zh-CN" altLang="en-US" sz="2800" b="1">
                <a:solidFill>
                  <a:schemeClr val="tx1"/>
                </a:solidFill>
                <a:latin typeface="黑体" panose="02010609060101010101" pitchFamily="49" charset="-122"/>
                <a:ea typeface="黑体" panose="02010609060101010101" pitchFamily="49" charset="-122"/>
                <a:sym typeface="黑体" panose="02010609060101010101" pitchFamily="49" charset="-122"/>
              </a:rPr>
              <a:t>（三）</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其它医学资源网站</a:t>
            </a:r>
            <a:r>
              <a:rPr lang="zh-CN" altLang="en-US" sz="2400" b="1">
                <a:solidFill>
                  <a:schemeClr val="tx1"/>
                </a:solidFill>
                <a:latin typeface="微软雅黑" panose="020B0503020204020204" pitchFamily="34" charset="-122"/>
                <a:ea typeface="微软雅黑" panose="020B0503020204020204" pitchFamily="34" charset="-122"/>
                <a:sym typeface="黑体" panose="02010609060101010101" pitchFamily="49" charset="-122"/>
              </a:rPr>
              <a:t/>
            </a:r>
            <a:br>
              <a:rPr lang="zh-CN" altLang="en-US" sz="2400" b="1">
                <a:solidFill>
                  <a:schemeClr val="tx1"/>
                </a:solidFill>
                <a:latin typeface="微软雅黑" panose="020B0503020204020204" pitchFamily="34" charset="-122"/>
                <a:ea typeface="微软雅黑" panose="020B0503020204020204" pitchFamily="34" charset="-122"/>
                <a:sym typeface="黑体" panose="02010609060101010101" pitchFamily="49" charset="-122"/>
              </a:rPr>
            </a:br>
            <a:endParaRPr lang="zh-CN" altLang="en-US" sz="2400" b="1">
              <a:solidFill>
                <a:schemeClr val="tx1"/>
              </a:solidFill>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矩形 1"/>
          <p:cNvSpPr/>
          <p:nvPr/>
        </p:nvSpPr>
        <p:spPr>
          <a:xfrm>
            <a:off x="476568" y="598805"/>
            <a:ext cx="5483225" cy="517525"/>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（二）公众健康类网站</a:t>
            </a:r>
          </a:p>
        </p:txBody>
      </p:sp>
      <p:sp>
        <p:nvSpPr>
          <p:cNvPr id="100355" name="矩形 2"/>
          <p:cNvSpPr/>
          <p:nvPr/>
        </p:nvSpPr>
        <p:spPr>
          <a:xfrm>
            <a:off x="1042988" y="1973263"/>
            <a:ext cx="6481762" cy="1743075"/>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endParaRPr lang="zh-CN" altLang="en-US" sz="2400" dirty="0">
              <a:latin typeface="Arial" panose="020B0604020202020204" pitchFamily="34" charset="0"/>
              <a:ea typeface="黑体" panose="02010609060101010101" pitchFamily="49" charset="-122"/>
            </a:endParaRPr>
          </a:p>
        </p:txBody>
      </p:sp>
      <p:sp>
        <p:nvSpPr>
          <p:cNvPr id="100356" name="矩形 9"/>
          <p:cNvSpPr/>
          <p:nvPr/>
        </p:nvSpPr>
        <p:spPr>
          <a:xfrm>
            <a:off x="1043305" y="1463675"/>
            <a:ext cx="7410450" cy="7223760"/>
          </a:xfrm>
          <a:prstGeom prst="rect">
            <a:avLst/>
          </a:prstGeom>
          <a:noFill/>
          <a:ln w="9525">
            <a:noFill/>
          </a:ln>
        </p:spPr>
        <p:txBody>
          <a:bodyPr wrap="square" anchor="t">
            <a:spAutoFit/>
          </a:bodyPr>
          <a:lstStyle/>
          <a:p>
            <a:pPr lvl="0" indent="0">
              <a:lnSpc>
                <a:spcPct val="150000"/>
              </a:lnSpc>
              <a:buClr>
                <a:srgbClr val="000000"/>
              </a:buClr>
              <a:buSzPct val="110000"/>
              <a:buFont typeface="Wingdings" panose="05000000000000000000" pitchFamily="2" charset="2"/>
              <a:buNone/>
            </a:pPr>
            <a:r>
              <a:rPr lang="en-US" altLang="zh-CN" sz="2800" b="1">
                <a:solidFill>
                  <a:schemeClr val="tx1"/>
                </a:solidFill>
                <a:latin typeface="黑体" panose="02010609060101010101" pitchFamily="49" charset="-122"/>
                <a:ea typeface="黑体" panose="02010609060101010101" pitchFamily="49" charset="-122"/>
              </a:rPr>
              <a:t>1.</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MedlinePlus</a:t>
            </a:r>
          </a:p>
          <a:p>
            <a:pPr lvl="0" indent="0">
              <a:lnSpc>
                <a:spcPct val="150000"/>
              </a:lnSpc>
              <a:buClr>
                <a:srgbClr val="000000"/>
              </a:buClr>
              <a:buSzPct val="110000"/>
              <a:buFont typeface="Wingdings" panose="05000000000000000000" pitchFamily="2" charset="2"/>
              <a:buNone/>
            </a:pPr>
            <a:r>
              <a:rPr lang="en-US" altLang="zh-CN" sz="2800" b="1">
                <a:solidFill>
                  <a:schemeClr val="tx1"/>
                </a:solidFill>
                <a:latin typeface="黑体" panose="02010609060101010101" pitchFamily="49" charset="-122"/>
                <a:ea typeface="黑体" panose="02010609060101010101" pitchFamily="49" charset="-122"/>
              </a:rPr>
              <a:t>2.</a:t>
            </a: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WebMD</a:t>
            </a:r>
          </a:p>
          <a:p>
            <a:pPr lvl="0" indent="0">
              <a:lnSpc>
                <a:spcPct val="150000"/>
              </a:lnSpc>
              <a:buClr>
                <a:srgbClr val="000000"/>
              </a:buClr>
              <a:buSzPct val="110000"/>
              <a:buFont typeface="Wingdings" panose="05000000000000000000" pitchFamily="2" charset="2"/>
              <a:buNone/>
            </a:pPr>
            <a:r>
              <a:rPr lang="en-US" altLang="zh-CN" sz="2800" b="1">
                <a:solidFill>
                  <a:schemeClr val="tx1"/>
                </a:solidFill>
                <a:latin typeface="黑体" panose="02010609060101010101" pitchFamily="49" charset="-122"/>
                <a:ea typeface="黑体" panose="02010609060101010101" pitchFamily="49" charset="-122"/>
              </a:rPr>
              <a:t>3.</a:t>
            </a: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MedicineNet</a:t>
            </a:r>
          </a:p>
          <a:p>
            <a:pPr lvl="0" indent="0">
              <a:lnSpc>
                <a:spcPct val="150000"/>
              </a:lnSpc>
              <a:buClr>
                <a:srgbClr val="000000"/>
              </a:buClr>
              <a:buSzPct val="110000"/>
              <a:buFont typeface="Wingdings" panose="05000000000000000000" pitchFamily="2" charset="2"/>
              <a:buNone/>
            </a:pPr>
            <a:r>
              <a:rPr lang="en-US" altLang="zh-CN" sz="2800" b="1">
                <a:solidFill>
                  <a:schemeClr val="tx1"/>
                </a:solidFill>
                <a:latin typeface="黑体" panose="02010609060101010101" pitchFamily="49" charset="-122"/>
                <a:ea typeface="黑体" panose="02010609060101010101" pitchFamily="49" charset="-122"/>
                <a:sym typeface="黑体" panose="02010609060101010101" pitchFamily="49" charset="-122"/>
              </a:rPr>
              <a:t>4.</a:t>
            </a: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GO ASK ALICE！</a:t>
            </a:r>
          </a:p>
          <a:p>
            <a:pPr lvl="0" indent="0">
              <a:lnSpc>
                <a:spcPct val="150000"/>
              </a:lnSpc>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5.</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好医生网</a:t>
            </a:r>
          </a:p>
          <a:p>
            <a:pPr lvl="0" indent="0">
              <a:lnSpc>
                <a:spcPct val="150000"/>
              </a:lnSpc>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6. </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39健康网</a:t>
            </a:r>
          </a:p>
          <a:p>
            <a:pPr lvl="0" indent="0">
              <a:lnSpc>
                <a:spcPct val="150000"/>
              </a:lnSpc>
              <a:buClr>
                <a:srgbClr val="000000"/>
              </a:buClr>
              <a:buSzPct val="110000"/>
              <a:buFont typeface="Wingdings" panose="05000000000000000000" pitchFamily="2" charset="2"/>
              <a:buNone/>
            </a:pPr>
            <a:endParaRPr lang="en-US" altLang="zh-CN" sz="2400" b="1" dirty="0">
              <a:solidFill>
                <a:srgbClr val="FF0000"/>
              </a:solidFill>
              <a:latin typeface="黑体" panose="02010609060101010101" pitchFamily="49" charset="-122"/>
              <a:ea typeface="黑体" panose="02010609060101010101" pitchFamily="49" charset="-122"/>
              <a:sym typeface="黑体" panose="02010609060101010101" pitchFamily="49" charset="-122"/>
            </a:endParaRPr>
          </a:p>
          <a:p>
            <a:pPr lvl="0" indent="0">
              <a:lnSpc>
                <a:spcPct val="150000"/>
              </a:lnSpc>
              <a:buClr>
                <a:srgbClr val="000000"/>
              </a:buClr>
              <a:buSzPct val="110000"/>
              <a:buFont typeface="Wingdings" panose="05000000000000000000" pitchFamily="2" charset="2"/>
              <a:buNone/>
            </a:pPr>
            <a:endParaRPr lang="en-US" altLang="zh-CN" sz="2400" b="1" baseline="0"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a:p>
            <a:pPr lvl="0" indent="0">
              <a:lnSpc>
                <a:spcPct val="150000"/>
              </a:lnSpc>
              <a:buClr>
                <a:srgbClr val="000000"/>
              </a:buClr>
              <a:buSzPct val="110000"/>
              <a:buFont typeface="Wingdings" panose="05000000000000000000" pitchFamily="2" charset="2"/>
              <a:buNone/>
            </a:pPr>
            <a:endParaRPr lang="en-US" altLang="zh-CN" sz="2400" b="1" baseline="0"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a:p>
            <a:pPr lvl="0" indent="0">
              <a:lnSpc>
                <a:spcPct val="150000"/>
              </a:lnSpc>
              <a:buClr>
                <a:srgbClr val="000000"/>
              </a:buClr>
              <a:buSzPct val="110000"/>
              <a:buFont typeface="Wingdings" panose="05000000000000000000" pitchFamily="2" charset="2"/>
              <a:buNone/>
            </a:pPr>
            <a:endParaRPr lang="en-US" altLang="zh-CN" sz="2400" b="1" baseline="0"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a:p>
            <a:pPr lvl="0" indent="0">
              <a:lnSpc>
                <a:spcPct val="150000"/>
              </a:lnSpc>
              <a:buClr>
                <a:srgbClr val="000000"/>
              </a:buClr>
              <a:buSzPct val="110000"/>
              <a:buFont typeface="Wingdings" panose="05000000000000000000" pitchFamily="2" charset="2"/>
              <a:buNone/>
            </a:pPr>
            <a:endParaRPr lang="zh-CN" altLang="en-US" sz="2400" b="1" baseline="0"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a:p>
            <a:pPr lvl="0" indent="0">
              <a:lnSpc>
                <a:spcPct val="150000"/>
              </a:lnSpc>
              <a:buClr>
                <a:srgbClr val="000000"/>
              </a:buClr>
              <a:buSzPct val="110000"/>
              <a:buFont typeface="Wingdings" panose="05000000000000000000" pitchFamily="2" charset="2"/>
              <a:buNone/>
            </a:pPr>
            <a:endParaRPr lang="zh-CN" altLang="en-US" sz="2400" b="1"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nvSpPr>
        <p:spPr>
          <a:xfrm>
            <a:off x="514350" y="588328"/>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a:solidFill>
                  <a:schemeClr val="tx1"/>
                </a:solidFill>
                <a:latin typeface="黑体" panose="02010609060101010101" pitchFamily="49" charset="-122"/>
                <a:ea typeface="黑体" panose="02010609060101010101" pitchFamily="49" charset="-122"/>
                <a:cs typeface="+mj-cs"/>
              </a:rPr>
              <a:t>1.</a:t>
            </a:r>
            <a:r>
              <a:rPr lang="zh-CN" altLang="en-US"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MedlinePlus</a:t>
            </a:r>
          </a:p>
        </p:txBody>
      </p:sp>
      <p:sp>
        <p:nvSpPr>
          <p:cNvPr id="101378" name="副标题 2"/>
          <p:cNvSpPr>
            <a:spLocks noGrp="1"/>
          </p:cNvSpPr>
          <p:nvPr/>
        </p:nvSpPr>
        <p:spPr>
          <a:xfrm>
            <a:off x="770255" y="1491615"/>
            <a:ext cx="7797165" cy="3875405"/>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fontAlgn="base">
              <a:lnSpc>
                <a:spcPct val="150000"/>
              </a:lnSpc>
              <a:buSzPct val="100000"/>
              <a:buFontTx/>
              <a:buNone/>
            </a:pPr>
            <a:r>
              <a:rPr lang="zh-CN" altLang="en-US" sz="2400" b="1" kern="1200" baseline="0" dirty="0">
                <a:solidFill>
                  <a:srgbClr val="2F446A"/>
                </a:solidFill>
                <a:latin typeface="黑体" panose="02010609060101010101" pitchFamily="49" charset="-122"/>
                <a:ea typeface="+mn-ea"/>
                <a:cs typeface="+mn-cs"/>
                <a:sym typeface="黑体" panose="02010609060101010101" pitchFamily="49" charset="-122"/>
              </a:rPr>
              <a:t>（</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http://www.nlm.nih.gov/medlineplus）</a:t>
            </a:r>
          </a:p>
          <a:p>
            <a:pPr algn="l" defTabSz="914400" fontAlgn="base">
              <a:lnSpc>
                <a:spcPct val="150000"/>
              </a:lnSpc>
              <a:buSzPct val="100000"/>
              <a:buFontTx/>
              <a:buNone/>
            </a:pP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是美国NLM创建的一个</a:t>
            </a:r>
            <a:r>
              <a:rPr lang="zh-CN" altLang="en-US" sz="2400" kern="1200" baseline="0" dirty="0">
                <a:solidFill>
                  <a:srgbClr val="D60093"/>
                </a:solidFill>
                <a:latin typeface="黑体" panose="02010609060101010101" pitchFamily="49" charset="-122"/>
                <a:ea typeface="黑体" panose="02010609060101010101" pitchFamily="49" charset="-122"/>
                <a:cs typeface="+mn-cs"/>
                <a:sym typeface="黑体" panose="02010609060101010101" pitchFamily="49" charset="-122"/>
              </a:rPr>
              <a:t>公众健康网站</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。其目标用户是</a:t>
            </a:r>
            <a:r>
              <a:rPr lang="zh-CN" altLang="en-US" sz="2400" b="1"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病人、病人家属以及其他个体</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。它以通俗的语言介绍疾病、症状以及其他健康问题，通过该网站可以获取最新的治疗方案和药物信息、了解专业术语、查看视频或图谱。</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图片 1"/>
          <p:cNvPicPr>
            <a:picLocks noChangeAspect="1"/>
          </p:cNvPicPr>
          <p:nvPr/>
        </p:nvPicPr>
        <p:blipFill>
          <a:blip r:embed="rId2"/>
          <a:stretch>
            <a:fillRect/>
          </a:stretch>
        </p:blipFill>
        <p:spPr>
          <a:xfrm>
            <a:off x="193675" y="36513"/>
            <a:ext cx="8607425" cy="6743700"/>
          </a:xfrm>
          <a:prstGeom prst="rect">
            <a:avLst/>
          </a:prstGeom>
          <a:noFill/>
          <a:ln w="9525">
            <a:noFill/>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1"/>
          <p:cNvSpPr>
            <a:spLocks noGrp="1"/>
          </p:cNvSpPr>
          <p:nvPr/>
        </p:nvSpPr>
        <p:spPr>
          <a:xfrm>
            <a:off x="580390" y="542925"/>
            <a:ext cx="586930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a:solidFill>
                  <a:schemeClr val="tx1"/>
                </a:solidFill>
                <a:latin typeface="黑体" panose="02010609060101010101" pitchFamily="49" charset="-122"/>
                <a:ea typeface="黑体" panose="02010609060101010101" pitchFamily="49" charset="-122"/>
                <a:cs typeface="+mj-cs"/>
              </a:rPr>
              <a:t>2.</a:t>
            </a:r>
            <a:r>
              <a:rPr lang="en-US" altLang="zh-CN" sz="2800" b="1" kern="1200" baseline="0" dirty="0">
                <a:solidFill>
                  <a:schemeClr val="tx1"/>
                </a:solidFill>
                <a:latin typeface="黑体" panose="02010609060101010101" pitchFamily="49" charset="-122"/>
                <a:ea typeface="黑体" panose="02010609060101010101" pitchFamily="49" charset="-122"/>
                <a:cs typeface="+mj-cs"/>
                <a:sym typeface="黑体" panose="02010609060101010101" pitchFamily="49" charset="-122"/>
              </a:rPr>
              <a:t>WebMD</a:t>
            </a:r>
            <a:r>
              <a:rPr lang="zh-CN" altLang="en-US" sz="280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a:t>
            </a:r>
            <a:r>
              <a:rPr lang="en-US" altLang="zh-CN" sz="280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http://www.webmd.com </a:t>
            </a:r>
            <a:r>
              <a:rPr lang="zh-CN" altLang="en-US" sz="280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a:t>
            </a:r>
            <a:endParaRPr lang="zh-CN" altLang="en-US"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p:txBody>
      </p:sp>
      <p:sp>
        <p:nvSpPr>
          <p:cNvPr id="103426" name="副标题 2"/>
          <p:cNvSpPr>
            <a:spLocks noGrp="1"/>
          </p:cNvSpPr>
          <p:nvPr/>
        </p:nvSpPr>
        <p:spPr>
          <a:xfrm>
            <a:off x="1003300" y="1295400"/>
            <a:ext cx="7431405" cy="3875405"/>
          </a:xfrm>
          <a:prstGeom prst="rect">
            <a:avLst/>
          </a:prstGeom>
          <a:noFill/>
          <a:ln w="9525">
            <a:noFill/>
          </a:ln>
        </p:spPr>
        <p:txBody>
          <a:bodyPr lIns="91440" tIns="45720" rIns="91440" bIns="45720" anchor="t">
            <a:norm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lnSpc>
                <a:spcPct val="90000"/>
              </a:lnSpc>
              <a:buSzPct val="100000"/>
              <a:buFontTx/>
              <a:buNone/>
            </a:pPr>
            <a:endPar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a:p>
            <a:pPr algn="l" defTabSz="914400">
              <a:buSzPct val="100000"/>
              <a:buFontTx/>
              <a:buNone/>
            </a:pP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是美国</a:t>
            </a:r>
            <a:r>
              <a:rPr lang="zh-CN" altLang="en-US" sz="2800" kern="1200" baseline="0" dirty="0">
                <a:solidFill>
                  <a:srgbClr val="FF3399"/>
                </a:solidFill>
                <a:latin typeface="黑体" panose="02010609060101010101" pitchFamily="49" charset="-122"/>
                <a:ea typeface="黑体" panose="02010609060101010101" pitchFamily="49" charset="-122"/>
                <a:cs typeface="+mn-cs"/>
                <a:sym typeface="黑体" panose="02010609060101010101" pitchFamily="49" charset="-122"/>
              </a:rPr>
              <a:t>最大</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的医疗健康服务网站，拥有全球</a:t>
            </a:r>
            <a:r>
              <a:rPr lang="zh-CN" altLang="en-US" sz="2800" kern="1200" baseline="0" dirty="0">
                <a:solidFill>
                  <a:srgbClr val="FF3399"/>
                </a:solidFill>
                <a:latin typeface="黑体" panose="02010609060101010101" pitchFamily="49" charset="-122"/>
                <a:ea typeface="黑体" panose="02010609060101010101" pitchFamily="49" charset="-122"/>
                <a:cs typeface="+mn-cs"/>
                <a:sym typeface="黑体" panose="02010609060101010101" pitchFamily="49" charset="-122"/>
              </a:rPr>
              <a:t>最丰富</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的健康医疗信息，同时也是全球医师</a:t>
            </a:r>
            <a:r>
              <a:rPr lang="zh-CN" altLang="en-US" sz="2800" kern="1200" baseline="0" dirty="0">
                <a:solidFill>
                  <a:srgbClr val="FF3399"/>
                </a:solidFill>
                <a:latin typeface="黑体" panose="02010609060101010101" pitchFamily="49" charset="-122"/>
                <a:ea typeface="黑体" panose="02010609060101010101" pitchFamily="49" charset="-122"/>
                <a:cs typeface="+mn-cs"/>
                <a:sym typeface="黑体" panose="02010609060101010101" pitchFamily="49" charset="-122"/>
              </a:rPr>
              <a:t>最愿意付费上网</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的专业网站。</a:t>
            </a:r>
            <a:r>
              <a:rPr lang="en-US" altLang="zh-CN"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WebMD</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为</a:t>
            </a:r>
            <a:r>
              <a:rPr lang="zh-CN" altLang="en-US" sz="2800" b="1"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医生和患者建立了一个网上了解和交流</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医疗信息的通道，除了汇集全美医师的临床报告，还有</a:t>
            </a:r>
            <a:r>
              <a:rPr lang="zh-CN" altLang="en-US" sz="2800" kern="1200" baseline="0" dirty="0">
                <a:solidFill>
                  <a:srgbClr val="FF3399"/>
                </a:solidFill>
                <a:latin typeface="黑体" panose="02010609060101010101" pitchFamily="49" charset="-122"/>
                <a:ea typeface="黑体" panose="02010609060101010101" pitchFamily="49" charset="-122"/>
                <a:cs typeface="+mn-cs"/>
                <a:sym typeface="黑体" panose="02010609060101010101" pitchFamily="49" charset="-122"/>
              </a:rPr>
              <a:t>最新最完整</a:t>
            </a:r>
            <a:r>
              <a:rPr lang="zh-CN" altLang="en-US" sz="28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的各种医疗信息库。</a:t>
            </a:r>
          </a:p>
          <a:p>
            <a:pPr algn="l" defTabSz="914400">
              <a:buSzPct val="100000"/>
              <a:buFontTx/>
              <a:buNone/>
            </a:pPr>
            <a:endParaRPr lang="zh-CN" altLang="en-US" sz="2800" b="1" kern="1200" baseline="0" dirty="0">
              <a:solidFill>
                <a:srgbClr val="2F446A"/>
              </a:solidFill>
              <a:latin typeface="黑体" panose="02010609060101010101" pitchFamily="49" charset="-122"/>
              <a:ea typeface="+mn-ea"/>
              <a:cs typeface="+mn-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nvSpPr>
        <p:spPr>
          <a:xfrm>
            <a:off x="873125" y="1490980"/>
            <a:ext cx="7312025" cy="3875405"/>
          </a:xfrm>
          <a:prstGeom prst="rect">
            <a:avLst/>
          </a:prstGeom>
          <a:noFill/>
          <a:ln w="9525">
            <a:noFill/>
          </a:ln>
        </p:spPr>
        <p:txBody>
          <a:bodyPr lIns="91440" tIns="45720" rIns="91440" bIns="45720" anchor="t">
            <a:no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fontAlgn="auto">
              <a:lnSpc>
                <a:spcPct val="150000"/>
              </a:lnSpc>
              <a:buClr>
                <a:srgbClr val="16A287"/>
              </a:buClr>
              <a:buFont typeface="Wingdings" panose="05000000000000000000" charset="0"/>
              <a:buChar char="u"/>
            </a:pPr>
            <a:r>
              <a:rPr lang="en-US" altLang="zh-CN" sz="2800" strike="noStrike" noProof="1">
                <a:solidFill>
                  <a:schemeClr val="tx1"/>
                </a:solidFill>
                <a:latin typeface="黑体" panose="02010609060101010101" pitchFamily="49" charset="-122"/>
                <a:ea typeface="黑体" panose="02010609060101010101" pitchFamily="49" charset="-122"/>
                <a:sym typeface="+mn-ea"/>
              </a:rPr>
              <a:t>WebMD</a:t>
            </a:r>
            <a:r>
              <a:rPr lang="zh-CN" altLang="en-US" sz="2800" strike="noStrike" noProof="1">
                <a:solidFill>
                  <a:schemeClr val="tx1"/>
                </a:solidFill>
                <a:latin typeface="黑体" panose="02010609060101010101" pitchFamily="49" charset="-122"/>
                <a:ea typeface="黑体" panose="02010609060101010101" pitchFamily="49" charset="-122"/>
                <a:sym typeface="+mn-ea"/>
              </a:rPr>
              <a:t>所提供的信息均经过了</a:t>
            </a:r>
            <a:r>
              <a:rPr lang="en-US" altLang="zh-CN" sz="2800" strike="noStrike" noProof="1">
                <a:solidFill>
                  <a:srgbClr val="FF3399"/>
                </a:solidFill>
                <a:latin typeface="黑体" panose="02010609060101010101" pitchFamily="49" charset="-122"/>
                <a:ea typeface="黑体" panose="02010609060101010101" pitchFamily="49" charset="-122"/>
                <a:sym typeface="+mn-ea"/>
              </a:rPr>
              <a:t>HON</a:t>
            </a:r>
            <a:r>
              <a:rPr lang="zh-CN" altLang="en-US" sz="2800" strike="noStrike" noProof="1">
                <a:solidFill>
                  <a:srgbClr val="FF3399"/>
                </a:solidFill>
                <a:latin typeface="黑体" panose="02010609060101010101" pitchFamily="49" charset="-122"/>
                <a:ea typeface="黑体" panose="02010609060101010101" pitchFamily="49" charset="-122"/>
                <a:sym typeface="+mn-ea"/>
              </a:rPr>
              <a:t>认证</a:t>
            </a:r>
            <a:r>
              <a:rPr lang="zh-CN" altLang="en-US" sz="2800" strike="noStrike" noProof="1">
                <a:solidFill>
                  <a:schemeClr val="tx1"/>
                </a:solidFill>
                <a:latin typeface="黑体" panose="02010609060101010101" pitchFamily="49" charset="-122"/>
                <a:ea typeface="黑体" panose="02010609060101010101" pitchFamily="49" charset="-122"/>
                <a:sym typeface="+mn-ea"/>
              </a:rPr>
              <a:t>，由医学专业人士、优秀新闻记者以及社区服务人员共同编辑，</a:t>
            </a:r>
            <a:r>
              <a:rPr lang="zh-CN" altLang="en-US" sz="2800" strike="noStrike" noProof="1">
                <a:solidFill>
                  <a:srgbClr val="FF0000"/>
                </a:solidFill>
                <a:latin typeface="黑体" panose="02010609060101010101" pitchFamily="49" charset="-122"/>
                <a:ea typeface="黑体" panose="02010609060101010101" pitchFamily="49" charset="-122"/>
                <a:sym typeface="+mn-ea"/>
              </a:rPr>
              <a:t>质量可靠</a:t>
            </a:r>
            <a:r>
              <a:rPr lang="zh-CN" altLang="en-US" sz="2800" strike="noStrike" noProof="1">
                <a:solidFill>
                  <a:schemeClr val="tx1"/>
                </a:solidFill>
                <a:latin typeface="黑体" panose="02010609060101010101" pitchFamily="49" charset="-122"/>
                <a:ea typeface="黑体" panose="02010609060101010101" pitchFamily="49" charset="-122"/>
                <a:sym typeface="+mn-ea"/>
              </a:rPr>
              <a:t>。提供的健康知识类信息与</a:t>
            </a:r>
            <a:r>
              <a:rPr lang="en-US" altLang="zh-CN" sz="2800" strike="noStrike" noProof="1">
                <a:solidFill>
                  <a:srgbClr val="FF3399"/>
                </a:solidFill>
                <a:latin typeface="黑体" panose="02010609060101010101" pitchFamily="49" charset="-122"/>
                <a:ea typeface="黑体" panose="02010609060101010101" pitchFamily="49" charset="-122"/>
                <a:sym typeface="+mn-ea"/>
              </a:rPr>
              <a:t>MedlinePlus</a:t>
            </a:r>
            <a:r>
              <a:rPr lang="zh-CN" altLang="en-US" sz="2800" strike="noStrike" noProof="1">
                <a:solidFill>
                  <a:srgbClr val="FF3399"/>
                </a:solidFill>
                <a:latin typeface="黑体" panose="02010609060101010101" pitchFamily="49" charset="-122"/>
                <a:ea typeface="黑体" panose="02010609060101010101" pitchFamily="49" charset="-122"/>
                <a:sym typeface="+mn-ea"/>
              </a:rPr>
              <a:t>相似</a:t>
            </a:r>
            <a:r>
              <a:rPr lang="zh-CN" altLang="en-US" sz="2800" strike="noStrike" noProof="1">
                <a:solidFill>
                  <a:schemeClr val="tx1"/>
                </a:solidFill>
                <a:latin typeface="黑体" panose="02010609060101010101" pitchFamily="49" charset="-122"/>
                <a:ea typeface="黑体" panose="02010609060101010101" pitchFamily="49" charset="-122"/>
                <a:sym typeface="+mn-ea"/>
              </a:rPr>
              <a:t>，但其药物信息检索提供了包括药丸外观、颜色以及通过症状、体征查找相关治疗药物等的检索入口。</a:t>
            </a:r>
          </a:p>
          <a:p>
            <a:pPr marL="342900" lvl="0" indent="-342900" algn="l" fontAlgn="auto">
              <a:lnSpc>
                <a:spcPct val="150000"/>
              </a:lnSpc>
              <a:buClr>
                <a:srgbClr val="16A287"/>
              </a:buClr>
              <a:buFont typeface="Wingdings" panose="05000000000000000000" charset="0"/>
              <a:buChar char="u"/>
            </a:pPr>
            <a:endParaRPr kumimoji="1" lang="zh-CN" altLang="en-US" sz="2400" strike="noStrike" noProof="1">
              <a:solidFill>
                <a:schemeClr val="tx1"/>
              </a:solidFill>
              <a:latin typeface="黑体" panose="02010609060101010101" pitchFamily="49" charset="-122"/>
              <a:ea typeface="黑体" panose="02010609060101010101" pitchFamily="49" charset="-122"/>
              <a:cs typeface="+mn-cs"/>
              <a:sym typeface="+mn-ea"/>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3" name="图片 2"/>
          <p:cNvPicPr>
            <a:picLocks noChangeAspect="1"/>
          </p:cNvPicPr>
          <p:nvPr/>
        </p:nvPicPr>
        <p:blipFill>
          <a:blip r:embed="rId2"/>
          <a:stretch>
            <a:fillRect/>
          </a:stretch>
        </p:blipFill>
        <p:spPr>
          <a:xfrm>
            <a:off x="566738" y="85725"/>
            <a:ext cx="8008937" cy="6604000"/>
          </a:xfrm>
          <a:prstGeom prst="rect">
            <a:avLst/>
          </a:prstGeom>
          <a:noFill/>
          <a:ln w="9525">
            <a:noFill/>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图片 1"/>
          <p:cNvPicPr>
            <a:picLocks noChangeAspect="1"/>
          </p:cNvPicPr>
          <p:nvPr/>
        </p:nvPicPr>
        <p:blipFill>
          <a:blip r:embed="rId2"/>
          <a:stretch>
            <a:fillRect/>
          </a:stretch>
        </p:blipFill>
        <p:spPr>
          <a:xfrm>
            <a:off x="-34925" y="-9525"/>
            <a:ext cx="9194800" cy="885825"/>
          </a:xfrm>
          <a:prstGeom prst="rect">
            <a:avLst/>
          </a:prstGeom>
          <a:noFill/>
          <a:ln w="9525">
            <a:noFill/>
          </a:ln>
        </p:spPr>
      </p:pic>
      <p:pic>
        <p:nvPicPr>
          <p:cNvPr id="106498" name="图片 2"/>
          <p:cNvPicPr>
            <a:picLocks noChangeAspect="1"/>
          </p:cNvPicPr>
          <p:nvPr/>
        </p:nvPicPr>
        <p:blipFill>
          <a:blip r:embed="rId3"/>
          <a:stretch>
            <a:fillRect/>
          </a:stretch>
        </p:blipFill>
        <p:spPr>
          <a:xfrm>
            <a:off x="-34925" y="876300"/>
            <a:ext cx="9194800" cy="6019800"/>
          </a:xfrm>
          <a:prstGeom prst="rect">
            <a:avLst/>
          </a:prstGeom>
          <a:noFill/>
          <a:ln w="9525">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1"/>
          <p:cNvSpPr>
            <a:spLocks noGrp="1"/>
          </p:cNvSpPr>
          <p:nvPr/>
        </p:nvSpPr>
        <p:spPr>
          <a:xfrm>
            <a:off x="586105" y="516573"/>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a:solidFill>
                  <a:schemeClr val="tx1"/>
                </a:solidFill>
                <a:latin typeface="黑体" panose="02010609060101010101" pitchFamily="49" charset="-122"/>
                <a:ea typeface="+mj-ea"/>
                <a:cs typeface="+mj-cs"/>
              </a:rPr>
              <a:t>3.</a:t>
            </a:r>
            <a:r>
              <a:rPr lang="en-US" altLang="zh-CN" sz="2800" b="1" kern="1200" baseline="0" dirty="0">
                <a:solidFill>
                  <a:schemeClr val="tx1"/>
                </a:solidFill>
                <a:latin typeface="黑体" panose="02010609060101010101" pitchFamily="49" charset="-122"/>
                <a:ea typeface="+mj-ea"/>
                <a:cs typeface="+mj-cs"/>
                <a:sym typeface="黑体" panose="02010609060101010101" pitchFamily="49" charset="-122"/>
              </a:rPr>
              <a:t>MedicineNet</a:t>
            </a:r>
          </a:p>
        </p:txBody>
      </p:sp>
      <p:sp>
        <p:nvSpPr>
          <p:cNvPr id="3" name="副标题 2"/>
          <p:cNvSpPr>
            <a:spLocks noGrp="1"/>
          </p:cNvSpPr>
          <p:nvPr/>
        </p:nvSpPr>
        <p:spPr>
          <a:xfrm>
            <a:off x="831850" y="1490980"/>
            <a:ext cx="7624445" cy="3875405"/>
          </a:xfrm>
          <a:prstGeom prst="rect">
            <a:avLst/>
          </a:prstGeom>
          <a:noFill/>
          <a:ln w="9525">
            <a:noFill/>
          </a:ln>
        </p:spPr>
        <p:txBody>
          <a:bodyPr lIns="91440" tIns="45720" rIns="91440" bIns="45720" anchor="t">
            <a:no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auto">
              <a:lnSpc>
                <a:spcPct val="90000"/>
              </a:lnSpc>
              <a:buNone/>
            </a:pPr>
            <a:r>
              <a:rPr lang="zh-CN" altLang="en-US" sz="2800" strike="noStrike" noProof="1">
                <a:solidFill>
                  <a:schemeClr val="tx1"/>
                </a:solidFill>
                <a:latin typeface="黑体" panose="02010609060101010101" pitchFamily="49" charset="-122"/>
                <a:ea typeface="黑体" panose="02010609060101010101" pitchFamily="49" charset="-122"/>
                <a:sym typeface="+mn-ea"/>
              </a:rPr>
              <a:t>( </a:t>
            </a:r>
            <a:r>
              <a:rPr lang="en-US" altLang="zh-CN" sz="2800" strike="noStrike" noProof="1">
                <a:solidFill>
                  <a:schemeClr val="tx1"/>
                </a:solidFill>
                <a:latin typeface="黑体" panose="02010609060101010101" pitchFamily="49" charset="-122"/>
                <a:ea typeface="黑体" panose="02010609060101010101" pitchFamily="49" charset="-122"/>
                <a:sym typeface="+mn-ea"/>
              </a:rPr>
              <a:t>http://www.medicinenet.com </a:t>
            </a:r>
            <a:r>
              <a:rPr lang="zh-CN" altLang="en-US" sz="2800" strike="noStrike" noProof="1">
                <a:solidFill>
                  <a:schemeClr val="tx1"/>
                </a:solidFill>
                <a:latin typeface="黑体" panose="02010609060101010101" pitchFamily="49" charset="-122"/>
                <a:ea typeface="黑体" panose="02010609060101010101" pitchFamily="49" charset="-122"/>
                <a:sym typeface="+mn-ea"/>
              </a:rPr>
              <a:t>）</a:t>
            </a:r>
          </a:p>
          <a:p>
            <a:pPr marL="0" lvl="0" indent="0" algn="l" fontAlgn="auto">
              <a:buNone/>
            </a:pPr>
            <a:r>
              <a:rPr lang="zh-CN" altLang="en-US" sz="2800" strike="noStrike" noProof="1">
                <a:solidFill>
                  <a:schemeClr val="tx1"/>
                </a:solidFill>
                <a:latin typeface="黑体" panose="02010609060101010101" pitchFamily="49" charset="-122"/>
                <a:ea typeface="黑体" panose="02010609060101010101" pitchFamily="49" charset="-122"/>
                <a:sym typeface="+mn-ea"/>
              </a:rPr>
              <a:t>    </a:t>
            </a:r>
            <a:r>
              <a:rPr sz="2800" strike="noStrike" noProof="1">
                <a:solidFill>
                  <a:schemeClr val="tx1"/>
                </a:solidFill>
                <a:uFillTx/>
                <a:latin typeface="黑体" panose="02010609060101010101" pitchFamily="49" charset="-122"/>
                <a:ea typeface="黑体" panose="02010609060101010101" pitchFamily="49" charset="-122"/>
                <a:sym typeface="+mn-ea"/>
              </a:rPr>
              <a:t>由有造诣、经验丰富的医学专家、医生审核收集提供信息，为用户提供易于阅读、全面深入的</a:t>
            </a:r>
            <a:r>
              <a:rPr sz="2800" b="1" strike="noStrike" noProof="1">
                <a:solidFill>
                  <a:srgbClr val="FF0000"/>
                </a:solidFill>
                <a:uFillTx/>
                <a:latin typeface="黑体" panose="02010609060101010101" pitchFamily="49" charset="-122"/>
                <a:ea typeface="黑体" panose="02010609060101010101" pitchFamily="49" charset="-122"/>
                <a:sym typeface="+mn-ea"/>
              </a:rPr>
              <a:t>权威</a:t>
            </a:r>
            <a:r>
              <a:rPr sz="2800" strike="noStrike" noProof="1">
                <a:solidFill>
                  <a:schemeClr val="tx1"/>
                </a:solidFill>
                <a:uFillTx/>
                <a:latin typeface="黑体" panose="02010609060101010101" pitchFamily="49" charset="-122"/>
                <a:ea typeface="黑体" panose="02010609060101010101" pitchFamily="49" charset="-122"/>
                <a:sym typeface="+mn-ea"/>
              </a:rPr>
              <a:t>医学信息。同时提供MedicineNet创作的</a:t>
            </a:r>
            <a:r>
              <a:rPr sz="2800" strike="noStrike" noProof="1">
                <a:solidFill>
                  <a:srgbClr val="FF0000"/>
                </a:solidFill>
                <a:uFillTx/>
                <a:latin typeface="黑体" panose="02010609060101010101" pitchFamily="49" charset="-122"/>
                <a:ea typeface="黑体" panose="02010609060101010101" pitchFamily="49" charset="-122"/>
                <a:sym typeface="+mn-ea"/>
              </a:rPr>
              <a:t>韦氏新世界医学字典第3版（Webster’s New WorldTM Medical Dictionary）在线服务</a:t>
            </a:r>
            <a:r>
              <a:rPr sz="2800" strike="noStrike" noProof="1">
                <a:solidFill>
                  <a:schemeClr val="tx1"/>
                </a:solidFill>
                <a:uFillTx/>
                <a:latin typeface="黑体" panose="02010609060101010101" pitchFamily="49" charset="-122"/>
                <a:ea typeface="黑体" panose="02010609060101010101" pitchFamily="49" charset="-122"/>
                <a:sym typeface="+mn-ea"/>
              </a:rPr>
              <a:t>。该网站提供的幻灯片、图片集非常清晰，</a:t>
            </a:r>
            <a:r>
              <a:rPr sz="2800" strike="noStrike" noProof="1">
                <a:solidFill>
                  <a:srgbClr val="FF0000"/>
                </a:solidFill>
                <a:uFillTx/>
                <a:latin typeface="黑体" panose="02010609060101010101" pitchFamily="49" charset="-122"/>
                <a:ea typeface="黑体" panose="02010609060101010101" pitchFamily="49" charset="-122"/>
                <a:sym typeface="+mn-ea"/>
              </a:rPr>
              <a:t>疾病自测、健康素养测试等也具特色。</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副标题 2"/>
          <p:cNvSpPr>
            <a:spLocks noGrp="1"/>
          </p:cNvSpPr>
          <p:nvPr/>
        </p:nvSpPr>
        <p:spPr>
          <a:xfrm>
            <a:off x="815340" y="1224915"/>
            <a:ext cx="7310438" cy="4638675"/>
          </a:xfrm>
          <a:prstGeom prst="rect">
            <a:avLst/>
          </a:prstGeom>
          <a:noFill/>
          <a:ln w="9525">
            <a:noFill/>
          </a:ln>
        </p:spPr>
        <p:txBody>
          <a:bodyPr lIns="91440" tIns="45720" rIns="91440" bIns="45720" anchor="t">
            <a:normAutofit lnSpcReduction="10000"/>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400">
              <a:spcBef>
                <a:spcPct val="0"/>
              </a:spcBef>
              <a:buClr>
                <a:srgbClr val="000000"/>
              </a:buClr>
              <a:buSzPct val="100000"/>
              <a:buFontTx/>
              <a:buNone/>
            </a:pPr>
            <a:r>
              <a:rPr lang="en-US" altLang="zh-CN"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1.</a:t>
            </a:r>
            <a:r>
              <a:rPr lang="zh-CN" altLang="en-US" sz="28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全文搜索引擎：（提供关键词检索）</a:t>
            </a:r>
          </a:p>
          <a:p>
            <a:pPr algn="l" defTabSz="914400">
              <a:spcBef>
                <a:spcPct val="0"/>
              </a:spcBef>
              <a:buClr>
                <a:srgbClr val="000000"/>
              </a:buClr>
              <a:buSzPct val="100000"/>
              <a:buFontTx/>
              <a:buNone/>
            </a:pPr>
            <a:endParaRPr lang="zh-CN" altLang="en-US" sz="2400" b="1"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a:p>
            <a:pPr algn="l" defTabSz="914400">
              <a:spcBef>
                <a:spcPct val="0"/>
              </a:spcBef>
              <a:buClr>
                <a:srgbClr val="000000"/>
              </a:buClr>
              <a:buSzPct val="100000"/>
              <a:buFontTx/>
              <a:buNone/>
            </a:pP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    通过从互联网提取的各个网站信息（</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以网页文字为主</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）的数据库中，检索与用</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户查询条件（关键词）</a:t>
            </a: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相匹配的相关记录，然后按一定的排列顺序将结果返回给用户。</a:t>
            </a:r>
          </a:p>
          <a:p>
            <a:pPr algn="l" defTabSz="914400">
              <a:spcBef>
                <a:spcPct val="0"/>
              </a:spcBef>
              <a:buSzPct val="100000"/>
              <a:buFontTx/>
              <a:buNone/>
            </a:pPr>
            <a:endPar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endParaRPr>
          </a:p>
          <a:p>
            <a:pPr algn="l" defTabSz="914400">
              <a:spcBef>
                <a:spcPct val="0"/>
              </a:spcBef>
              <a:buClr>
                <a:srgbClr val="000000"/>
              </a:buClr>
              <a:buSzPct val="100000"/>
              <a:buFontTx/>
              <a:buNone/>
            </a:pP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国外具代表性的有：</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Google</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Fast/AllTheWeb</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AltaVista</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Inktomi</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Teoma</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WiseNut</a:t>
            </a:r>
          </a:p>
          <a:p>
            <a:pPr algn="l" defTabSz="914400">
              <a:spcBef>
                <a:spcPct val="0"/>
              </a:spcBef>
              <a:buClr>
                <a:srgbClr val="000000"/>
              </a:buClr>
              <a:buSzPct val="100000"/>
              <a:buFontTx/>
              <a:buNone/>
            </a:pPr>
            <a:r>
              <a:rPr lang="zh-CN" altLang="en-US" sz="2400" kern="1200" baseline="0" dirty="0">
                <a:solidFill>
                  <a:schemeClr val="tx1"/>
                </a:solidFill>
                <a:latin typeface="黑体" panose="02010609060101010101" pitchFamily="49" charset="-122"/>
                <a:ea typeface="黑体" panose="02010609060101010101" pitchFamily="49" charset="-122"/>
                <a:cs typeface="+mn-cs"/>
                <a:sym typeface="黑体" panose="02010609060101010101" pitchFamily="49" charset="-122"/>
              </a:rPr>
              <a:t>国内著名的有： </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Baidu</a:t>
            </a:r>
            <a:r>
              <a:rPr lang="zh-CN"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、搜狗、</a:t>
            </a:r>
            <a:r>
              <a:rPr lang="en-US" altLang="zh-CN"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360</a:t>
            </a:r>
            <a:r>
              <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rPr>
              <a:t>搜索</a:t>
            </a:r>
          </a:p>
          <a:p>
            <a:pPr algn="l" defTabSz="914400">
              <a:spcBef>
                <a:spcPct val="0"/>
              </a:spcBef>
              <a:buSzPct val="100000"/>
              <a:buFontTx/>
              <a:buNone/>
            </a:pPr>
            <a:endParaRPr lang="zh-CN" altLang="en-US" sz="2400" kern="1200" baseline="0" dirty="0">
              <a:solidFill>
                <a:srgbClr val="FF0000"/>
              </a:solidFill>
              <a:latin typeface="黑体" panose="02010609060101010101" pitchFamily="49" charset="-122"/>
              <a:ea typeface="黑体" panose="02010609060101010101" pitchFamily="49" charset="-122"/>
              <a:cs typeface="+mn-cs"/>
              <a:sym typeface="黑体" panose="02010609060101010101" pitchFamily="49" charset="-122"/>
            </a:endParaRPr>
          </a:p>
        </p:txBody>
      </p:sp>
      <p:sp>
        <p:nvSpPr>
          <p:cNvPr id="29697" name="标题 1"/>
          <p:cNvSpPr>
            <a:spLocks noGrp="1"/>
          </p:cNvSpPr>
          <p:nvPr/>
        </p:nvSpPr>
        <p:spPr>
          <a:xfrm>
            <a:off x="427990" y="543878"/>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zh-CN" altLang="en-US" sz="2800" b="1" kern="1200" baseline="0">
                <a:solidFill>
                  <a:schemeClr val="tx1"/>
                </a:solidFill>
                <a:latin typeface="黑体" panose="02010609060101010101" pitchFamily="49" charset="-122"/>
                <a:ea typeface="黑体" panose="02010609060101010101" pitchFamily="49" charset="-122"/>
                <a:cs typeface="+mj-cs"/>
              </a:rPr>
              <a:t>（三）</a:t>
            </a:r>
            <a:r>
              <a:rPr lang="zh-CN" altLang="en-US" sz="2800" b="1" kern="1200" baseline="0" dirty="0">
                <a:solidFill>
                  <a:schemeClr val="tx1"/>
                </a:solidFill>
                <a:latin typeface="黑体" panose="02010609060101010101" pitchFamily="49" charset="-122"/>
                <a:ea typeface="黑体" panose="02010609060101010101" pitchFamily="49" charset="-122"/>
                <a:cs typeface="+mj-cs"/>
              </a:rPr>
              <a:t>搜索引擎的</a:t>
            </a:r>
            <a:r>
              <a:rPr lang="zh-CN" altLang="en-US" sz="2800" b="1" kern="1200" baseline="0">
                <a:solidFill>
                  <a:schemeClr val="tx1"/>
                </a:solidFill>
                <a:latin typeface="黑体" panose="02010609060101010101" pitchFamily="49" charset="-122"/>
                <a:ea typeface="黑体" panose="02010609060101010101" pitchFamily="49" charset="-122"/>
                <a:cs typeface="+mj-cs"/>
              </a:rPr>
              <a:t>分类</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图片 1"/>
          <p:cNvPicPr>
            <a:picLocks noChangeAspect="1"/>
          </p:cNvPicPr>
          <p:nvPr/>
        </p:nvPicPr>
        <p:blipFill>
          <a:blip r:embed="rId2"/>
          <a:stretch>
            <a:fillRect/>
          </a:stretch>
        </p:blipFill>
        <p:spPr>
          <a:xfrm>
            <a:off x="9525" y="-41275"/>
            <a:ext cx="9102725" cy="6864350"/>
          </a:xfrm>
          <a:prstGeom prst="rect">
            <a:avLst/>
          </a:prstGeom>
          <a:noFill/>
          <a:ln w="9525">
            <a:noFill/>
          </a:ln>
        </p:spPr>
      </p:pic>
      <p:sp>
        <p:nvSpPr>
          <p:cNvPr id="3" name="圆角矩形 2"/>
          <p:cNvSpPr/>
          <p:nvPr/>
        </p:nvSpPr>
        <p:spPr>
          <a:xfrm>
            <a:off x="6369050" y="393700"/>
            <a:ext cx="1227138" cy="44132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1"/>
          <p:cNvSpPr>
            <a:spLocks noGrp="1"/>
          </p:cNvSpPr>
          <p:nvPr/>
        </p:nvSpPr>
        <p:spPr>
          <a:xfrm>
            <a:off x="586105" y="588328"/>
            <a:ext cx="5019675" cy="581025"/>
          </a:xfrm>
          <a:prstGeom prst="rect">
            <a:avLst/>
          </a:prstGeom>
          <a:noFill/>
          <a:ln w="9525">
            <a:noFill/>
          </a:ln>
        </p:spPr>
        <p:txBody>
          <a:bodyPr lIns="91440" tIns="45720" rIns="91440" bIns="45720" anchor="b">
            <a:normAutofit/>
          </a:bodyPr>
          <a:lstStyle>
            <a:lvl1pPr algn="r" defTabSz="914400" rtl="0" eaLnBrk="1" latinLnBrk="0" hangingPunct="1">
              <a:lnSpc>
                <a:spcPct val="90000"/>
              </a:lnSpc>
              <a:spcBef>
                <a:spcPct val="0"/>
              </a:spcBef>
              <a:buNone/>
              <a:defRPr sz="2000" b="0" i="0" kern="1200" baseline="0">
                <a:solidFill>
                  <a:schemeClr val="accent1">
                    <a:lumMod val="75000"/>
                  </a:schemeClr>
                </a:solidFill>
                <a:effectLst/>
                <a:latin typeface="+mj-lt"/>
                <a:ea typeface="+mj-ea"/>
                <a:cs typeface="+mj-cs"/>
              </a:defRPr>
            </a:lvl1pPr>
          </a:lstStyle>
          <a:p>
            <a:pPr algn="l" defTabSz="914400">
              <a:buNone/>
            </a:pPr>
            <a:r>
              <a:rPr lang="en-US" altLang="zh-CN" sz="2800" b="1" kern="1200" baseline="0">
                <a:solidFill>
                  <a:schemeClr val="tx1"/>
                </a:solidFill>
                <a:latin typeface="黑体" panose="02010609060101010101" pitchFamily="49" charset="-122"/>
                <a:ea typeface="+mj-ea"/>
                <a:cs typeface="+mj-cs"/>
              </a:rPr>
              <a:t>4.</a:t>
            </a:r>
            <a:r>
              <a:rPr lang="en-US" altLang="zh-CN" sz="2800" b="1" kern="1200" baseline="0" dirty="0">
                <a:solidFill>
                  <a:schemeClr val="tx1"/>
                </a:solidFill>
                <a:latin typeface="黑体" panose="02010609060101010101" pitchFamily="49" charset="-122"/>
                <a:ea typeface="+mj-ea"/>
                <a:cs typeface="+mj-cs"/>
                <a:sym typeface="黑体" panose="02010609060101010101" pitchFamily="49" charset="-122"/>
              </a:rPr>
              <a:t>GO ASK ALICE！</a:t>
            </a:r>
          </a:p>
        </p:txBody>
      </p:sp>
      <p:sp>
        <p:nvSpPr>
          <p:cNvPr id="3" name="副标题 2"/>
          <p:cNvSpPr>
            <a:spLocks noGrp="1"/>
          </p:cNvSpPr>
          <p:nvPr/>
        </p:nvSpPr>
        <p:spPr>
          <a:xfrm>
            <a:off x="586105" y="1296670"/>
            <a:ext cx="7868920" cy="4265295"/>
          </a:xfrm>
          <a:prstGeom prst="rect">
            <a:avLst/>
          </a:prstGeom>
          <a:noFill/>
          <a:ln w="9525">
            <a:noFill/>
          </a:ln>
        </p:spPr>
        <p:txBody>
          <a:bodyPr lIns="91440" tIns="45720" rIns="91440" bIns="45720" anchor="t">
            <a:noAutofit/>
          </a:bodyPr>
          <a:lstStyle>
            <a:lvl1pPr marL="0" indent="0" algn="r" defTabSz="914400" rtl="0" eaLnBrk="1" latinLnBrk="0" hangingPunct="1">
              <a:lnSpc>
                <a:spcPct val="130000"/>
              </a:lnSpc>
              <a:spcBef>
                <a:spcPts val="0"/>
              </a:spcBef>
              <a:spcAft>
                <a:spcPts val="0"/>
              </a:spcAft>
              <a:buClr>
                <a:schemeClr val="accent1"/>
              </a:buClr>
              <a:buSzPct val="100000"/>
              <a:buFontTx/>
              <a:buNone/>
              <a:defRPr sz="1800" kern="1200" baseline="0">
                <a:solidFill>
                  <a:schemeClr val="tx1">
                    <a:lumMod val="65000"/>
                    <a:lumOff val="35000"/>
                  </a:schemeClr>
                </a:solidFill>
                <a:effectLst/>
                <a:latin typeface="+mn-lt"/>
                <a:ea typeface="+mn-ea"/>
                <a:cs typeface="+mn-cs"/>
              </a:defRPr>
            </a:lvl1pPr>
            <a:lvl2pPr marL="457200" indent="0" algn="ctr" defTabSz="914400" rtl="0" eaLnBrk="1" latinLnBrk="0" hangingPunct="1">
              <a:lnSpc>
                <a:spcPct val="130000"/>
              </a:lnSpc>
              <a:spcBef>
                <a:spcPts val="500"/>
              </a:spcBef>
              <a:spcAft>
                <a:spcPts val="0"/>
              </a:spcAft>
              <a:buClr>
                <a:schemeClr val="tx1"/>
              </a:buClr>
              <a:buFont typeface="Arial" panose="020B0604020202020204" pitchFamily="34" charset="0"/>
              <a:buNone/>
              <a:defRPr sz="2000" kern="1200" baseline="0">
                <a:solidFill>
                  <a:schemeClr val="tx1">
                    <a:lumMod val="50000"/>
                  </a:schemeClr>
                </a:solidFill>
                <a:latin typeface="+mn-lt"/>
                <a:ea typeface="+mn-ea"/>
                <a:cs typeface="+mn-cs"/>
              </a:defRPr>
            </a:lvl2pPr>
            <a:lvl3pPr marL="914400" indent="0" algn="ctr" defTabSz="914400" rtl="0" eaLnBrk="1" latinLnBrk="0" hangingPunct="1">
              <a:lnSpc>
                <a:spcPct val="130000"/>
              </a:lnSpc>
              <a:spcBef>
                <a:spcPts val="500"/>
              </a:spcBef>
              <a:buClr>
                <a:schemeClr val="tx1"/>
              </a:buClr>
              <a:buFont typeface="Arial" panose="020B0604020202020204" pitchFamily="34" charset="0"/>
              <a:buNone/>
              <a:defRPr sz="1800" kern="1200">
                <a:solidFill>
                  <a:schemeClr val="tx1">
                    <a:lumMod val="50000"/>
                  </a:schemeClr>
                </a:solidFill>
                <a:latin typeface="+mn-lt"/>
                <a:ea typeface="+mn-ea"/>
                <a:cs typeface="+mn-cs"/>
              </a:defRPr>
            </a:lvl3pPr>
            <a:lvl4pPr marL="13716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4pPr>
            <a:lvl5pPr marL="1828800" indent="0" algn="ctr" defTabSz="914400" rtl="0" eaLnBrk="1" latinLnBrk="0" hangingPunct="1">
              <a:lnSpc>
                <a:spcPct val="130000"/>
              </a:lnSpc>
              <a:spcBef>
                <a:spcPts val="500"/>
              </a:spcBef>
              <a:buClr>
                <a:schemeClr val="tx1"/>
              </a:buClr>
              <a:buFont typeface="Arial" panose="020B0604020202020204" pitchFamily="34" charset="0"/>
              <a:buNone/>
              <a:defRPr sz="1600" kern="1200">
                <a:solidFill>
                  <a:schemeClr val="tx1">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auto">
              <a:lnSpc>
                <a:spcPct val="90000"/>
              </a:lnSpc>
              <a:buNone/>
            </a:pPr>
            <a:r>
              <a:rPr lang="zh-CN" altLang="en-US" sz="2800" strike="noStrike" noProof="1">
                <a:solidFill>
                  <a:schemeClr val="tx1"/>
                </a:solidFill>
                <a:latin typeface="黑体" panose="02010609060101010101" pitchFamily="49" charset="-122"/>
                <a:ea typeface="黑体" panose="02010609060101010101" pitchFamily="49" charset="-122"/>
                <a:sym typeface="+mn-ea"/>
              </a:rPr>
              <a:t>( </a:t>
            </a:r>
            <a:r>
              <a:rPr lang="en-US" altLang="zh-CN" sz="2800" strike="noStrike" noProof="1">
                <a:solidFill>
                  <a:schemeClr val="tx1"/>
                </a:solidFill>
                <a:latin typeface="黑体" panose="02010609060101010101" pitchFamily="49" charset="-122"/>
                <a:ea typeface="黑体" panose="02010609060101010101" pitchFamily="49" charset="-122"/>
                <a:sym typeface="+mn-ea"/>
              </a:rPr>
              <a:t>http://www.goaskalice.columbia.edu </a:t>
            </a:r>
            <a:r>
              <a:rPr lang="zh-CN" altLang="en-US" sz="2800" strike="noStrike" noProof="1">
                <a:solidFill>
                  <a:schemeClr val="tx1"/>
                </a:solidFill>
                <a:latin typeface="黑体" panose="02010609060101010101" pitchFamily="49" charset="-122"/>
                <a:ea typeface="黑体" panose="02010609060101010101" pitchFamily="49" charset="-122"/>
                <a:sym typeface="+mn-ea"/>
              </a:rPr>
              <a:t>）</a:t>
            </a:r>
          </a:p>
          <a:p>
            <a:pPr marL="0" lvl="0" indent="0" algn="l" fontAlgn="auto">
              <a:buNone/>
            </a:pPr>
            <a:r>
              <a:rPr lang="zh-CN" altLang="en-US" sz="2800" strike="noStrike" noProof="1">
                <a:solidFill>
                  <a:schemeClr val="accent1">
                    <a:lumMod val="50000"/>
                  </a:schemeClr>
                </a:solidFill>
                <a:latin typeface="黑体" panose="02010609060101010101" pitchFamily="49" charset="-122"/>
                <a:ea typeface="黑体" panose="02010609060101010101" pitchFamily="49" charset="-122"/>
                <a:sym typeface="+mn-ea"/>
              </a:rPr>
              <a:t>    </a:t>
            </a:r>
            <a:r>
              <a:rPr lang="en-US" altLang="zh-CN" sz="2800" strike="noStrike" noProof="1">
                <a:solidFill>
                  <a:srgbClr val="FF0000"/>
                </a:solidFill>
                <a:latin typeface="黑体" panose="02010609060101010101" pitchFamily="49" charset="-122"/>
                <a:ea typeface="黑体" panose="02010609060101010101" pitchFamily="49" charset="-122"/>
                <a:sym typeface="+mn-ea"/>
              </a:rPr>
              <a:t>GAA</a:t>
            </a:r>
            <a:r>
              <a:rPr sz="2800" strike="noStrike" noProof="1">
                <a:solidFill>
                  <a:schemeClr val="tx1"/>
                </a:solidFill>
                <a:uFillTx/>
                <a:latin typeface="黑体" panose="02010609060101010101" pitchFamily="49" charset="-122"/>
                <a:ea typeface="黑体" panose="02010609060101010101" pitchFamily="49" charset="-122"/>
                <a:sym typeface="+mn-ea"/>
              </a:rPr>
              <a:t>是美国哥伦比亚大学健康部下属的一个</a:t>
            </a:r>
            <a:r>
              <a:rPr sz="2800" strike="noStrike" noProof="1">
                <a:solidFill>
                  <a:srgbClr val="FF0000"/>
                </a:solidFill>
                <a:uFillTx/>
                <a:latin typeface="黑体" panose="02010609060101010101" pitchFamily="49" charset="-122"/>
                <a:ea typeface="黑体" panose="02010609060101010101" pitchFamily="49" charset="-122"/>
                <a:sym typeface="+mn-ea"/>
              </a:rPr>
              <a:t>健康教育项目开发的问答系统</a:t>
            </a:r>
            <a:r>
              <a:rPr sz="2800" strike="noStrike" noProof="1">
                <a:solidFill>
                  <a:schemeClr val="tx1"/>
                </a:solidFill>
                <a:uFillTx/>
                <a:latin typeface="黑体" panose="02010609060101010101" pitchFamily="49" charset="-122"/>
                <a:ea typeface="黑体" panose="02010609060101010101" pitchFamily="49" charset="-122"/>
                <a:sym typeface="+mn-ea"/>
              </a:rPr>
              <a:t>。</a:t>
            </a:r>
            <a:r>
              <a:rPr sz="2800" dirty="0">
                <a:solidFill>
                  <a:srgbClr val="FF0000"/>
                </a:solidFill>
                <a:uFillTx/>
                <a:latin typeface="黑体" panose="02010609060101010101" pitchFamily="49" charset="-122"/>
                <a:ea typeface="黑体" panose="02010609060101010101" pitchFamily="49" charset="-122"/>
                <a:sym typeface="+mn-ea"/>
              </a:rPr>
              <a:t>用户在此可以搜索自己所需的提问与回答，也可以提交提问</a:t>
            </a:r>
            <a:r>
              <a:rPr lang="zh-CN" sz="2800" dirty="0">
                <a:solidFill>
                  <a:srgbClr val="FF0000"/>
                </a:solidFill>
                <a:uFillTx/>
                <a:latin typeface="黑体" panose="02010609060101010101" pitchFamily="49" charset="-122"/>
                <a:ea typeface="黑体" panose="02010609060101010101" pitchFamily="49" charset="-122"/>
                <a:sym typeface="+mn-ea"/>
              </a:rPr>
              <a:t>，</a:t>
            </a:r>
            <a:r>
              <a:rPr sz="2800" strike="noStrike" noProof="1">
                <a:solidFill>
                  <a:schemeClr val="tx1"/>
                </a:solidFill>
                <a:uFillTx/>
                <a:latin typeface="黑体" panose="02010609060101010101" pitchFamily="49" charset="-122"/>
                <a:ea typeface="黑体" panose="02010609060101010101" pitchFamily="49" charset="-122"/>
                <a:sym typeface="+mn-ea"/>
              </a:rPr>
              <a:t>可以得到来自该大学健康教育</a:t>
            </a:r>
            <a:r>
              <a:rPr lang="zh-CN" sz="2800" strike="noStrike" noProof="1">
                <a:solidFill>
                  <a:schemeClr val="tx1"/>
                </a:solidFill>
                <a:uFillTx/>
                <a:latin typeface="黑体" panose="02010609060101010101" pitchFamily="49" charset="-122"/>
                <a:ea typeface="黑体" panose="02010609060101010101" pitchFamily="49" charset="-122"/>
                <a:sym typeface="+mn-ea"/>
              </a:rPr>
              <a:t>专家</a:t>
            </a:r>
            <a:r>
              <a:rPr sz="2800" strike="noStrike" noProof="1">
                <a:solidFill>
                  <a:schemeClr val="tx1"/>
                </a:solidFill>
                <a:uFillTx/>
                <a:latin typeface="黑体" panose="02010609060101010101" pitchFamily="49" charset="-122"/>
                <a:ea typeface="黑体" panose="02010609060101010101" pitchFamily="49" charset="-122"/>
                <a:sym typeface="+mn-ea"/>
              </a:rPr>
              <a:t>、医疗健康提供者和来自世界各地的健康、医学信息等</a:t>
            </a:r>
            <a:r>
              <a:rPr sz="2800" strike="noStrike" noProof="1">
                <a:solidFill>
                  <a:srgbClr val="FF0000"/>
                </a:solidFill>
                <a:uFillTx/>
                <a:latin typeface="黑体" panose="02010609060101010101" pitchFamily="49" charset="-122"/>
                <a:ea typeface="黑体" panose="02010609060101010101" pitchFamily="49" charset="-122"/>
                <a:sym typeface="+mn-ea"/>
              </a:rPr>
              <a:t>专家的回答</a:t>
            </a:r>
            <a:r>
              <a:rPr sz="2800" strike="noStrike" noProof="1">
                <a:solidFill>
                  <a:schemeClr val="tx1"/>
                </a:solidFill>
                <a:uFillTx/>
                <a:latin typeface="黑体" panose="02010609060101010101" pitchFamily="49" charset="-122"/>
                <a:ea typeface="黑体" panose="02010609060101010101" pitchFamily="49" charset="-122"/>
                <a:sym typeface="+mn-ea"/>
              </a:rPr>
              <a:t>。GAA包含</a:t>
            </a:r>
            <a:r>
              <a:rPr sz="2800" b="1" strike="noStrike" noProof="1">
                <a:solidFill>
                  <a:srgbClr val="FF0000"/>
                </a:solidFill>
                <a:uFillTx/>
                <a:latin typeface="黑体" panose="02010609060101010101" pitchFamily="49" charset="-122"/>
                <a:ea typeface="黑体" panose="02010609060101010101" pitchFamily="49" charset="-122"/>
                <a:sym typeface="+mn-ea"/>
              </a:rPr>
              <a:t>3000多个提问主题</a:t>
            </a:r>
            <a:r>
              <a:rPr sz="2800" strike="noStrike" noProof="1">
                <a:solidFill>
                  <a:schemeClr val="tx1"/>
                </a:solidFill>
                <a:uFillTx/>
                <a:latin typeface="黑体" panose="02010609060101010101" pitchFamily="49" charset="-122"/>
                <a:ea typeface="黑体" panose="02010609060101010101" pitchFamily="49" charset="-122"/>
                <a:sym typeface="+mn-ea"/>
              </a:rPr>
              <a:t>，包括酒精与毒品、肥胖与营养、心理健康、两性健康等，每周推荐5个提问及回答。</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图片 1"/>
          <p:cNvPicPr>
            <a:picLocks noChangeAspect="1"/>
          </p:cNvPicPr>
          <p:nvPr/>
        </p:nvPicPr>
        <p:blipFill>
          <a:blip r:embed="rId2"/>
          <a:stretch>
            <a:fillRect/>
          </a:stretch>
        </p:blipFill>
        <p:spPr>
          <a:xfrm>
            <a:off x="23813" y="6350"/>
            <a:ext cx="9094787" cy="6761163"/>
          </a:xfrm>
          <a:prstGeom prst="rect">
            <a:avLst/>
          </a:prstGeom>
          <a:noFill/>
          <a:ln w="9525">
            <a:noFill/>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文本框 1"/>
          <p:cNvSpPr txBox="1"/>
          <p:nvPr/>
        </p:nvSpPr>
        <p:spPr>
          <a:xfrm>
            <a:off x="521970" y="641668"/>
            <a:ext cx="7539038" cy="517525"/>
          </a:xfrm>
          <a:prstGeom prst="rect">
            <a:avLst/>
          </a:prstGeom>
          <a:noFill/>
          <a:ln w="9525">
            <a:noFill/>
          </a:ln>
        </p:spPr>
        <p:txBody>
          <a:bodyPr wrap="none" anchor="t">
            <a:spAutoFit/>
          </a:bodyPr>
          <a:lstStyle/>
          <a:p>
            <a:pPr lvl="0" indent="0"/>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5.</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好医生网（ </a:t>
            </a: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http://www.haoyisheng.com </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a:t>
            </a:r>
          </a:p>
        </p:txBody>
      </p:sp>
      <p:sp>
        <p:nvSpPr>
          <p:cNvPr id="3" name="圆角矩形 2"/>
          <p:cNvSpPr/>
          <p:nvPr/>
        </p:nvSpPr>
        <p:spPr>
          <a:xfrm>
            <a:off x="952500" y="471488"/>
            <a:ext cx="6053138" cy="649288"/>
          </a:xfrm>
          <a:prstGeom prst="roundRect">
            <a:avLst/>
          </a:prstGeom>
          <a:noFill/>
          <a:ln w="28575">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n>
                <a:noFill/>
              </a:ln>
              <a:noFill/>
            </a:endParaRPr>
          </a:p>
        </p:txBody>
      </p:sp>
      <p:sp>
        <p:nvSpPr>
          <p:cNvPr id="111619" name="文本框 6"/>
          <p:cNvSpPr txBox="1"/>
          <p:nvPr/>
        </p:nvSpPr>
        <p:spPr>
          <a:xfrm>
            <a:off x="952500" y="1554163"/>
            <a:ext cx="7229475" cy="4114800"/>
          </a:xfrm>
          <a:prstGeom prst="rect">
            <a:avLst/>
          </a:prstGeom>
          <a:noFill/>
          <a:ln w="9525">
            <a:noFill/>
          </a:ln>
        </p:spPr>
        <p:txBody>
          <a:bodyPr wrap="square" anchor="t">
            <a:spAutoFit/>
          </a:bodyPr>
          <a:lstStyle/>
          <a:p>
            <a:pPr lvl="0" indent="0">
              <a:spcBef>
                <a:spcPct val="50000"/>
              </a:spcBef>
              <a:buClr>
                <a:srgbClr val="000000"/>
              </a:buClr>
              <a:buFont typeface="Arial" panose="020B0604020202020204" pitchFamily="34" charset="0"/>
              <a:buNone/>
            </a:pP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好医生集团”成立于</a:t>
            </a:r>
            <a:r>
              <a:rPr lang="en-US" altLang="zh-CN" sz="2400" dirty="0">
                <a:solidFill>
                  <a:schemeClr val="tx1"/>
                </a:solidFill>
                <a:latin typeface="黑体" panose="02010609060101010101" pitchFamily="49" charset="-122"/>
                <a:ea typeface="黑体" panose="02010609060101010101" pitchFamily="49" charset="-122"/>
                <a:sym typeface="黑体" panose="02010609060101010101" pitchFamily="49" charset="-122"/>
              </a:rPr>
              <a:t>2000</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年，总部位于北京。是一家为中国医务人员提供全方位服务平台的企业，目前主要服务领域包括：教育培训、医学信息和信息技术以及其它医学和信息技术相结合的衍生服务。</a:t>
            </a:r>
          </a:p>
          <a:p>
            <a:pPr lvl="0" indent="0">
              <a:spcBef>
                <a:spcPct val="50000"/>
              </a:spcBef>
              <a:buClr>
                <a:srgbClr val="000000"/>
              </a:buClr>
              <a:buFont typeface="Arial" panose="020B0604020202020204" pitchFamily="34" charset="0"/>
              <a:buNone/>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下设北京健康在线的网络技术有限公司、</a:t>
            </a:r>
            <a:r>
              <a:rPr lang="zh-CN" altLang="en-US" sz="2400" b="1" dirty="0">
                <a:latin typeface="黑体" panose="02010609060101010101" pitchFamily="49" charset="-122"/>
                <a:ea typeface="黑体" panose="02010609060101010101" pitchFamily="49" charset="-122"/>
                <a:sym typeface="黑体" panose="02010609060101010101" pitchFamily="49" charset="-122"/>
              </a:rPr>
              <a:t>（ </a:t>
            </a:r>
            <a:r>
              <a:rPr lang="en-US" altLang="zh-CN" sz="2400" b="1" dirty="0">
                <a:latin typeface="黑体" panose="02010609060101010101" pitchFamily="49" charset="-122"/>
                <a:ea typeface="黑体" panose="02010609060101010101" pitchFamily="49" charset="-122"/>
                <a:sym typeface="黑体" panose="02010609060101010101" pitchFamily="49" charset="-122"/>
              </a:rPr>
              <a:t>http://www.haoyisheng.com </a:t>
            </a:r>
            <a:r>
              <a:rPr lang="zh-CN" altLang="en-US" sz="2400" b="1" dirty="0">
                <a:latin typeface="黑体" panose="02010609060101010101" pitchFamily="49" charset="-122"/>
                <a:ea typeface="黑体" panose="02010609060101010101" pitchFamily="49" charset="-122"/>
                <a:sym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教育培训有限公司、软件开发有限公司，江苏健康在线医疗器械有限公司、广东健康在线信息技术有限公司等企业；</a:t>
            </a:r>
          </a:p>
          <a:p>
            <a:pPr lvl="0" indent="0">
              <a:spcBef>
                <a:spcPct val="50000"/>
              </a:spcBef>
              <a:buClr>
                <a:srgbClr val="000000"/>
              </a:buClr>
              <a:buFont typeface="Arial" panose="020B0604020202020204" pitchFamily="34" charset="0"/>
              <a:buNone/>
            </a:pP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旗下有“</a:t>
            </a:r>
            <a:r>
              <a:rPr lang="zh-CN" altLang="en-US" sz="2400" dirty="0">
                <a:solidFill>
                  <a:srgbClr val="D60093"/>
                </a:solidFill>
                <a:latin typeface="黑体" panose="02010609060101010101" pitchFamily="49" charset="-122"/>
                <a:ea typeface="黑体" panose="02010609060101010101" pitchFamily="49" charset="-122"/>
                <a:sym typeface="黑体" panose="02010609060101010101" pitchFamily="49" charset="-122"/>
              </a:rPr>
              <a:t>好医生医学教育中心</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a:t>
            </a:r>
            <a:r>
              <a:rPr lang="zh-CN" altLang="en-US" sz="2400" dirty="0">
                <a:solidFill>
                  <a:srgbClr val="D60093"/>
                </a:solidFill>
                <a:latin typeface="黑体" panose="02010609060101010101" pitchFamily="49" charset="-122"/>
                <a:ea typeface="黑体" panose="02010609060101010101" pitchFamily="49" charset="-122"/>
                <a:sym typeface="黑体" panose="02010609060101010101" pitchFamily="49" charset="-122"/>
              </a:rPr>
              <a:t>好医生网站</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a:t>
            </a:r>
            <a:r>
              <a:rPr lang="zh-CN" altLang="en-US" sz="2400" dirty="0">
                <a:solidFill>
                  <a:srgbClr val="D60093"/>
                </a:solidFill>
                <a:latin typeface="黑体" panose="02010609060101010101" pitchFamily="49" charset="-122"/>
                <a:ea typeface="黑体" panose="02010609060101010101" pitchFamily="49" charset="-122"/>
                <a:sym typeface="黑体" panose="02010609060101010101" pitchFamily="49" charset="-122"/>
              </a:rPr>
              <a:t>好医生集团</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”等运营机构和平台。</a:t>
            </a:r>
          </a:p>
        </p:txBody>
      </p:sp>
      <p:pic>
        <p:nvPicPr>
          <p:cNvPr id="2" name="图片 1"/>
          <p:cNvPicPr>
            <a:picLocks noChangeAspect="1"/>
          </p:cNvPicPr>
          <p:nvPr/>
        </p:nvPicPr>
        <p:blipFill>
          <a:blip r:embed="rId2"/>
          <a:stretch>
            <a:fillRect/>
          </a:stretch>
        </p:blipFill>
        <p:spPr>
          <a:xfrm>
            <a:off x="-244475" y="571500"/>
            <a:ext cx="9622790" cy="5715000"/>
          </a:xfrm>
          <a:prstGeom prst="rect">
            <a:avLst/>
          </a:prstGeom>
        </p:spPr>
      </p:pic>
      <p:pic>
        <p:nvPicPr>
          <p:cNvPr id="4" name="图片 3"/>
          <p:cNvPicPr>
            <a:picLocks noChangeAspect="1"/>
          </p:cNvPicPr>
          <p:nvPr/>
        </p:nvPicPr>
        <p:blipFill>
          <a:blip r:embed="rId3"/>
          <a:stretch>
            <a:fillRect/>
          </a:stretch>
        </p:blipFill>
        <p:spPr>
          <a:xfrm>
            <a:off x="-45720" y="571500"/>
            <a:ext cx="9698355" cy="5715000"/>
          </a:xfrm>
          <a:prstGeom prst="rect">
            <a:avLst/>
          </a:prstGeom>
        </p:spPr>
      </p:pic>
      <p:sp>
        <p:nvSpPr>
          <p:cNvPr id="5" name="单圆角矩形 4"/>
          <p:cNvSpPr/>
          <p:nvPr/>
        </p:nvSpPr>
        <p:spPr>
          <a:xfrm>
            <a:off x="971550" y="2421255"/>
            <a:ext cx="2520315" cy="1151890"/>
          </a:xfrm>
          <a:prstGeom prst="round1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stretch>
            <a:fillRect/>
          </a:stretch>
        </p:blipFill>
        <p:spPr>
          <a:xfrm>
            <a:off x="-45720" y="571500"/>
            <a:ext cx="9698355" cy="571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文本框 1"/>
          <p:cNvSpPr txBox="1"/>
          <p:nvPr/>
        </p:nvSpPr>
        <p:spPr>
          <a:xfrm>
            <a:off x="704215" y="1511935"/>
            <a:ext cx="7618730" cy="4769485"/>
          </a:xfrm>
          <a:prstGeom prst="rect">
            <a:avLst/>
          </a:prstGeom>
          <a:noFill/>
          <a:ln w="9525">
            <a:noFill/>
          </a:ln>
        </p:spPr>
        <p:txBody>
          <a:bodyPr wrap="square" anchor="t">
            <a:spAutoFit/>
          </a:bodyPr>
          <a:lstStyle/>
          <a:p>
            <a:pPr lvl="0" indent="0">
              <a:buClr>
                <a:srgbClr val="000000"/>
              </a:buClr>
              <a:buFont typeface="Arial" panose="020B0604020202020204" pitchFamily="34" charset="0"/>
              <a:buNone/>
            </a:pPr>
            <a:r>
              <a:rPr lang="en-US" altLang="zh-CN" sz="2800" dirty="0">
                <a:solidFill>
                  <a:srgbClr val="D60093"/>
                </a:solidFill>
                <a:latin typeface="黑体" panose="02010609060101010101" pitchFamily="49" charset="-122"/>
                <a:ea typeface="黑体" panose="02010609060101010101" pitchFamily="49" charset="-122"/>
                <a:sym typeface="黑体" panose="02010609060101010101" pitchFamily="49" charset="-122"/>
              </a:rPr>
              <a:t>“</a:t>
            </a:r>
            <a:r>
              <a:rPr lang="zh-CN" altLang="en-US" sz="2800" dirty="0">
                <a:solidFill>
                  <a:srgbClr val="D60093"/>
                </a:solidFill>
                <a:latin typeface="黑体" panose="02010609060101010101" pitchFamily="49" charset="-122"/>
                <a:ea typeface="黑体" panose="02010609060101010101" pitchFamily="49" charset="-122"/>
                <a:sym typeface="黑体" panose="02010609060101010101" pitchFamily="49" charset="-122"/>
              </a:rPr>
              <a:t>好医生医学教育中心”</a:t>
            </a:r>
            <a:r>
              <a:rPr lang="zh-CN" altLang="en-US" sz="2800" dirty="0">
                <a:solidFill>
                  <a:schemeClr val="tx1"/>
                </a:solidFill>
                <a:latin typeface="黑体" panose="02010609060101010101" pitchFamily="49" charset="-122"/>
                <a:ea typeface="黑体" panose="02010609060101010101" pitchFamily="49" charset="-122"/>
                <a:sym typeface="黑体" panose="02010609060101010101" pitchFamily="49" charset="-122"/>
              </a:rPr>
              <a:t>是目前中国最大的继续医学教育机构，每年为</a:t>
            </a:r>
            <a:r>
              <a:rPr lang="en-US" altLang="zh-CN" sz="2800" dirty="0">
                <a:solidFill>
                  <a:schemeClr val="tx1"/>
                </a:solidFill>
                <a:latin typeface="黑体" panose="02010609060101010101" pitchFamily="49" charset="-122"/>
                <a:ea typeface="黑体" panose="02010609060101010101" pitchFamily="49" charset="-122"/>
                <a:sym typeface="黑体" panose="02010609060101010101" pitchFamily="49" charset="-122"/>
              </a:rPr>
              <a:t>100</a:t>
            </a:r>
            <a:r>
              <a:rPr lang="zh-CN" altLang="en-US" sz="2800" dirty="0">
                <a:solidFill>
                  <a:schemeClr val="tx1"/>
                </a:solidFill>
                <a:latin typeface="黑体" panose="02010609060101010101" pitchFamily="49" charset="-122"/>
                <a:ea typeface="黑体" panose="02010609060101010101" pitchFamily="49" charset="-122"/>
                <a:sym typeface="黑体" panose="02010609060101010101" pitchFamily="49" charset="-122"/>
              </a:rPr>
              <a:t>万以上的卫生技术人员提供教学服务；</a:t>
            </a:r>
          </a:p>
          <a:p>
            <a:pPr lvl="0" indent="0">
              <a:buClr>
                <a:srgbClr val="000000"/>
              </a:buClr>
              <a:buFont typeface="Arial" panose="020B0604020202020204" pitchFamily="34" charset="0"/>
              <a:buNone/>
            </a:pPr>
            <a:endParaRPr lang="zh-CN" altLang="en-US" sz="2800"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a:p>
            <a:pPr lvl="0" indent="0">
              <a:buClr>
                <a:srgbClr val="000000"/>
              </a:buClr>
              <a:buFont typeface="Arial" panose="020B0604020202020204" pitchFamily="34" charset="0"/>
              <a:buNone/>
            </a:pPr>
            <a:r>
              <a:rPr lang="zh-CN" altLang="en-US" sz="2800" dirty="0">
                <a:solidFill>
                  <a:srgbClr val="D60093"/>
                </a:solidFill>
                <a:latin typeface="黑体" panose="02010609060101010101" pitchFamily="49" charset="-122"/>
                <a:ea typeface="黑体" panose="02010609060101010101" pitchFamily="49" charset="-122"/>
                <a:sym typeface="黑体" panose="02010609060101010101" pitchFamily="49" charset="-122"/>
              </a:rPr>
              <a:t>“好医生网站”</a:t>
            </a:r>
            <a:r>
              <a:rPr lang="zh-CN" altLang="en-US" sz="2800" dirty="0">
                <a:solidFill>
                  <a:schemeClr val="tx1"/>
                </a:solidFill>
                <a:latin typeface="黑体" panose="02010609060101010101" pitchFamily="49" charset="-122"/>
                <a:ea typeface="黑体" panose="02010609060101010101" pitchFamily="49" charset="-122"/>
                <a:sym typeface="黑体" panose="02010609060101010101" pitchFamily="49" charset="-122"/>
              </a:rPr>
              <a:t>是目前中文领域最大的医学专业信息服务网站，拥有</a:t>
            </a:r>
            <a:r>
              <a:rPr lang="en-US" altLang="zh-CN" sz="2800" dirty="0">
                <a:solidFill>
                  <a:schemeClr val="tx1"/>
                </a:solidFill>
                <a:latin typeface="黑体" panose="02010609060101010101" pitchFamily="49" charset="-122"/>
                <a:ea typeface="黑体" panose="02010609060101010101" pitchFamily="49" charset="-122"/>
                <a:sym typeface="黑体" panose="02010609060101010101" pitchFamily="49" charset="-122"/>
              </a:rPr>
              <a:t>200</a:t>
            </a:r>
            <a:r>
              <a:rPr lang="zh-CN" altLang="en-US" sz="2800" dirty="0">
                <a:solidFill>
                  <a:schemeClr val="tx1"/>
                </a:solidFill>
                <a:latin typeface="黑体" panose="02010609060101010101" pitchFamily="49" charset="-122"/>
                <a:ea typeface="黑体" panose="02010609060101010101" pitchFamily="49" charset="-122"/>
                <a:sym typeface="黑体" panose="02010609060101010101" pitchFamily="49" charset="-122"/>
              </a:rPr>
              <a:t>多万名注册会员；</a:t>
            </a:r>
          </a:p>
          <a:p>
            <a:pPr lvl="0" indent="0">
              <a:buClr>
                <a:srgbClr val="000000"/>
              </a:buClr>
              <a:buFont typeface="Arial" panose="020B0604020202020204" pitchFamily="34" charset="0"/>
              <a:buNone/>
            </a:pPr>
            <a:r>
              <a:rPr lang="zh-CN" altLang="en-US" sz="2800" dirty="0">
                <a:solidFill>
                  <a:schemeClr val="tx1"/>
                </a:solidFill>
                <a:latin typeface="黑体" panose="02010609060101010101" pitchFamily="49" charset="-122"/>
                <a:ea typeface="黑体" panose="02010609060101010101" pitchFamily="49" charset="-122"/>
                <a:sym typeface="黑体" panose="02010609060101010101" pitchFamily="49" charset="-122"/>
              </a:rPr>
              <a:t> </a:t>
            </a:r>
          </a:p>
          <a:p>
            <a:pPr lvl="0" indent="0">
              <a:buClr>
                <a:srgbClr val="000000"/>
              </a:buClr>
              <a:buFont typeface="Arial" panose="020B0604020202020204" pitchFamily="34" charset="0"/>
              <a:buNone/>
            </a:pPr>
            <a:r>
              <a:rPr lang="zh-CN" altLang="en-US" sz="2800" dirty="0">
                <a:solidFill>
                  <a:srgbClr val="D60093"/>
                </a:solidFill>
                <a:latin typeface="黑体" panose="02010609060101010101" pitchFamily="49" charset="-122"/>
                <a:ea typeface="黑体" panose="02010609060101010101" pitchFamily="49" charset="-122"/>
                <a:sym typeface="黑体" panose="02010609060101010101" pitchFamily="49" charset="-122"/>
              </a:rPr>
              <a:t>“好医生集团”</a:t>
            </a:r>
            <a:r>
              <a:rPr lang="zh-CN" altLang="en-US" sz="2800" dirty="0">
                <a:solidFill>
                  <a:schemeClr val="tx1"/>
                </a:solidFill>
                <a:latin typeface="黑体" panose="02010609060101010101" pitchFamily="49" charset="-122"/>
                <a:ea typeface="黑体" panose="02010609060101010101" pitchFamily="49" charset="-122"/>
                <a:sym typeface="黑体" panose="02010609060101010101" pitchFamily="49" charset="-122"/>
              </a:rPr>
              <a:t>软硬件产品目前拥有</a:t>
            </a:r>
            <a:r>
              <a:rPr lang="en-US" altLang="zh-CN" sz="2800" dirty="0">
                <a:solidFill>
                  <a:schemeClr val="tx1"/>
                </a:solidFill>
                <a:latin typeface="黑体" panose="02010609060101010101" pitchFamily="49" charset="-122"/>
                <a:ea typeface="黑体" panose="02010609060101010101" pitchFamily="49" charset="-122"/>
                <a:sym typeface="黑体" panose="02010609060101010101" pitchFamily="49" charset="-122"/>
              </a:rPr>
              <a:t>2</a:t>
            </a:r>
            <a:r>
              <a:rPr lang="zh-CN" altLang="en-US" sz="2800" dirty="0">
                <a:solidFill>
                  <a:schemeClr val="tx1"/>
                </a:solidFill>
                <a:latin typeface="黑体" panose="02010609060101010101" pitchFamily="49" charset="-122"/>
                <a:ea typeface="黑体" panose="02010609060101010101" pitchFamily="49" charset="-122"/>
                <a:sym typeface="黑体" panose="02010609060101010101" pitchFamily="49" charset="-122"/>
              </a:rPr>
              <a:t>万多家医疗机构用户，使之成为国内医疗卫生行业覆盖最广的信息技术和服务提供商。</a:t>
            </a:r>
            <a:r>
              <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rPr>
              <a:t> </a:t>
            </a:r>
          </a:p>
          <a:p>
            <a:pPr lvl="0" indent="0">
              <a:buClr>
                <a:srgbClr val="000000"/>
              </a:buClr>
              <a:buFont typeface="Arial" panose="020B0604020202020204" pitchFamily="34" charset="0"/>
              <a:buNone/>
            </a:pPr>
            <a:endParaRPr lang="zh-CN" altLang="en-US" sz="2400" dirty="0">
              <a:solidFill>
                <a:schemeClr val="tx1"/>
              </a:solidFill>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文本框 1"/>
          <p:cNvSpPr txBox="1"/>
          <p:nvPr/>
        </p:nvSpPr>
        <p:spPr>
          <a:xfrm>
            <a:off x="-446405" y="638175"/>
            <a:ext cx="7277100" cy="517525"/>
          </a:xfrm>
          <a:prstGeom prst="rect">
            <a:avLst/>
          </a:prstGeom>
          <a:noFill/>
          <a:ln w="9525">
            <a:noFill/>
          </a:ln>
        </p:spPr>
        <p:txBody>
          <a:bodyPr wrap="square" anchor="t">
            <a:spAutoFit/>
          </a:bodyPr>
          <a:lstStyle/>
          <a:p>
            <a:pPr lvl="2" indent="0">
              <a:spcBef>
                <a:spcPct val="50000"/>
              </a:spcBef>
              <a:buClr>
                <a:srgbClr val="000000"/>
              </a:buClr>
              <a:buFont typeface="Arial" panose="020B0604020202020204" pitchFamily="34" charset="0"/>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6. </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39健康网（http://www.39.net/）</a:t>
            </a:r>
          </a:p>
        </p:txBody>
      </p:sp>
      <p:sp>
        <p:nvSpPr>
          <p:cNvPr id="3" name="圆角矩形 2"/>
          <p:cNvSpPr/>
          <p:nvPr/>
        </p:nvSpPr>
        <p:spPr>
          <a:xfrm>
            <a:off x="530225" y="320675"/>
            <a:ext cx="4892675" cy="554038"/>
          </a:xfrm>
          <a:prstGeom prst="roundRect">
            <a:avLst/>
          </a:prstGeom>
          <a:noFill/>
          <a:ln w="28575">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13667" name="文本框 6"/>
          <p:cNvSpPr txBox="1"/>
          <p:nvPr/>
        </p:nvSpPr>
        <p:spPr>
          <a:xfrm>
            <a:off x="1764665" y="999808"/>
            <a:ext cx="4527550" cy="566737"/>
          </a:xfrm>
          <a:prstGeom prst="rect">
            <a:avLst/>
          </a:prstGeom>
          <a:noFill/>
          <a:ln w="9525">
            <a:noFill/>
          </a:ln>
        </p:spPr>
        <p:txBody>
          <a:bodyPr wrap="square" anchor="t">
            <a:spAutoFit/>
          </a:bodyPr>
          <a:lstStyle/>
          <a:p>
            <a:pPr marL="0" lvl="2" indent="914400">
              <a:lnSpc>
                <a:spcPct val="130000"/>
              </a:lnSpc>
            </a:pPr>
            <a:r>
              <a:rPr lang="zh-CN" altLang="en-US" sz="2400" b="1" dirty="0">
                <a:solidFill>
                  <a:schemeClr val="tx1"/>
                </a:solidFill>
                <a:latin typeface="黑体" panose="02010609060101010101" pitchFamily="49" charset="-122"/>
                <a:ea typeface="黑体" panose="02010609060101010101" pitchFamily="49" charset="-122"/>
                <a:sym typeface="黑体" panose="02010609060101010101" pitchFamily="49" charset="-122"/>
              </a:rPr>
              <a:t>中国第一健康门户网站</a:t>
            </a:r>
          </a:p>
        </p:txBody>
      </p:sp>
      <p:pic>
        <p:nvPicPr>
          <p:cNvPr id="8" name="图片 7"/>
          <p:cNvPicPr>
            <a:picLocks noChangeAspect="1"/>
          </p:cNvPicPr>
          <p:nvPr/>
        </p:nvPicPr>
        <p:blipFill>
          <a:blip r:embed="rId2"/>
          <a:stretch>
            <a:fillRect/>
          </a:stretch>
        </p:blipFill>
        <p:spPr>
          <a:xfrm>
            <a:off x="7938" y="1441450"/>
            <a:ext cx="9088437" cy="54594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矩形 1"/>
          <p:cNvSpPr/>
          <p:nvPr/>
        </p:nvSpPr>
        <p:spPr>
          <a:xfrm>
            <a:off x="427673" y="597218"/>
            <a:ext cx="5483225" cy="518160"/>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（三）其他医学资源网站</a:t>
            </a:r>
            <a:endParaRPr lang="zh-CN" altLang="en-US" sz="2800" b="1"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p:txBody>
      </p:sp>
      <p:sp>
        <p:nvSpPr>
          <p:cNvPr id="3" name="文本框 2"/>
          <p:cNvSpPr txBox="1"/>
          <p:nvPr/>
        </p:nvSpPr>
        <p:spPr>
          <a:xfrm>
            <a:off x="748030" y="1115695"/>
            <a:ext cx="7877810" cy="5212080"/>
          </a:xfrm>
          <a:prstGeom prst="rect">
            <a:avLst/>
          </a:prstGeom>
          <a:noFill/>
        </p:spPr>
        <p:txBody>
          <a:bodyPr wrap="square" rtlCol="0" anchor="t">
            <a:spAutoFit/>
          </a:bodyPr>
          <a:lstStyle/>
          <a:p>
            <a:pPr algn="l"/>
            <a:r>
              <a:rPr lang="en-US" altLang="zh-CN" sz="2800">
                <a:latin typeface="黑体" panose="02010609060101010101" pitchFamily="49" charset="-122"/>
                <a:ea typeface="黑体" panose="02010609060101010101" pitchFamily="49" charset="-122"/>
              </a:rPr>
              <a:t> </a:t>
            </a:r>
            <a:r>
              <a:rPr lang="zh-CN" altLang="en-US" sz="2800">
                <a:latin typeface="黑体" panose="02010609060101010101" pitchFamily="49" charset="-122"/>
                <a:ea typeface="黑体" panose="02010609060101010101" pitchFamily="49" charset="-122"/>
              </a:rPr>
              <a:t>杏树林 </a:t>
            </a:r>
          </a:p>
          <a:p>
            <a:pPr algn="l"/>
            <a:r>
              <a:rPr lang="zh-CN" altLang="en-US" sz="2800">
                <a:latin typeface="黑体" panose="02010609060101010101" pitchFamily="49" charset="-122"/>
                <a:ea typeface="黑体" panose="02010609060101010101" pitchFamily="49" charset="-122"/>
              </a:rPr>
              <a:t> 搜狐健康</a:t>
            </a:r>
          </a:p>
          <a:p>
            <a:pPr algn="l"/>
            <a:r>
              <a:rPr lang="zh-CN" altLang="en-US" sz="2800">
                <a:latin typeface="黑体" panose="02010609060101010101" pitchFamily="49" charset="-122"/>
                <a:ea typeface="黑体" panose="02010609060101010101" pitchFamily="49" charset="-122"/>
              </a:rPr>
              <a:t> 人民网健康</a:t>
            </a:r>
          </a:p>
          <a:p>
            <a:pPr algn="l"/>
            <a:r>
              <a:rPr lang="zh-CN" altLang="en-US" sz="2800">
                <a:latin typeface="黑体" panose="02010609060101010101" pitchFamily="49" charset="-122"/>
                <a:ea typeface="黑体" panose="02010609060101010101" pitchFamily="49" charset="-122"/>
              </a:rPr>
              <a:t> 寻医问药网</a:t>
            </a:r>
          </a:p>
          <a:p>
            <a:pPr algn="l"/>
            <a:r>
              <a:rPr lang="zh-CN" altLang="en-US" sz="2800">
                <a:latin typeface="黑体" panose="02010609060101010101" pitchFamily="49" charset="-122"/>
                <a:ea typeface="黑体" panose="02010609060101010101" pitchFamily="49" charset="-122"/>
              </a:rPr>
              <a:t> 家庭医生在线</a:t>
            </a:r>
          </a:p>
          <a:p>
            <a:pPr algn="l"/>
            <a:r>
              <a:rPr lang="zh-CN" altLang="en-US" sz="2800">
                <a:latin typeface="黑体" panose="02010609060101010101" pitchFamily="49" charset="-122"/>
                <a:ea typeface="黑体" panose="02010609060101010101" pitchFamily="49" charset="-122"/>
              </a:rPr>
              <a:t> 好大夫在线 </a:t>
            </a:r>
          </a:p>
          <a:p>
            <a:pPr algn="l"/>
            <a:r>
              <a:rPr lang="zh-CN" altLang="en-US" sz="2800">
                <a:latin typeface="黑体" panose="02010609060101010101" pitchFamily="49" charset="-122"/>
                <a:ea typeface="黑体" panose="02010609060101010101" pitchFamily="49" charset="-122"/>
              </a:rPr>
              <a:t> 有问必答网 </a:t>
            </a:r>
          </a:p>
          <a:p>
            <a:pPr algn="l"/>
            <a:r>
              <a:rPr lang="zh-CN" altLang="en-US" sz="2800">
                <a:latin typeface="黑体" panose="02010609060101010101" pitchFamily="49" charset="-122"/>
                <a:ea typeface="黑体" panose="02010609060101010101" pitchFamily="49" charset="-122"/>
              </a:rPr>
              <a:t> 新浪健康 </a:t>
            </a:r>
          </a:p>
          <a:p>
            <a:pPr algn="l"/>
            <a:r>
              <a:rPr lang="zh-CN" altLang="en-US" sz="2800">
                <a:latin typeface="黑体" panose="02010609060101010101" pitchFamily="49" charset="-122"/>
                <a:ea typeface="黑体" panose="02010609060101010101" pitchFamily="49" charset="-122"/>
                <a:sym typeface="+mn-ea"/>
              </a:rPr>
              <a:t> 闻康网 </a:t>
            </a:r>
          </a:p>
          <a:p>
            <a:pPr algn="l"/>
            <a:r>
              <a:rPr lang="zh-CN" altLang="en-US" sz="2800">
                <a:latin typeface="黑体" panose="02010609060101010101" pitchFamily="49" charset="-122"/>
                <a:ea typeface="黑体" panose="02010609060101010101" pitchFamily="49" charset="-122"/>
                <a:sym typeface="+mn-ea"/>
              </a:rPr>
              <a:t> 百度健康</a:t>
            </a:r>
          </a:p>
          <a:p>
            <a:pPr algn="l"/>
            <a:r>
              <a:rPr lang="zh-CN" altLang="en-US" sz="2800">
                <a:latin typeface="黑体" panose="02010609060101010101" pitchFamily="49" charset="-122"/>
                <a:ea typeface="黑体" panose="02010609060101010101" pitchFamily="49" charset="-122"/>
                <a:sym typeface="+mn-ea"/>
              </a:rPr>
              <a:t> 文库健康频道 </a:t>
            </a:r>
          </a:p>
          <a:p>
            <a:pPr algn="l"/>
            <a:r>
              <a:rPr lang="zh-CN" altLang="en-US" sz="2800">
                <a:latin typeface="黑体" panose="02010609060101010101" pitchFamily="49" charset="-122"/>
                <a:ea typeface="黑体" panose="02010609060101010101" pitchFamily="49" charset="-122"/>
                <a:sym typeface="+mn-ea"/>
              </a:rPr>
              <a:t> 健康界 </a:t>
            </a:r>
            <a:endParaRPr lang="zh-CN" altLang="en-US" sz="2800">
              <a:latin typeface="黑体" panose="02010609060101010101" pitchFamily="49" charset="-122"/>
              <a:ea typeface="黑体" panose="02010609060101010101" pitchFamily="49" charset="-122"/>
            </a:endParaRPr>
          </a:p>
        </p:txBody>
      </p:sp>
      <p:sp>
        <p:nvSpPr>
          <p:cNvPr id="4" name="文本框 3"/>
          <p:cNvSpPr txBox="1"/>
          <p:nvPr/>
        </p:nvSpPr>
        <p:spPr>
          <a:xfrm>
            <a:off x="4876165" y="1030605"/>
            <a:ext cx="3187065" cy="6492240"/>
          </a:xfrm>
          <a:prstGeom prst="rect">
            <a:avLst/>
          </a:prstGeom>
          <a:noFill/>
        </p:spPr>
        <p:txBody>
          <a:bodyPr wrap="square" rtlCol="0" anchor="t">
            <a:spAutoFit/>
          </a:bodyPr>
          <a:lstStyle/>
          <a:p>
            <a:r>
              <a:rPr lang="zh-CN" altLang="en-US" sz="2800">
                <a:latin typeface="黑体" panose="02010609060101010101" pitchFamily="49" charset="-122"/>
                <a:ea typeface="黑体" panose="02010609060101010101" pitchFamily="49" charset="-122"/>
                <a:sym typeface="+mn-ea"/>
              </a:rPr>
              <a:t>凤凰健康</a:t>
            </a:r>
          </a:p>
          <a:p>
            <a:r>
              <a:rPr lang="zh-CN" altLang="en-US" sz="2800">
                <a:latin typeface="黑体" panose="02010609060101010101" pitchFamily="49" charset="-122"/>
                <a:ea typeface="黑体" panose="02010609060101010101" pitchFamily="49" charset="-122"/>
                <a:sym typeface="+mn-ea"/>
              </a:rPr>
              <a:t>飞华健康网 </a:t>
            </a:r>
          </a:p>
          <a:p>
            <a:r>
              <a:rPr lang="zh-CN" altLang="en-US" sz="2800">
                <a:latin typeface="黑体" panose="02010609060101010101" pitchFamily="49" charset="-122"/>
                <a:ea typeface="黑体" panose="02010609060101010101" pitchFamily="49" charset="-122"/>
                <a:sym typeface="+mn-ea"/>
              </a:rPr>
              <a:t>新华网健康 </a:t>
            </a:r>
          </a:p>
          <a:p>
            <a:r>
              <a:rPr lang="zh-CN" altLang="en-US" sz="2800">
                <a:latin typeface="黑体" panose="02010609060101010101" pitchFamily="49" charset="-122"/>
                <a:ea typeface="黑体" panose="02010609060101010101" pitchFamily="49" charset="-122"/>
                <a:sym typeface="+mn-ea"/>
              </a:rPr>
              <a:t>求医网 </a:t>
            </a:r>
          </a:p>
          <a:p>
            <a:r>
              <a:rPr lang="zh-CN" altLang="en-US" sz="2800">
                <a:latin typeface="黑体" panose="02010609060101010101" pitchFamily="49" charset="-122"/>
                <a:ea typeface="黑体" panose="02010609060101010101" pitchFamily="49" charset="-122"/>
                <a:sym typeface="+mn-ea"/>
              </a:rPr>
              <a:t>中华中医网 </a:t>
            </a:r>
          </a:p>
          <a:p>
            <a:r>
              <a:rPr lang="zh-CN" altLang="en-US" sz="2800">
                <a:latin typeface="黑体" panose="02010609060101010101" pitchFamily="49" charset="-122"/>
                <a:ea typeface="黑体" panose="02010609060101010101" pitchFamily="49" charset="-122"/>
                <a:sym typeface="+mn-ea"/>
              </a:rPr>
              <a:t>中华健康网 </a:t>
            </a:r>
          </a:p>
          <a:p>
            <a:r>
              <a:rPr lang="zh-CN" altLang="en-US" sz="2800">
                <a:latin typeface="黑体" panose="02010609060101010101" pitchFamily="49" charset="-122"/>
                <a:ea typeface="黑体" panose="02010609060101010101" pitchFamily="49" charset="-122"/>
                <a:sym typeface="+mn-ea"/>
              </a:rPr>
              <a:t>中华医药 </a:t>
            </a:r>
          </a:p>
          <a:p>
            <a:r>
              <a:rPr lang="zh-CN" altLang="en-US" sz="2800">
                <a:latin typeface="黑体" panose="02010609060101010101" pitchFamily="49" charset="-122"/>
                <a:ea typeface="黑体" panose="02010609060101010101" pitchFamily="49" charset="-122"/>
                <a:sym typeface="+mn-ea"/>
              </a:rPr>
              <a:t>健康报网 </a:t>
            </a:r>
          </a:p>
          <a:p>
            <a:r>
              <a:rPr lang="zh-CN" altLang="en-US" sz="2800">
                <a:latin typeface="黑体" panose="02010609060101010101" pitchFamily="49" charset="-122"/>
                <a:ea typeface="黑体" panose="02010609060101010101" pitchFamily="49" charset="-122"/>
                <a:sym typeface="+mn-ea"/>
              </a:rPr>
              <a:t>放心医苑 </a:t>
            </a:r>
          </a:p>
          <a:p>
            <a:r>
              <a:rPr lang="zh-CN" altLang="en-US" sz="2800">
                <a:latin typeface="黑体" panose="02010609060101010101" pitchFamily="49" charset="-122"/>
                <a:ea typeface="黑体" panose="02010609060101010101" pitchFamily="49" charset="-122"/>
                <a:sym typeface="+mn-ea"/>
              </a:rPr>
              <a:t>健身114 </a:t>
            </a:r>
          </a:p>
          <a:p>
            <a:r>
              <a:rPr lang="zh-CN" altLang="en-US" sz="2800">
                <a:latin typeface="黑体" panose="02010609060101010101" pitchFamily="49" charset="-122"/>
                <a:ea typeface="黑体" panose="02010609060101010101" pitchFamily="49" charset="-122"/>
                <a:sym typeface="+mn-ea"/>
              </a:rPr>
              <a:t>99健康网 </a:t>
            </a:r>
          </a:p>
          <a:p>
            <a:r>
              <a:rPr lang="zh-CN" altLang="en-US" sz="2800">
                <a:latin typeface="黑体" panose="02010609060101010101" pitchFamily="49" charset="-122"/>
                <a:ea typeface="黑体" panose="02010609060101010101" pitchFamily="49" charset="-122"/>
                <a:sym typeface="+mn-ea"/>
              </a:rPr>
              <a:t>宝宝树</a:t>
            </a:r>
          </a:p>
          <a:p>
            <a:r>
              <a:rPr lang="zh-CN" altLang="en-US" sz="2800">
                <a:latin typeface="黑体" panose="02010609060101010101" pitchFamily="49" charset="-122"/>
                <a:ea typeface="黑体" panose="02010609060101010101" pitchFamily="49" charset="-122"/>
                <a:sym typeface="+mn-ea"/>
              </a:rPr>
              <a:t>育儿网</a:t>
            </a:r>
          </a:p>
          <a:p>
            <a:endParaRPr lang="zh-CN" altLang="en-US" sz="2800">
              <a:latin typeface="黑体" panose="02010609060101010101" pitchFamily="49" charset="-122"/>
              <a:ea typeface="黑体" panose="02010609060101010101" pitchFamily="49" charset="-122"/>
              <a:sym typeface="+mn-ea"/>
            </a:endParaRPr>
          </a:p>
          <a:p>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矩形 1"/>
          <p:cNvSpPr/>
          <p:nvPr/>
        </p:nvSpPr>
        <p:spPr>
          <a:xfrm>
            <a:off x="427673" y="597218"/>
            <a:ext cx="5483225" cy="518160"/>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（三）其他医学资源网站</a:t>
            </a:r>
            <a:endParaRPr lang="zh-CN" altLang="en-US" sz="2800" b="1"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p:txBody>
      </p:sp>
      <p:sp>
        <p:nvSpPr>
          <p:cNvPr id="114690" name="矩形 9"/>
          <p:cNvSpPr/>
          <p:nvPr/>
        </p:nvSpPr>
        <p:spPr>
          <a:xfrm>
            <a:off x="971233" y="1331278"/>
            <a:ext cx="6048375" cy="517525"/>
          </a:xfrm>
          <a:prstGeom prst="rect">
            <a:avLst/>
          </a:prstGeom>
          <a:noFill/>
          <a:ln w="9525">
            <a:noFill/>
          </a:ln>
        </p:spPr>
        <p:txBody>
          <a:bodyPr wrap="square" anchor="t">
            <a:spAutoFit/>
          </a:bodyPr>
          <a:lstStyle/>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1.</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少见病、罕见病资源</a:t>
            </a:r>
          </a:p>
        </p:txBody>
      </p:sp>
      <p:sp>
        <p:nvSpPr>
          <p:cNvPr id="2" name="文本框 1"/>
          <p:cNvSpPr txBox="1"/>
          <p:nvPr/>
        </p:nvSpPr>
        <p:spPr>
          <a:xfrm>
            <a:off x="828993" y="1848803"/>
            <a:ext cx="7485063" cy="3891280"/>
          </a:xfrm>
          <a:prstGeom prst="rect">
            <a:avLst/>
          </a:prstGeom>
          <a:noFill/>
        </p:spPr>
        <p:txBody>
          <a:bodyPr wrap="square" rtlCol="0">
            <a:spAutoFit/>
          </a:bodyPr>
          <a:lstStyle/>
          <a:p>
            <a:pPr marL="342900" indent="-342900" algn="l" fontAlgn="auto">
              <a:lnSpc>
                <a:spcPct val="130000"/>
              </a:lnSpc>
              <a:buClr>
                <a:srgbClr val="16A287"/>
              </a:buClr>
              <a:buSzPct val="105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rPr>
              <a:t>中国罕见疾病网（http://www.chinararedisease.cn/）</a:t>
            </a:r>
          </a:p>
          <a:p>
            <a:pPr marL="342900" indent="-342900" algn="l" fontAlgn="auto">
              <a:lnSpc>
                <a:spcPct val="130000"/>
              </a:lnSpc>
              <a:buClr>
                <a:srgbClr val="16A287"/>
              </a:buClr>
              <a:buSzPct val="105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rPr>
              <a:t>美国国家罕见病组织网（http://www.rarediseases.org/）</a:t>
            </a:r>
          </a:p>
          <a:p>
            <a:pPr marL="342900" indent="-342900" algn="l" fontAlgn="auto">
              <a:lnSpc>
                <a:spcPct val="130000"/>
              </a:lnSpc>
              <a:buClr>
                <a:srgbClr val="16A287"/>
              </a:buClr>
              <a:buSzPct val="105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rPr>
              <a:t>遗传与罕见病信息中心（http://rarediseases.info.nih.gov）</a:t>
            </a:r>
          </a:p>
          <a:p>
            <a:pPr marL="342900" indent="-342900" algn="l" fontAlgn="auto">
              <a:lnSpc>
                <a:spcPct val="130000"/>
              </a:lnSpc>
              <a:buClr>
                <a:srgbClr val="16A287"/>
              </a:buClr>
              <a:buSzPct val="105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rPr>
              <a:t>欧洲罕见疾病网</a:t>
            </a:r>
          </a:p>
          <a:p>
            <a:pPr indent="0" algn="l" fontAlgn="auto">
              <a:lnSpc>
                <a:spcPct val="130000"/>
              </a:lnSpc>
              <a:buClr>
                <a:srgbClr val="16A287"/>
              </a:buClr>
              <a:buSzPct val="105000"/>
              <a:buFont typeface="Wingdings" panose="05000000000000000000" charset="0"/>
              <a:buNone/>
            </a:pPr>
            <a:r>
              <a:rPr lang="zh-CN" altLang="en-US" sz="2400" strike="noStrike" noProof="1" smtClean="0">
                <a:solidFill>
                  <a:schemeClr val="tx1"/>
                </a:solidFill>
                <a:latin typeface="黑体" panose="02010609060101010101" pitchFamily="49" charset="-122"/>
                <a:ea typeface="黑体" panose="02010609060101010101" pitchFamily="49" charset="-122"/>
                <a:cs typeface="+mn-cs"/>
              </a:rPr>
              <a:t>   （http://www.eurordis.org/）</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矩形 9"/>
          <p:cNvSpPr/>
          <p:nvPr/>
        </p:nvSpPr>
        <p:spPr>
          <a:xfrm>
            <a:off x="971233" y="1338263"/>
            <a:ext cx="6048375" cy="517525"/>
          </a:xfrm>
          <a:prstGeom prst="rect">
            <a:avLst/>
          </a:prstGeom>
          <a:noFill/>
          <a:ln w="9525">
            <a:noFill/>
          </a:ln>
        </p:spPr>
        <p:txBody>
          <a:bodyPr wrap="square" anchor="t">
            <a:spAutoFit/>
          </a:bodyPr>
          <a:lstStyle/>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2.</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医学图谱、影像学资源</a:t>
            </a:r>
          </a:p>
        </p:txBody>
      </p:sp>
      <p:sp>
        <p:nvSpPr>
          <p:cNvPr id="2" name="文本框 1"/>
          <p:cNvSpPr txBox="1"/>
          <p:nvPr/>
        </p:nvSpPr>
        <p:spPr>
          <a:xfrm>
            <a:off x="900748" y="1838643"/>
            <a:ext cx="7485063" cy="4841240"/>
          </a:xfrm>
          <a:prstGeom prst="rect">
            <a:avLst/>
          </a:prstGeom>
          <a:noFill/>
        </p:spPr>
        <p:txBody>
          <a:bodyPr wrap="square" rtlCol="0">
            <a:spAutoFit/>
          </a:bodyPr>
          <a:lstStyle/>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rPr>
              <a:t>美国国家可视人计划项目（Visible Human Project，http://www.nlm.nih.gov/research/visible/visible_human.html）</a:t>
            </a:r>
          </a:p>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rPr>
              <a:t>密歇根大学可视人项目（http://vhp.med.umich.edu/tools2.html）</a:t>
            </a:r>
          </a:p>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rPr>
              <a:t>北美放射学会（http://www.rsna.org/）</a:t>
            </a:r>
          </a:p>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rPr>
              <a:t>医学影像园（http://www.xctmr.com/）</a:t>
            </a:r>
          </a:p>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rPr>
              <a:t>医影在线（http://www.radinet.com.cn）</a:t>
            </a:r>
          </a:p>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rPr>
              <a:t>医学影像信息（http://www.radiologyinfo.org/）</a:t>
            </a:r>
          </a:p>
          <a:p>
            <a:pPr marL="342900" indent="-342900" algn="l" fontAlgn="auto">
              <a:lnSpc>
                <a:spcPct val="130000"/>
              </a:lnSpc>
              <a:buClr>
                <a:srgbClr val="16A287"/>
              </a:buClr>
              <a:buSzPct val="110000"/>
              <a:buFont typeface="Wingdings" panose="05000000000000000000" charset="0"/>
              <a:buChar char="u"/>
            </a:pPr>
            <a:endParaRPr lang="zh-CN" altLang="en-US" sz="2400" strike="noStrike" noProof="1" smtClean="0">
              <a:solidFill>
                <a:schemeClr val="tx1"/>
              </a:solidFill>
              <a:latin typeface="黑体" panose="02010609060101010101" pitchFamily="49" charset="-122"/>
              <a:ea typeface="黑体" panose="02010609060101010101" pitchFamily="49" charset="-122"/>
              <a:cs typeface="+mn-cs"/>
            </a:endParaRPr>
          </a:p>
        </p:txBody>
      </p:sp>
      <p:sp>
        <p:nvSpPr>
          <p:cNvPr id="114689" name="矩形 1"/>
          <p:cNvSpPr/>
          <p:nvPr/>
        </p:nvSpPr>
        <p:spPr>
          <a:xfrm>
            <a:off x="427673" y="597218"/>
            <a:ext cx="5483225" cy="518160"/>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（三）其他医学资源网站</a:t>
            </a:r>
            <a:endParaRPr lang="zh-CN" altLang="en-US" sz="2800" b="1"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2988" y="1848803"/>
            <a:ext cx="7485063" cy="3416300"/>
          </a:xfrm>
          <a:prstGeom prst="rect">
            <a:avLst/>
          </a:prstGeom>
          <a:noFill/>
        </p:spPr>
        <p:txBody>
          <a:bodyPr wrap="square" rtlCol="0">
            <a:spAutoFit/>
          </a:bodyPr>
          <a:lstStyle/>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sym typeface="+mn-ea"/>
              </a:rPr>
              <a:t>YAHOO人体虚拟解剖（http://health.yahoo.net/3dbodymaps）</a:t>
            </a:r>
          </a:p>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sym typeface="+mn-ea"/>
              </a:rPr>
              <a:t>三维生物数字人平台（http://www.biodigitalhuman.com/）</a:t>
            </a:r>
          </a:p>
          <a:p>
            <a:pPr marL="342900" indent="-342900" algn="l" fontAlgn="auto">
              <a:lnSpc>
                <a:spcPct val="130000"/>
              </a:lnSpc>
              <a:buClr>
                <a:srgbClr val="16A287"/>
              </a:buClr>
              <a:buSzPct val="110000"/>
              <a:buFont typeface="Wingdings" panose="05000000000000000000" charset="0"/>
              <a:buChar char="u"/>
            </a:pPr>
            <a:r>
              <a:rPr lang="zh-CN" altLang="en-US" sz="2400" strike="noStrike" noProof="1" smtClean="0">
                <a:solidFill>
                  <a:schemeClr val="tx1"/>
                </a:solidFill>
                <a:latin typeface="黑体" panose="02010609060101010101" pitchFamily="49" charset="-122"/>
                <a:ea typeface="黑体" panose="02010609060101010101" pitchFamily="49" charset="-122"/>
                <a:cs typeface="+mn-cs"/>
                <a:sym typeface="+mn-ea"/>
              </a:rPr>
              <a:t>NLM医学史图片库（http://www.nlm.nih.gov/hmd/ihm/）</a:t>
            </a:r>
          </a:p>
          <a:p>
            <a:pPr marL="342900" indent="-342900" algn="l" fontAlgn="auto">
              <a:lnSpc>
                <a:spcPct val="130000"/>
              </a:lnSpc>
              <a:buClr>
                <a:srgbClr val="16A287"/>
              </a:buClr>
              <a:buSzPct val="110000"/>
              <a:buFont typeface="Wingdings" panose="05000000000000000000" charset="0"/>
              <a:buChar char="u"/>
            </a:pPr>
            <a:endParaRPr lang="zh-CN" altLang="en-US" sz="2400" strike="noStrike" noProof="1" smtClean="0">
              <a:solidFill>
                <a:schemeClr val="tx1"/>
              </a:solidFill>
              <a:latin typeface="黑体" panose="02010609060101010101" pitchFamily="49" charset="-122"/>
              <a:ea typeface="黑体" panose="02010609060101010101" pitchFamily="49" charset="-122"/>
              <a:cs typeface="+mn-cs"/>
              <a:sym typeface="+mn-ea"/>
            </a:endParaRPr>
          </a:p>
        </p:txBody>
      </p:sp>
      <p:sp>
        <p:nvSpPr>
          <p:cNvPr id="114689" name="矩形 1"/>
          <p:cNvSpPr/>
          <p:nvPr/>
        </p:nvSpPr>
        <p:spPr>
          <a:xfrm>
            <a:off x="427673" y="597218"/>
            <a:ext cx="5483225" cy="518160"/>
          </a:xfrm>
          <a:prstGeom prst="rect">
            <a:avLst/>
          </a:prstGeom>
          <a:noFill/>
          <a:ln w="9525">
            <a:noFill/>
          </a:ln>
        </p:spPr>
        <p:txBody>
          <a:bodyPr anchor="t">
            <a:spAutoFit/>
          </a:bodyPr>
          <a:lstStyle/>
          <a:p>
            <a:pPr lvl="0" indent="0">
              <a:buClr>
                <a:srgbClr val="000000"/>
              </a:buClr>
              <a:buSzPct val="110000"/>
              <a:buFont typeface="Wingdings" panose="05000000000000000000" pitchFamily="2" charset="2"/>
              <a:buNone/>
            </a:pP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（三）其他医学资源网站</a:t>
            </a:r>
            <a:endParaRPr lang="zh-CN" altLang="en-US" sz="2800" b="1" dirty="0">
              <a:solidFill>
                <a:srgbClr val="2F446A"/>
              </a:solidFill>
              <a:latin typeface="黑体" panose="02010609060101010101" pitchFamily="49" charset="-122"/>
              <a:ea typeface="黑体" panose="02010609060101010101" pitchFamily="49" charset="-122"/>
              <a:sym typeface="黑体" panose="02010609060101010101" pitchFamily="49" charset="-122"/>
            </a:endParaRPr>
          </a:p>
        </p:txBody>
      </p:sp>
      <p:sp>
        <p:nvSpPr>
          <p:cNvPr id="115714" name="矩形 9"/>
          <p:cNvSpPr/>
          <p:nvPr/>
        </p:nvSpPr>
        <p:spPr>
          <a:xfrm>
            <a:off x="971233" y="1338263"/>
            <a:ext cx="6048375" cy="517525"/>
          </a:xfrm>
          <a:prstGeom prst="rect">
            <a:avLst/>
          </a:prstGeom>
          <a:noFill/>
          <a:ln w="9525">
            <a:noFill/>
          </a:ln>
        </p:spPr>
        <p:txBody>
          <a:bodyPr wrap="square" anchor="t">
            <a:spAutoFit/>
          </a:bodyPr>
          <a:lstStyle/>
          <a:p>
            <a:pPr lvl="0" indent="0">
              <a:buClr>
                <a:srgbClr val="000000"/>
              </a:buClr>
              <a:buSzPct val="110000"/>
              <a:buFont typeface="Wingdings" panose="05000000000000000000" pitchFamily="2" charset="2"/>
              <a:buNone/>
            </a:pPr>
            <a:r>
              <a:rPr lang="en-US" altLang="zh-CN"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2.</a:t>
            </a:r>
            <a:r>
              <a:rPr lang="zh-CN" altLang="en-US" sz="2800" b="1" dirty="0">
                <a:solidFill>
                  <a:schemeClr val="tx1"/>
                </a:solidFill>
                <a:latin typeface="黑体" panose="02010609060101010101" pitchFamily="49" charset="-122"/>
                <a:ea typeface="黑体" panose="02010609060101010101" pitchFamily="49" charset="-122"/>
                <a:sym typeface="黑体" panose="02010609060101010101" pitchFamily="49" charset="-122"/>
              </a:rPr>
              <a:t>医学图谱、影像学资源</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53</TotalTime>
  <Words>3891</Words>
  <Application>Microsoft Office PowerPoint</Application>
  <PresentationFormat>全屏显示(4:3)</PresentationFormat>
  <Paragraphs>352</Paragraphs>
  <Slides>103</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103</vt:i4>
      </vt:variant>
    </vt:vector>
  </HeadingPairs>
  <TitlesOfParts>
    <vt:vector size="112" baseType="lpstr">
      <vt:lpstr>Arial</vt:lpstr>
      <vt:lpstr>Wingdings</vt:lpstr>
      <vt:lpstr>宋体</vt:lpstr>
      <vt:lpstr>微软雅黑</vt:lpstr>
      <vt:lpstr>Times New Roman</vt:lpstr>
      <vt:lpstr>Calibri</vt:lpstr>
      <vt:lpstr>黑体</vt:lpstr>
      <vt:lpstr>汉仪菱心体简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@小川PPT</dc:creator>
  <cp:lastModifiedBy>Wei Zhang</cp:lastModifiedBy>
  <cp:revision>341</cp:revision>
  <dcterms:created xsi:type="dcterms:W3CDTF">2015-05-14T07:52:00Z</dcterms:created>
  <dcterms:modified xsi:type="dcterms:W3CDTF">2019-09-27T06:34:50Z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